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2BE79-99C6-495F-AEDC-5FE70EA8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F55A6-BAA7-4E4C-9540-BC713F98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23BCF-6798-4340-A8A5-7069A6B4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4CA9A-57F3-44E5-AA00-6185FFA1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0A2B7-2F03-4D27-933E-47076110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95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E4026-06B3-4C95-A098-D6E53CE3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A2497-EBEC-4410-9B0F-2993D883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23AAC-0921-4970-9CE5-D558CAC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B8E22-892C-44B6-BD41-43D34157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B21DC-01D7-4F20-8915-0D0665AF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33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1313BE-B33A-4CE2-BFD0-56CFB96C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55F39-C65C-4272-B1DF-0EBBBA70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27519-9CCF-4632-B9E2-74FCD23E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3B1A27-969A-43E1-8FB5-CF41B7D0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8128D-6140-4BB4-9421-AE18B56C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0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1C31A-2B27-4478-AF3C-F449ABE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CFF78-6D0A-4DBC-AEB9-AB6AC824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663555-0748-4D36-A429-8532980F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284F0-CFC6-4A8F-A5CB-3600300A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ECBF5-2D21-4AFA-83BB-A8AB3A6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05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EB5B5-7F19-474C-A73A-4AE8737E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AB8C76-8B0E-49E0-B627-132AE5D0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1104F-CC50-4402-86BF-B61D1999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6FAF73-4333-41B7-A2A2-D9EA916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27C388-A0EE-4910-81FA-52F715C8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078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3E1B-0192-480A-80B2-E988A48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5B09D-437E-4C71-8839-3DD815852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3D1A1E-59E7-4F97-B380-A4331DE2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B647C-C674-4EC8-897F-37D7F466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01A7BF-B70F-4940-8E8B-EAEE4AA4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F8D17F-42D1-41EF-8674-944BD8CC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79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913A4-5CB4-4BEB-95BC-6D6E9CE8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660F9-F241-409F-9810-6CC37AA8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1C4D56-8E6B-4474-AD16-FF910307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FE1F32-2F16-4CD0-AA6C-64EDFD84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B870D0-D8B4-4FB2-838F-D08333B70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C3EB05-52CA-4265-AF10-B1C6A321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5CF54E-4897-41A7-8A99-038460E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373AD-7937-4C3F-BFEF-4538E6D8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76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C08C-EFF3-42E7-BBBC-06BE2B65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8D6784-CCAA-4ED5-80B2-D6DE288E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F56B1A-0C51-4728-8C8D-76C23839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F27CD6-2DD9-41F1-A468-C31234F2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96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8926B8-7DDC-44E2-9857-B2E86B80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20B2D0-14CC-4865-A45B-040BF25E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1B2CCC-9DD7-4C7A-9204-C2D737F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157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AEC7B-938B-459D-900B-E6CF8F62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125554-399F-41C3-B362-974C8231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CC8CEE-3AEF-4BC1-999B-68861205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8CDA93-3801-4159-801D-BADE070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23840B-1A4C-4DD4-B79A-AD47AE4D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B2701-BD7B-4E6D-9CA5-097A39C7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96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3129F-D206-49DF-91B7-595C41A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A7ACC9-9DD0-4A08-96A4-07C19253C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7766C-3952-40CC-B271-01C3178DA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A11CE-88A9-42DE-B175-98D7F08A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7F58F7-A10D-41C5-B6F3-343128E5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B9D51-BC07-422C-8E30-8C12C2F8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57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3470BD-D467-4A29-A68D-E4B54A14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F6DC4C-68D9-49F8-99DE-996253B2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7FC01-CB94-4084-A1B0-90362142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28F7-BB6D-4072-8DAA-F75F2E6F99B7}" type="datetimeFigureOut">
              <a:rPr lang="es-CO" smtClean="0"/>
              <a:t>31/05/2025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63B03-D685-468C-9E07-2EA1DCED4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D9946-686C-4A3B-B0EB-DA051FE7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BD48-1601-46FB-AFE1-89EE14DC7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0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724797-2BBC-4C17-BF8B-E5DC21F6F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83" y="0"/>
            <a:ext cx="1228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5D3E7A-E460-42DE-A90E-48F388EC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93" y="0"/>
            <a:ext cx="1232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7E7907-3F4E-4A09-8814-FAB026A3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15"/>
            <a:ext cx="12192000" cy="68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7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F69827-2F2A-4708-BEE7-099AC942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58"/>
            <a:ext cx="12191999" cy="687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E769EF-33AB-4DD6-93FF-8B3FDEE07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599" y="0"/>
            <a:ext cx="123171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9EF906-B689-40CB-B1D6-561E4DB8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30" y="0"/>
            <a:ext cx="1221783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7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D0DB5B-D234-480A-90F5-1517C59C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938" y="0"/>
            <a:ext cx="1221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1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5664F8-C8C7-41ED-BE63-77F464C2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18" y="-43704"/>
            <a:ext cx="12263717" cy="69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3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2A25F5-76FE-496B-8CFA-ADB72576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2"/>
            <a:ext cx="12238001" cy="68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0704D-CFB9-4101-A21B-E17B7095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638" y="0"/>
            <a:ext cx="12251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559BA0-89E4-4C2D-B443-1F6F5449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23" y="0"/>
            <a:ext cx="12207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15D098-FFDD-4A3A-A06D-943CD3E9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45" y="0"/>
            <a:ext cx="12281963" cy="688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9C1E73-8D16-4349-AC77-12ABA82D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71" y="0"/>
            <a:ext cx="122783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71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CAMILO MOLANO MENDIETA</dc:creator>
  <cp:lastModifiedBy>ANDRES CAMILO MOLANO MENDIETA</cp:lastModifiedBy>
  <cp:revision>1</cp:revision>
  <dcterms:created xsi:type="dcterms:W3CDTF">2025-05-31T14:32:49Z</dcterms:created>
  <dcterms:modified xsi:type="dcterms:W3CDTF">2025-05-31T14:33:01Z</dcterms:modified>
</cp:coreProperties>
</file>