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0B5D-0C0E-4884-BC53-9E92C80214D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4241-93A2-4FFE-9686-60FC660D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1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0B5D-0C0E-4884-BC53-9E92C80214D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4241-93A2-4FFE-9686-60FC660D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5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0B5D-0C0E-4884-BC53-9E92C80214D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4241-93A2-4FFE-9686-60FC660D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0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0B5D-0C0E-4884-BC53-9E92C80214D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4241-93A2-4FFE-9686-60FC660D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0B5D-0C0E-4884-BC53-9E92C80214D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4241-93A2-4FFE-9686-60FC660D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9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0B5D-0C0E-4884-BC53-9E92C80214D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4241-93A2-4FFE-9686-60FC660D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0B5D-0C0E-4884-BC53-9E92C80214D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4241-93A2-4FFE-9686-60FC660D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0B5D-0C0E-4884-BC53-9E92C80214D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4241-93A2-4FFE-9686-60FC660D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0B5D-0C0E-4884-BC53-9E92C80214D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4241-93A2-4FFE-9686-60FC660D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0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0B5D-0C0E-4884-BC53-9E92C80214D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4241-93A2-4FFE-9686-60FC660D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0B5D-0C0E-4884-BC53-9E92C80214D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4241-93A2-4FFE-9686-60FC660D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0B5D-0C0E-4884-BC53-9E92C80214DD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4241-93A2-4FFE-9686-60FC660D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9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FD0A5F-7675-474C-8078-D7ACFBC6C895}"/>
              </a:ext>
            </a:extLst>
          </p:cNvPr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D47A63-1971-4644-813D-12842A2617A3}"/>
              </a:ext>
            </a:extLst>
          </p:cNvPr>
          <p:cNvGrpSpPr/>
          <p:nvPr/>
        </p:nvGrpSpPr>
        <p:grpSpPr>
          <a:xfrm>
            <a:off x="1354015" y="1148634"/>
            <a:ext cx="6435970" cy="6447919"/>
            <a:chOff x="1354015" y="1758462"/>
            <a:chExt cx="6435970" cy="64479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B0B3D3-3402-455B-84A6-9DDF3FA23D39}"/>
                </a:ext>
              </a:extLst>
            </p:cNvPr>
            <p:cNvSpPr txBox="1"/>
            <p:nvPr/>
          </p:nvSpPr>
          <p:spPr>
            <a:xfrm>
              <a:off x="1354015" y="1758462"/>
              <a:ext cx="6435970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1300" dirty="0">
                  <a:solidFill>
                    <a:schemeClr val="bg1"/>
                  </a:solidFill>
                  <a:latin typeface="Sharp Sans No2 Extrabold" pitchFamily="2" charset="0"/>
                  <a:ea typeface="Sharp Sans No2 Extrabold" pitchFamily="2" charset="0"/>
                  <a:cs typeface="Sharp Sans No2 Extrabold" pitchFamily="2" charset="0"/>
                </a:rPr>
                <a:t>JS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A89E41-9956-4EA7-B5F5-B6D74A6CF638}"/>
                </a:ext>
              </a:extLst>
            </p:cNvPr>
            <p:cNvSpPr/>
            <p:nvPr/>
          </p:nvSpPr>
          <p:spPr>
            <a:xfrm>
              <a:off x="2907323" y="2074985"/>
              <a:ext cx="3856892" cy="23446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969B68F-D950-42A8-BF7D-EC10B6D17FFE}"/>
              </a:ext>
            </a:extLst>
          </p:cNvPr>
          <p:cNvSpPr/>
          <p:nvPr/>
        </p:nvSpPr>
        <p:spPr>
          <a:xfrm>
            <a:off x="0" y="7115906"/>
            <a:ext cx="4067908" cy="961293"/>
          </a:xfrm>
          <a:prstGeom prst="rect">
            <a:avLst/>
          </a:prstGeom>
          <a:solidFill>
            <a:srgbClr val="FAE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3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Sharp Sans No2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Jaidev Shriram</dc:creator>
  <cp:lastModifiedBy>Jaidev Shriram</cp:lastModifiedBy>
  <cp:revision>1</cp:revision>
  <dcterms:created xsi:type="dcterms:W3CDTF">2019-03-13T17:09:28Z</dcterms:created>
  <dcterms:modified xsi:type="dcterms:W3CDTF">2019-03-13T17:13:08Z</dcterms:modified>
</cp:coreProperties>
</file>