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303" r:id="rId3"/>
    <p:sldId id="258" r:id="rId4"/>
    <p:sldId id="310" r:id="rId5"/>
    <p:sldId id="260" r:id="rId6"/>
    <p:sldId id="262" r:id="rId7"/>
    <p:sldId id="304" r:id="rId8"/>
    <p:sldId id="284" r:id="rId9"/>
    <p:sldId id="305" r:id="rId10"/>
    <p:sldId id="261" r:id="rId11"/>
    <p:sldId id="306" r:id="rId12"/>
    <p:sldId id="307" r:id="rId13"/>
    <p:sldId id="308" r:id="rId14"/>
    <p:sldId id="259" r:id="rId15"/>
    <p:sldId id="271" r:id="rId16"/>
    <p:sldId id="311" r:id="rId17"/>
    <p:sldId id="312" r:id="rId18"/>
    <p:sldId id="281" r:id="rId19"/>
  </p:sldIdLst>
  <p:sldSz cx="9144000" cy="5143500" type="screen16x9"/>
  <p:notesSz cx="6858000" cy="9144000"/>
  <p:embeddedFontLst>
    <p:embeddedFont>
      <p:font typeface="Federo" panose="020B0604020202020204" charset="0"/>
      <p:regular r:id="rId21"/>
    </p:embeddedFont>
    <p:embeddedFont>
      <p:font typeface="Oxanium" panose="020B0604020202020204" charset="0"/>
      <p:regular r:id="rId22"/>
      <p:bold r:id="rId23"/>
    </p:embeddedFont>
    <p:embeddedFont>
      <p:font typeface="Advent Pr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3A4103-4E3B-4FF1-8608-FEBA54CEE85C}">
  <a:tblStyle styleId="{293A4103-4E3B-4FF1-8608-FEBA54CEE8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33085ef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233085ef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33085ef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233085ef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33085ef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233085ef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3a4e2104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3a4e2104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3a4e2104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3a4e2104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9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3a4e2104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3a4e2104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2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" name="Google Shape;4719;g1233085ef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0" name="Google Shape;4720;g1233085ef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33085e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233085e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233085ef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233085ef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35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23a4e2104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23a4e2104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23a4e21041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23a4e21041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23a4e2104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23a4e2104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54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Google Shape;5217;g123e2f56c8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8" name="Google Shape;5218;g123e2f56c8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23a4e2104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23a4e2104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3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23a4e2104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23a4e2104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37975" y="634400"/>
            <a:ext cx="3420900" cy="2267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37975" y="3100350"/>
            <a:ext cx="3420900" cy="74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3065">
            <a:off x="6789883" y="3493602"/>
            <a:ext cx="2085513" cy="2404850"/>
            <a:chOff x="7107725" y="3556750"/>
            <a:chExt cx="1861988" cy="214709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_1_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subTitle" idx="1"/>
          </p:nvPr>
        </p:nvSpPr>
        <p:spPr>
          <a:xfrm>
            <a:off x="8001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ubTitle" idx="2"/>
          </p:nvPr>
        </p:nvSpPr>
        <p:spPr>
          <a:xfrm>
            <a:off x="8001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3"/>
          </p:nvPr>
        </p:nvSpPr>
        <p:spPr>
          <a:xfrm>
            <a:off x="348375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4"/>
          </p:nvPr>
        </p:nvSpPr>
        <p:spPr>
          <a:xfrm>
            <a:off x="348375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5"/>
          </p:nvPr>
        </p:nvSpPr>
        <p:spPr>
          <a:xfrm>
            <a:off x="61674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6"/>
          </p:nvPr>
        </p:nvSpPr>
        <p:spPr>
          <a:xfrm>
            <a:off x="61674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5" name="Google Shape;385;p17"/>
          <p:cNvGrpSpPr/>
          <p:nvPr/>
        </p:nvGrpSpPr>
        <p:grpSpPr>
          <a:xfrm>
            <a:off x="2571862" y="4236167"/>
            <a:ext cx="1230715" cy="993583"/>
            <a:chOff x="3974575" y="4314877"/>
            <a:chExt cx="1133360" cy="914985"/>
          </a:xfrm>
        </p:grpSpPr>
        <p:sp>
          <p:nvSpPr>
            <p:cNvPr id="386" name="Google Shape;386;p17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_1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9"/>
          <p:cNvSpPr txBox="1">
            <a:spLocks noGrp="1"/>
          </p:cNvSpPr>
          <p:nvPr>
            <p:ph type="subTitle" idx="1"/>
          </p:nvPr>
        </p:nvSpPr>
        <p:spPr>
          <a:xfrm>
            <a:off x="1458026" y="1646171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2"/>
          </p:nvPr>
        </p:nvSpPr>
        <p:spPr>
          <a:xfrm>
            <a:off x="1458025" y="1252850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3"/>
          </p:nvPr>
        </p:nvSpPr>
        <p:spPr>
          <a:xfrm>
            <a:off x="1458026" y="2823560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4"/>
          </p:nvPr>
        </p:nvSpPr>
        <p:spPr>
          <a:xfrm>
            <a:off x="1458025" y="2430239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5"/>
          </p:nvPr>
        </p:nvSpPr>
        <p:spPr>
          <a:xfrm>
            <a:off x="1458026" y="4000949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subTitle" idx="6"/>
          </p:nvPr>
        </p:nvSpPr>
        <p:spPr>
          <a:xfrm>
            <a:off x="1458025" y="3607628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9"/>
          <p:cNvSpPr txBox="1">
            <a:spLocks noGrp="1"/>
          </p:cNvSpPr>
          <p:nvPr>
            <p:ph type="subTitle" idx="7"/>
          </p:nvPr>
        </p:nvSpPr>
        <p:spPr>
          <a:xfrm>
            <a:off x="5207501" y="1646171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9"/>
          <p:cNvSpPr txBox="1">
            <a:spLocks noGrp="1"/>
          </p:cNvSpPr>
          <p:nvPr>
            <p:ph type="subTitle" idx="8"/>
          </p:nvPr>
        </p:nvSpPr>
        <p:spPr>
          <a:xfrm>
            <a:off x="5207500" y="1252850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9"/>
          <p:cNvSpPr txBox="1">
            <a:spLocks noGrp="1"/>
          </p:cNvSpPr>
          <p:nvPr>
            <p:ph type="subTitle" idx="9"/>
          </p:nvPr>
        </p:nvSpPr>
        <p:spPr>
          <a:xfrm>
            <a:off x="5207501" y="2823560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subTitle" idx="13"/>
          </p:nvPr>
        </p:nvSpPr>
        <p:spPr>
          <a:xfrm>
            <a:off x="5207500" y="2430239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14"/>
          </p:nvPr>
        </p:nvSpPr>
        <p:spPr>
          <a:xfrm>
            <a:off x="5207501" y="4000949"/>
            <a:ext cx="23205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9"/>
          <p:cNvSpPr txBox="1">
            <a:spLocks noGrp="1"/>
          </p:cNvSpPr>
          <p:nvPr>
            <p:ph type="subTitle" idx="15"/>
          </p:nvPr>
        </p:nvSpPr>
        <p:spPr>
          <a:xfrm>
            <a:off x="5207500" y="3607628"/>
            <a:ext cx="2320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2" name="Google Shape;432;p19"/>
          <p:cNvGrpSpPr/>
          <p:nvPr/>
        </p:nvGrpSpPr>
        <p:grpSpPr>
          <a:xfrm rot="10605601" flipH="1">
            <a:off x="6958301" y="-604913"/>
            <a:ext cx="2085409" cy="2404729"/>
            <a:chOff x="7107725" y="3556750"/>
            <a:chExt cx="1861988" cy="2147098"/>
          </a:xfrm>
        </p:grpSpPr>
        <p:grpSp>
          <p:nvGrpSpPr>
            <p:cNvPr id="433" name="Google Shape;433;p19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434" name="Google Shape;434;p19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8" name="Google Shape;438;p19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1"/>
          <p:cNvSpPr txBox="1">
            <a:spLocks noGrp="1"/>
          </p:cNvSpPr>
          <p:nvPr>
            <p:ph type="body" idx="1"/>
          </p:nvPr>
        </p:nvSpPr>
        <p:spPr>
          <a:xfrm>
            <a:off x="800100" y="1489050"/>
            <a:ext cx="4336500" cy="2632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4336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4"/>
          <p:cNvGrpSpPr/>
          <p:nvPr/>
        </p:nvGrpSpPr>
        <p:grpSpPr>
          <a:xfrm>
            <a:off x="2571862" y="4236167"/>
            <a:ext cx="1230715" cy="993583"/>
            <a:chOff x="3974575" y="4314877"/>
            <a:chExt cx="1133360" cy="914985"/>
          </a:xfrm>
        </p:grpSpPr>
        <p:sp>
          <p:nvSpPr>
            <p:cNvPr id="564" name="Google Shape;564;p24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5"/>
          <p:cNvGrpSpPr/>
          <p:nvPr/>
        </p:nvGrpSpPr>
        <p:grpSpPr>
          <a:xfrm flipH="1">
            <a:off x="5880876" y="-819345"/>
            <a:ext cx="2588674" cy="2442053"/>
            <a:chOff x="2238024" y="-419812"/>
            <a:chExt cx="2331508" cy="2199453"/>
          </a:xfrm>
        </p:grpSpPr>
        <p:sp>
          <p:nvSpPr>
            <p:cNvPr id="588" name="Google Shape;588;p25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25"/>
          <p:cNvGrpSpPr/>
          <p:nvPr/>
        </p:nvGrpSpPr>
        <p:grpSpPr>
          <a:xfrm rot="-543065" flipH="1">
            <a:off x="3753258" y="3453452"/>
            <a:ext cx="2085513" cy="2404850"/>
            <a:chOff x="7107725" y="3556750"/>
            <a:chExt cx="1861988" cy="2147098"/>
          </a:xfrm>
        </p:grpSpPr>
        <p:grpSp>
          <p:nvGrpSpPr>
            <p:cNvPr id="595" name="Google Shape;595;p25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5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4723650" y="1210825"/>
            <a:ext cx="1991100" cy="137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/>
          </p:nvPr>
        </p:nvSpPr>
        <p:spPr>
          <a:xfrm flipH="1">
            <a:off x="4723650" y="2583476"/>
            <a:ext cx="3454500" cy="6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 flipH="1">
            <a:off x="4723700" y="3457984"/>
            <a:ext cx="2687700" cy="55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00100" y="1982875"/>
            <a:ext cx="3647100" cy="248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45822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 flipH="1">
            <a:off x="800050" y="1307800"/>
            <a:ext cx="4582200" cy="50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5431712" y="1008925"/>
            <a:ext cx="24999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31700" y="2877920"/>
            <a:ext cx="2499900" cy="123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2"/>
          </p:nvPr>
        </p:nvSpPr>
        <p:spPr>
          <a:xfrm>
            <a:off x="5431694" y="2484585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3920971" y="4109024"/>
            <a:ext cx="1420553" cy="1146843"/>
            <a:chOff x="3974575" y="4314877"/>
            <a:chExt cx="1133360" cy="914985"/>
          </a:xfrm>
        </p:grpSpPr>
        <p:sp>
          <p:nvSpPr>
            <p:cNvPr id="44" name="Google Shape;44;p7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60250" y="1567288"/>
            <a:ext cx="3577500" cy="148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860250" y="3244350"/>
            <a:ext cx="3577500" cy="1301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236038" y="-253970"/>
            <a:ext cx="2588674" cy="2442053"/>
            <a:chOff x="2238024" y="-419812"/>
            <a:chExt cx="2331508" cy="2199453"/>
          </a:xfrm>
        </p:grpSpPr>
        <p:sp>
          <p:nvSpPr>
            <p:cNvPr id="86" name="Google Shape;86;p9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9"/>
          <p:cNvGrpSpPr/>
          <p:nvPr/>
        </p:nvGrpSpPr>
        <p:grpSpPr>
          <a:xfrm flipH="1">
            <a:off x="7722891" y="597416"/>
            <a:ext cx="991284" cy="2315445"/>
            <a:chOff x="-983150" y="-314337"/>
            <a:chExt cx="1201848" cy="2807280"/>
          </a:xfrm>
        </p:grpSpPr>
        <p:sp>
          <p:nvSpPr>
            <p:cNvPr id="93" name="Google Shape;93;p9"/>
            <p:cNvSpPr/>
            <p:nvPr/>
          </p:nvSpPr>
          <p:spPr>
            <a:xfrm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6568500" cy="5143500"/>
          </a:xfrm>
          <a:prstGeom prst="rect">
            <a:avLst/>
          </a:prstGeom>
          <a:gradFill>
            <a:gsLst>
              <a:gs pos="0">
                <a:srgbClr val="181234">
                  <a:alpha val="49411"/>
                  <a:alpha val="49550"/>
                </a:srgbClr>
              </a:gs>
              <a:gs pos="50000">
                <a:srgbClr val="181234">
                  <a:alpha val="49411"/>
                  <a:alpha val="49550"/>
                </a:srgbClr>
              </a:gs>
              <a:gs pos="100000">
                <a:srgbClr val="FFFFFF">
                  <a:alpha val="0"/>
                  <a:alpha val="495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800100" y="3192775"/>
            <a:ext cx="3419400" cy="115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 hasCustomPrompt="1"/>
          </p:nvPr>
        </p:nvSpPr>
        <p:spPr>
          <a:xfrm>
            <a:off x="800225" y="1815225"/>
            <a:ext cx="5173500" cy="175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 flipH="1">
            <a:off x="800100" y="3720502"/>
            <a:ext cx="5173500" cy="33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1"/>
          <p:cNvGrpSpPr/>
          <p:nvPr/>
        </p:nvGrpSpPr>
        <p:grpSpPr>
          <a:xfrm flipH="1">
            <a:off x="435176" y="-709995"/>
            <a:ext cx="2588674" cy="2442053"/>
            <a:chOff x="2238024" y="-419812"/>
            <a:chExt cx="2331508" cy="2199453"/>
          </a:xfrm>
        </p:grpSpPr>
        <p:sp>
          <p:nvSpPr>
            <p:cNvPr id="151" name="Google Shape;151;p11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93094" y="2412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1563495" y="2621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1563494" y="2227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793094" y="3677004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1563495" y="388602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1563494" y="349271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799800" y="1147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5570201" y="1356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570200" y="962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9800" y="3677003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70201" y="388602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70200" y="349271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4799800" y="24120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7"/>
          </p:nvPr>
        </p:nvSpPr>
        <p:spPr>
          <a:xfrm>
            <a:off x="5570201" y="2621017"/>
            <a:ext cx="2499900" cy="54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8"/>
          </p:nvPr>
        </p:nvSpPr>
        <p:spPr>
          <a:xfrm>
            <a:off x="5570200" y="22277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Advent Pro"/>
              <a:buNone/>
              <a:defRPr sz="35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Federo"/>
              <a:buNone/>
              <a:defRPr sz="3500">
                <a:solidFill>
                  <a:schemeClr val="accent3"/>
                </a:solidFill>
                <a:latin typeface="Federo"/>
                <a:ea typeface="Federo"/>
                <a:cs typeface="Federo"/>
                <a:sym typeface="Fede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●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○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anium"/>
              <a:buChar char="■"/>
              <a:defRPr sz="16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5" r:id="rId11"/>
    <p:sldLayoutId id="2147483667" r:id="rId12"/>
    <p:sldLayoutId id="2147483670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9"/>
          <p:cNvGrpSpPr/>
          <p:nvPr/>
        </p:nvGrpSpPr>
        <p:grpSpPr>
          <a:xfrm>
            <a:off x="1812132" y="1215474"/>
            <a:ext cx="2509310" cy="2505152"/>
            <a:chOff x="800100" y="597450"/>
            <a:chExt cx="3038274" cy="3033239"/>
          </a:xfrm>
        </p:grpSpPr>
        <p:sp>
          <p:nvSpPr>
            <p:cNvPr id="612" name="Google Shape;612;p29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29"/>
          <p:cNvSpPr txBox="1">
            <a:spLocks noGrp="1"/>
          </p:cNvSpPr>
          <p:nvPr>
            <p:ph type="ctrTitle"/>
          </p:nvPr>
        </p:nvSpPr>
        <p:spPr>
          <a:xfrm>
            <a:off x="4181377" y="788426"/>
            <a:ext cx="4398792" cy="2267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algn="ctr"/>
            <a:r>
              <a:rPr lang="en-US" sz="3600" dirty="0"/>
              <a:t>XÂY DỰNG WEBSITE NGHE NHẠC VÀ CHAT TRỰC TUYẾN</a:t>
            </a:r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1"/>
          </p:nvPr>
        </p:nvSpPr>
        <p:spPr>
          <a:xfrm>
            <a:off x="5101074" y="2943718"/>
            <a:ext cx="2548047" cy="74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" sz="1600" dirty="0" smtClean="0"/>
              <a:t>T</a:t>
            </a:r>
            <a:r>
              <a:rPr lang="vi-VN" sz="1600" dirty="0" smtClean="0"/>
              <a:t>ƯƠ</a:t>
            </a:r>
            <a:r>
              <a:rPr lang="en-US" sz="1600" dirty="0"/>
              <a:t>NG </a:t>
            </a:r>
            <a:r>
              <a:rPr lang="en-US" sz="1600" dirty="0" smtClean="0"/>
              <a:t>TÁC NG</a:t>
            </a:r>
            <a:r>
              <a:rPr lang="vi-VN" sz="1600" dirty="0" smtClean="0"/>
              <a:t>ƯỜ</a:t>
            </a:r>
            <a:r>
              <a:rPr lang="en-US" sz="1600" dirty="0"/>
              <a:t>I </a:t>
            </a:r>
            <a:r>
              <a:rPr lang="en-US" sz="1600" dirty="0" smtClean="0"/>
              <a:t>MÁY</a:t>
            </a:r>
            <a:endParaRPr sz="1600" dirty="0"/>
          </a:p>
        </p:txBody>
      </p:sp>
      <p:grpSp>
        <p:nvGrpSpPr>
          <p:cNvPr id="762" name="Google Shape;762;p29"/>
          <p:cNvGrpSpPr/>
          <p:nvPr/>
        </p:nvGrpSpPr>
        <p:grpSpPr>
          <a:xfrm>
            <a:off x="433101" y="1215579"/>
            <a:ext cx="1072409" cy="2504936"/>
            <a:chOff x="-983150" y="-314337"/>
            <a:chExt cx="1201848" cy="2807280"/>
          </a:xfrm>
        </p:grpSpPr>
        <p:sp>
          <p:nvSpPr>
            <p:cNvPr id="763" name="Google Shape;763;p29"/>
            <p:cNvSpPr/>
            <p:nvPr/>
          </p:nvSpPr>
          <p:spPr>
            <a:xfrm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89763" y="-59195"/>
            <a:ext cx="2588674" cy="2442053"/>
            <a:chOff x="2238024" y="-419812"/>
            <a:chExt cx="2331508" cy="2199453"/>
          </a:xfrm>
        </p:grpSpPr>
        <p:sp>
          <p:nvSpPr>
            <p:cNvPr id="815" name="Google Shape;815;p29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29"/>
          <p:cNvGrpSpPr/>
          <p:nvPr/>
        </p:nvGrpSpPr>
        <p:grpSpPr>
          <a:xfrm>
            <a:off x="7931727" y="0"/>
            <a:ext cx="1309616" cy="1235440"/>
            <a:chOff x="2238024" y="-419812"/>
            <a:chExt cx="2331508" cy="2199453"/>
          </a:xfrm>
        </p:grpSpPr>
        <p:sp>
          <p:nvSpPr>
            <p:cNvPr id="822" name="Google Shape;822;p29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8" name="Google Shape;8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575" y="2588877"/>
            <a:ext cx="5084452" cy="25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93251" y="328383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Ths</a:t>
            </a:r>
            <a:r>
              <a:rPr lang="en-US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05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Nguyễn</a:t>
            </a:r>
            <a:r>
              <a:rPr lang="en-US" sz="105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Thiên</a:t>
            </a:r>
            <a:r>
              <a:rPr lang="en-US" sz="105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Bảo</a:t>
            </a:r>
            <a:endParaRPr lang="en-US" sz="105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4"/>
          <p:cNvGrpSpPr/>
          <p:nvPr/>
        </p:nvGrpSpPr>
        <p:grpSpPr>
          <a:xfrm flipH="1">
            <a:off x="5798091" y="1024576"/>
            <a:ext cx="2346121" cy="2859052"/>
            <a:chOff x="5688700" y="1214450"/>
            <a:chExt cx="1926999" cy="2348298"/>
          </a:xfrm>
        </p:grpSpPr>
        <p:sp>
          <p:nvSpPr>
            <p:cNvPr id="1399" name="Google Shape;1399;p34"/>
            <p:cNvSpPr/>
            <p:nvPr/>
          </p:nvSpPr>
          <p:spPr>
            <a:xfrm flipH="1">
              <a:off x="5725181" y="1214450"/>
              <a:ext cx="1826856" cy="2318970"/>
            </a:xfrm>
            <a:custGeom>
              <a:avLst/>
              <a:gdLst/>
              <a:ahLst/>
              <a:cxnLst/>
              <a:rect l="l" t="t" r="r" b="b"/>
              <a:pathLst>
                <a:path w="62043" h="78756" extrusionOk="0">
                  <a:moveTo>
                    <a:pt x="0" y="0"/>
                  </a:moveTo>
                  <a:lnTo>
                    <a:pt x="62043" y="0"/>
                  </a:lnTo>
                  <a:lnTo>
                    <a:pt x="62043" y="78755"/>
                  </a:lnTo>
                  <a:lnTo>
                    <a:pt x="0" y="7875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 rot="-5400000">
              <a:off x="6394911" y="1108384"/>
              <a:ext cx="527183" cy="739541"/>
            </a:xfrm>
            <a:custGeom>
              <a:avLst/>
              <a:gdLst/>
              <a:ahLst/>
              <a:cxnLst/>
              <a:rect l="l" t="t" r="r" b="b"/>
              <a:pathLst>
                <a:path w="17904" h="25116" extrusionOk="0">
                  <a:moveTo>
                    <a:pt x="12540" y="1"/>
                  </a:moveTo>
                  <a:cubicBezTo>
                    <a:pt x="5943" y="1"/>
                    <a:pt x="1" y="5310"/>
                    <a:pt x="1" y="12564"/>
                  </a:cubicBezTo>
                  <a:cubicBezTo>
                    <a:pt x="1" y="19807"/>
                    <a:pt x="5955" y="25115"/>
                    <a:pt x="12560" y="25115"/>
                  </a:cubicBezTo>
                  <a:cubicBezTo>
                    <a:pt x="14329" y="25115"/>
                    <a:pt x="16144" y="24735"/>
                    <a:pt x="17904" y="23908"/>
                  </a:cubicBezTo>
                  <a:lnTo>
                    <a:pt x="17904" y="1220"/>
                  </a:lnTo>
                  <a:cubicBezTo>
                    <a:pt x="16137" y="385"/>
                    <a:pt x="14315" y="1"/>
                    <a:pt x="1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5722325" y="169439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7549813" y="1882485"/>
              <a:ext cx="7185" cy="40811"/>
            </a:xfrm>
            <a:custGeom>
              <a:avLst/>
              <a:gdLst/>
              <a:ahLst/>
              <a:cxnLst/>
              <a:rect l="l" t="t" r="r" b="b"/>
              <a:pathLst>
                <a:path w="244" h="1386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386"/>
                  </a:lnTo>
                  <a:lnTo>
                    <a:pt x="1" y="1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5722325" y="252696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7549813" y="2714348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7466132" y="2820937"/>
              <a:ext cx="7185" cy="39368"/>
            </a:xfrm>
            <a:custGeom>
              <a:avLst/>
              <a:gdLst/>
              <a:ahLst/>
              <a:cxnLst/>
              <a:rect l="l" t="t" r="r" b="b"/>
              <a:pathLst>
                <a:path w="244" h="1337" extrusionOk="0">
                  <a:moveTo>
                    <a:pt x="1" y="0"/>
                  </a:moveTo>
                  <a:lnTo>
                    <a:pt x="244" y="0"/>
                  </a:lnTo>
                  <a:lnTo>
                    <a:pt x="244" y="1336"/>
                  </a:lnTo>
                  <a:lnTo>
                    <a:pt x="1" y="1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5722325" y="3290163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7549813" y="3477547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8" name="Google Shape;1408;p34"/>
            <p:cNvGrpSpPr/>
            <p:nvPr/>
          </p:nvGrpSpPr>
          <p:grpSpPr>
            <a:xfrm>
              <a:off x="5773320" y="1272402"/>
              <a:ext cx="1744616" cy="2260345"/>
              <a:chOff x="7832750" y="1440850"/>
              <a:chExt cx="1481250" cy="1919125"/>
            </a:xfrm>
          </p:grpSpPr>
          <p:sp>
            <p:nvSpPr>
              <p:cNvPr id="1409" name="Google Shape;1409;p34"/>
              <p:cNvSpPr/>
              <p:nvPr/>
            </p:nvSpPr>
            <p:spPr>
              <a:xfrm>
                <a:off x="9293950" y="1620000"/>
                <a:ext cx="61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1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9240500" y="18204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9307900" y="1842900"/>
                <a:ext cx="61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4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3304"/>
                    </a:lnTo>
                    <a:lnTo>
                      <a:pt x="1" y="33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9270250" y="2048775"/>
                <a:ext cx="61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361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1361"/>
                    </a:lnTo>
                    <a:lnTo>
                      <a:pt x="1" y="1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9293950" y="2326300"/>
                <a:ext cx="6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0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9240500" y="25267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3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9307900" y="2549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4"/>
              <p:cNvSpPr/>
              <p:nvPr/>
            </p:nvSpPr>
            <p:spPr>
              <a:xfrm>
                <a:off x="9293950" y="2974300"/>
                <a:ext cx="61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5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54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4"/>
              <p:cNvSpPr/>
              <p:nvPr/>
            </p:nvSpPr>
            <p:spPr>
              <a:xfrm>
                <a:off x="9240500" y="3174700"/>
                <a:ext cx="6100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9307900" y="3197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9" name="Google Shape;1419;p34"/>
              <p:cNvGrpSpPr/>
              <p:nvPr/>
            </p:nvGrpSpPr>
            <p:grpSpPr>
              <a:xfrm>
                <a:off x="7832750" y="1440850"/>
                <a:ext cx="1388350" cy="1919125"/>
                <a:chOff x="4615850" y="3385375"/>
                <a:chExt cx="1388350" cy="1919125"/>
              </a:xfrm>
            </p:grpSpPr>
            <p:sp>
              <p:nvSpPr>
                <p:cNvPr id="1420" name="Google Shape;1420;p34"/>
                <p:cNvSpPr/>
                <p:nvPr/>
              </p:nvSpPr>
              <p:spPr>
                <a:xfrm>
                  <a:off x="5896675" y="3794625"/>
                  <a:ext cx="54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535" extrusionOk="0">
                      <a:moveTo>
                        <a:pt x="2162" y="0"/>
                      </a:moveTo>
                      <a:lnTo>
                        <a:pt x="2162" y="0"/>
                      </a:lnTo>
                      <a:cubicBezTo>
                        <a:pt x="1944" y="49"/>
                        <a:pt x="1750" y="122"/>
                        <a:pt x="1507" y="170"/>
                      </a:cubicBezTo>
                      <a:cubicBezTo>
                        <a:pt x="972" y="316"/>
                        <a:pt x="462" y="438"/>
                        <a:pt x="0" y="535"/>
                      </a:cubicBezTo>
                      <a:cubicBezTo>
                        <a:pt x="729" y="413"/>
                        <a:pt x="1458" y="243"/>
                        <a:pt x="2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34"/>
                <p:cNvSpPr/>
                <p:nvPr/>
              </p:nvSpPr>
              <p:spPr>
                <a:xfrm>
                  <a:off x="5853975" y="3419400"/>
                  <a:ext cx="52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" fill="none" extrusionOk="0">
                      <a:moveTo>
                        <a:pt x="1" y="1"/>
                      </a:moveTo>
                      <a:lnTo>
                        <a:pt x="2110" y="1"/>
                      </a:lnTo>
                    </a:path>
                  </a:pathLst>
                </a:custGeom>
                <a:solidFill>
                  <a:schemeClr val="dk1"/>
                </a:solidFill>
                <a:ln w="575" cap="flat" cmpd="sng">
                  <a:solidFill>
                    <a:srgbClr val="8B1F90"/>
                  </a:solidFill>
                  <a:prstDash val="solid"/>
                  <a:miter lim="174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34"/>
                <p:cNvSpPr/>
                <p:nvPr/>
              </p:nvSpPr>
              <p:spPr>
                <a:xfrm>
                  <a:off x="4682675" y="33999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34"/>
                <p:cNvSpPr/>
                <p:nvPr/>
              </p:nvSpPr>
              <p:spPr>
                <a:xfrm>
                  <a:off x="4615850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34"/>
                <p:cNvSpPr/>
                <p:nvPr/>
              </p:nvSpPr>
              <p:spPr>
                <a:xfrm>
                  <a:off x="483875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34"/>
                <p:cNvSpPr/>
                <p:nvPr/>
              </p:nvSpPr>
              <p:spPr>
                <a:xfrm>
                  <a:off x="4791975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34"/>
                <p:cNvSpPr/>
                <p:nvPr/>
              </p:nvSpPr>
              <p:spPr>
                <a:xfrm>
                  <a:off x="4763425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34"/>
                <p:cNvSpPr/>
                <p:nvPr/>
              </p:nvSpPr>
              <p:spPr>
                <a:xfrm>
                  <a:off x="5144225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34"/>
                <p:cNvSpPr/>
                <p:nvPr/>
              </p:nvSpPr>
              <p:spPr>
                <a:xfrm>
                  <a:off x="5293625" y="3394500"/>
                  <a:ext cx="6075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8"/>
                      </a:lnTo>
                      <a:lnTo>
                        <a:pt x="0" y="46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34"/>
                <p:cNvSpPr/>
                <p:nvPr/>
              </p:nvSpPr>
              <p:spPr>
                <a:xfrm>
                  <a:off x="5223175" y="3564525"/>
                  <a:ext cx="610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34"/>
                <p:cNvSpPr/>
                <p:nvPr/>
              </p:nvSpPr>
              <p:spPr>
                <a:xfrm>
                  <a:off x="5036725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34"/>
                <p:cNvSpPr/>
                <p:nvPr/>
              </p:nvSpPr>
              <p:spPr>
                <a:xfrm>
                  <a:off x="5093800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34"/>
                <p:cNvSpPr/>
                <p:nvPr/>
              </p:nvSpPr>
              <p:spPr>
                <a:xfrm>
                  <a:off x="4694800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34"/>
                <p:cNvSpPr/>
                <p:nvPr/>
              </p:nvSpPr>
              <p:spPr>
                <a:xfrm>
                  <a:off x="5306975" y="3743700"/>
                  <a:ext cx="61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29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28"/>
                      </a:lnTo>
                      <a:lnTo>
                        <a:pt x="1" y="33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34"/>
                <p:cNvSpPr/>
                <p:nvPr/>
              </p:nvSpPr>
              <p:spPr>
                <a:xfrm>
                  <a:off x="5080450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34"/>
                <p:cNvSpPr/>
                <p:nvPr/>
              </p:nvSpPr>
              <p:spPr>
                <a:xfrm>
                  <a:off x="5169725" y="3764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34"/>
                <p:cNvSpPr/>
                <p:nvPr/>
              </p:nvSpPr>
              <p:spPr>
                <a:xfrm>
                  <a:off x="5141175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34"/>
                <p:cNvSpPr/>
                <p:nvPr/>
              </p:nvSpPr>
              <p:spPr>
                <a:xfrm>
                  <a:off x="5342800" y="37667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34"/>
                <p:cNvSpPr/>
                <p:nvPr/>
              </p:nvSpPr>
              <p:spPr>
                <a:xfrm>
                  <a:off x="5105350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5270525" y="3903400"/>
                  <a:ext cx="6100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86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86"/>
                      </a:lnTo>
                      <a:lnTo>
                        <a:pt x="1" y="13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5325800" y="39829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5237125" y="3787425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5019100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5030650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1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5199475" y="39933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4720325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483267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9"/>
                      </a:lnTo>
                      <a:lnTo>
                        <a:pt x="0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4754325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1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" name="Google Shape;1448;p34"/>
                <p:cNvSpPr/>
                <p:nvPr/>
              </p:nvSpPr>
              <p:spPr>
                <a:xfrm>
                  <a:off x="4649250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34"/>
                <p:cNvSpPr/>
                <p:nvPr/>
              </p:nvSpPr>
              <p:spPr>
                <a:xfrm>
                  <a:off x="5409000" y="33853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67"/>
                      </a:lnTo>
                      <a:lnTo>
                        <a:pt x="1" y="11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34"/>
                <p:cNvSpPr/>
                <p:nvPr/>
              </p:nvSpPr>
              <p:spPr>
                <a:xfrm>
                  <a:off x="5536525" y="3399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34"/>
                <p:cNvSpPr/>
                <p:nvPr/>
              </p:nvSpPr>
              <p:spPr>
                <a:xfrm>
                  <a:off x="5469725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2" name="Google Shape;1452;p34"/>
                <p:cNvSpPr/>
                <p:nvPr/>
              </p:nvSpPr>
              <p:spPr>
                <a:xfrm>
                  <a:off x="569200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34"/>
                <p:cNvSpPr/>
                <p:nvPr/>
              </p:nvSpPr>
              <p:spPr>
                <a:xfrm>
                  <a:off x="5645850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34"/>
                <p:cNvSpPr/>
                <p:nvPr/>
              </p:nvSpPr>
              <p:spPr>
                <a:xfrm>
                  <a:off x="5617300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34"/>
                <p:cNvSpPr/>
                <p:nvPr/>
              </p:nvSpPr>
              <p:spPr>
                <a:xfrm>
                  <a:off x="5370750" y="37266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34"/>
                <p:cNvSpPr/>
                <p:nvPr/>
              </p:nvSpPr>
              <p:spPr>
                <a:xfrm>
                  <a:off x="5998100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5890600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5426625" y="37437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5352525" y="39592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34"/>
                <p:cNvSpPr/>
                <p:nvPr/>
              </p:nvSpPr>
              <p:spPr>
                <a:xfrm>
                  <a:off x="5379250" y="35098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34"/>
                <p:cNvSpPr/>
                <p:nvPr/>
              </p:nvSpPr>
              <p:spPr>
                <a:xfrm>
                  <a:off x="5947075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34"/>
                <p:cNvSpPr/>
                <p:nvPr/>
              </p:nvSpPr>
              <p:spPr>
                <a:xfrm>
                  <a:off x="5548075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34"/>
                <p:cNvSpPr/>
                <p:nvPr/>
              </p:nvSpPr>
              <p:spPr>
                <a:xfrm>
                  <a:off x="5934325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34"/>
                <p:cNvSpPr/>
                <p:nvPr/>
              </p:nvSpPr>
              <p:spPr>
                <a:xfrm>
                  <a:off x="5995050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34"/>
                <p:cNvSpPr/>
                <p:nvPr/>
              </p:nvSpPr>
              <p:spPr>
                <a:xfrm>
                  <a:off x="5958625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34"/>
                <p:cNvSpPr/>
                <p:nvPr/>
              </p:nvSpPr>
              <p:spPr>
                <a:xfrm>
                  <a:off x="5872975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4"/>
                <p:cNvSpPr/>
                <p:nvPr/>
              </p:nvSpPr>
              <p:spPr>
                <a:xfrm>
                  <a:off x="5883925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0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4"/>
                <p:cNvSpPr/>
                <p:nvPr/>
              </p:nvSpPr>
              <p:spPr>
                <a:xfrm>
                  <a:off x="5574200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4"/>
                <p:cNvSpPr/>
                <p:nvPr/>
              </p:nvSpPr>
              <p:spPr>
                <a:xfrm>
                  <a:off x="568592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89"/>
                      </a:lnTo>
                      <a:lnTo>
                        <a:pt x="1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4"/>
                <p:cNvSpPr/>
                <p:nvPr/>
              </p:nvSpPr>
              <p:spPr>
                <a:xfrm>
                  <a:off x="5608200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34"/>
                <p:cNvSpPr/>
                <p:nvPr/>
              </p:nvSpPr>
              <p:spPr>
                <a:xfrm>
                  <a:off x="5502525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34"/>
                <p:cNvSpPr/>
                <p:nvPr/>
              </p:nvSpPr>
              <p:spPr>
                <a:xfrm>
                  <a:off x="5401725" y="3876075"/>
                  <a:ext cx="610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34"/>
                <p:cNvSpPr/>
                <p:nvPr/>
              </p:nvSpPr>
              <p:spPr>
                <a:xfrm>
                  <a:off x="4682675" y="4106850"/>
                  <a:ext cx="6075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34"/>
                <p:cNvSpPr/>
                <p:nvPr/>
              </p:nvSpPr>
              <p:spPr>
                <a:xfrm>
                  <a:off x="4615850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34"/>
                <p:cNvSpPr/>
                <p:nvPr/>
              </p:nvSpPr>
              <p:spPr>
                <a:xfrm>
                  <a:off x="483875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9"/>
                      </a:lnTo>
                      <a:lnTo>
                        <a:pt x="0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34"/>
                <p:cNvSpPr/>
                <p:nvPr/>
              </p:nvSpPr>
              <p:spPr>
                <a:xfrm>
                  <a:off x="4791975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34"/>
                <p:cNvSpPr/>
                <p:nvPr/>
              </p:nvSpPr>
              <p:spPr>
                <a:xfrm>
                  <a:off x="4763425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34"/>
                <p:cNvSpPr/>
                <p:nvPr/>
              </p:nvSpPr>
              <p:spPr>
                <a:xfrm>
                  <a:off x="5144225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34"/>
                <p:cNvSpPr/>
                <p:nvPr/>
              </p:nvSpPr>
              <p:spPr>
                <a:xfrm>
                  <a:off x="5293625" y="4101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34"/>
                <p:cNvSpPr/>
                <p:nvPr/>
              </p:nvSpPr>
              <p:spPr>
                <a:xfrm>
                  <a:off x="5223175" y="4270825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34"/>
                <p:cNvSpPr/>
                <p:nvPr/>
              </p:nvSpPr>
              <p:spPr>
                <a:xfrm>
                  <a:off x="5036725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34"/>
                <p:cNvSpPr/>
                <p:nvPr/>
              </p:nvSpPr>
              <p:spPr>
                <a:xfrm>
                  <a:off x="5093800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34"/>
                <p:cNvSpPr/>
                <p:nvPr/>
              </p:nvSpPr>
              <p:spPr>
                <a:xfrm>
                  <a:off x="4694800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34"/>
                <p:cNvSpPr/>
                <p:nvPr/>
              </p:nvSpPr>
              <p:spPr>
                <a:xfrm>
                  <a:off x="5306975" y="4450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34"/>
                <p:cNvSpPr/>
                <p:nvPr/>
              </p:nvSpPr>
              <p:spPr>
                <a:xfrm>
                  <a:off x="5080450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34"/>
                <p:cNvSpPr/>
                <p:nvPr/>
              </p:nvSpPr>
              <p:spPr>
                <a:xfrm>
                  <a:off x="5169725" y="4471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3"/>
                      </a:lnTo>
                      <a:lnTo>
                        <a:pt x="0" y="1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34"/>
                <p:cNvSpPr/>
                <p:nvPr/>
              </p:nvSpPr>
              <p:spPr>
                <a:xfrm>
                  <a:off x="5141175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34"/>
                <p:cNvSpPr/>
                <p:nvPr/>
              </p:nvSpPr>
              <p:spPr>
                <a:xfrm>
                  <a:off x="5342800" y="4473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34"/>
                <p:cNvSpPr/>
                <p:nvPr/>
              </p:nvSpPr>
              <p:spPr>
                <a:xfrm>
                  <a:off x="5105350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34"/>
                <p:cNvSpPr/>
                <p:nvPr/>
              </p:nvSpPr>
              <p:spPr>
                <a:xfrm>
                  <a:off x="5270525" y="4609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34"/>
                <p:cNvSpPr/>
                <p:nvPr/>
              </p:nvSpPr>
              <p:spPr>
                <a:xfrm>
                  <a:off x="5325800" y="46892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34"/>
                <p:cNvSpPr/>
                <p:nvPr/>
              </p:nvSpPr>
              <p:spPr>
                <a:xfrm>
                  <a:off x="5237125" y="4493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34"/>
                <p:cNvSpPr/>
                <p:nvPr/>
              </p:nvSpPr>
              <p:spPr>
                <a:xfrm>
                  <a:off x="5019100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34"/>
                <p:cNvSpPr/>
                <p:nvPr/>
              </p:nvSpPr>
              <p:spPr>
                <a:xfrm>
                  <a:off x="5030650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34"/>
                <p:cNvSpPr/>
                <p:nvPr/>
              </p:nvSpPr>
              <p:spPr>
                <a:xfrm>
                  <a:off x="5199475" y="470020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34"/>
                <p:cNvSpPr/>
                <p:nvPr/>
              </p:nvSpPr>
              <p:spPr>
                <a:xfrm>
                  <a:off x="4720325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34"/>
                <p:cNvSpPr/>
                <p:nvPr/>
              </p:nvSpPr>
              <p:spPr>
                <a:xfrm>
                  <a:off x="483267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>
                  <a:off x="4754325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1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>
                  <a:off x="4649250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>
                  <a:off x="5409000" y="4091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>
                  <a:off x="5536525" y="4106850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>
                  <a:off x="5469725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>
                  <a:off x="569200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9"/>
                      </a:lnTo>
                      <a:lnTo>
                        <a:pt x="1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>
                  <a:off x="5645850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>
                  <a:off x="5617300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>
                  <a:off x="5370750" y="44336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360"/>
                      </a:lnTo>
                      <a:lnTo>
                        <a:pt x="0" y="13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>
                  <a:off x="5998100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>
                  <a:off x="5890600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>
                  <a:off x="5426625" y="4450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>
                  <a:off x="5352525" y="46661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>
                  <a:off x="5379250" y="4216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>
                  <a:off x="5947075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>
                  <a:off x="5548075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>
                  <a:off x="5934325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>
                  <a:off x="5995050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>
                  <a:off x="5958625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>
                  <a:off x="5872975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>
                  <a:off x="5883925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>
                  <a:off x="5574200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>
                  <a:off x="568592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608200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502525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1725" y="4582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>
                  <a:off x="4682675" y="47542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4"/>
                <p:cNvSpPr/>
                <p:nvPr/>
              </p:nvSpPr>
              <p:spPr>
                <a:xfrm>
                  <a:off x="4615850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4"/>
                <p:cNvSpPr/>
                <p:nvPr/>
              </p:nvSpPr>
              <p:spPr>
                <a:xfrm>
                  <a:off x="483875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>
                  <a:off x="4791975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>
                  <a:off x="4763425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>
                  <a:off x="5144225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>
                  <a:off x="5293625" y="4749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>
                  <a:off x="5223175" y="4918825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>
                  <a:off x="5036725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>
                  <a:off x="5093800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>
                  <a:off x="4694800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>
                  <a:off x="5306975" y="5098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>
                  <a:off x="5080450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4"/>
                <p:cNvSpPr/>
                <p:nvPr/>
              </p:nvSpPr>
              <p:spPr>
                <a:xfrm>
                  <a:off x="5169725" y="5119225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4"/>
                <p:cNvSpPr/>
                <p:nvPr/>
              </p:nvSpPr>
              <p:spPr>
                <a:xfrm>
                  <a:off x="5141175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4"/>
                <p:cNvSpPr/>
                <p:nvPr/>
              </p:nvSpPr>
              <p:spPr>
                <a:xfrm>
                  <a:off x="5342800" y="5121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4"/>
                <p:cNvSpPr/>
                <p:nvPr/>
              </p:nvSpPr>
              <p:spPr>
                <a:xfrm>
                  <a:off x="5270525" y="5257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4"/>
                <p:cNvSpPr/>
                <p:nvPr/>
              </p:nvSpPr>
              <p:spPr>
                <a:xfrm>
                  <a:off x="5237125" y="5141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4"/>
                <p:cNvSpPr/>
                <p:nvPr/>
              </p:nvSpPr>
              <p:spPr>
                <a:xfrm>
                  <a:off x="5030650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>
                  <a:off x="4720325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>
                  <a:off x="483267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>
                  <a:off x="4935900" y="4932800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>
                  <a:off x="4649250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>
                  <a:off x="5409000" y="4739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>
                  <a:off x="5536525" y="4754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>
                  <a:off x="5469725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>
                  <a:off x="569200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>
                  <a:off x="5645850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>
                  <a:off x="5617300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>
                  <a:off x="5370750" y="50815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4"/>
                <p:cNvSpPr/>
                <p:nvPr/>
              </p:nvSpPr>
              <p:spPr>
                <a:xfrm>
                  <a:off x="5998100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4"/>
                <p:cNvSpPr/>
                <p:nvPr/>
              </p:nvSpPr>
              <p:spPr>
                <a:xfrm>
                  <a:off x="5890600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4"/>
                <p:cNvSpPr/>
                <p:nvPr/>
              </p:nvSpPr>
              <p:spPr>
                <a:xfrm>
                  <a:off x="5426625" y="5098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4"/>
                <p:cNvSpPr/>
                <p:nvPr/>
              </p:nvSpPr>
              <p:spPr>
                <a:xfrm>
                  <a:off x="5379250" y="4864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4"/>
                <p:cNvSpPr/>
                <p:nvPr/>
              </p:nvSpPr>
              <p:spPr>
                <a:xfrm>
                  <a:off x="5947075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4"/>
                <p:cNvSpPr/>
                <p:nvPr/>
              </p:nvSpPr>
              <p:spPr>
                <a:xfrm>
                  <a:off x="5548075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4"/>
                <p:cNvSpPr/>
                <p:nvPr/>
              </p:nvSpPr>
              <p:spPr>
                <a:xfrm>
                  <a:off x="5934325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34"/>
                <p:cNvSpPr/>
                <p:nvPr/>
              </p:nvSpPr>
              <p:spPr>
                <a:xfrm>
                  <a:off x="5995050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34"/>
                <p:cNvSpPr/>
                <p:nvPr/>
              </p:nvSpPr>
              <p:spPr>
                <a:xfrm>
                  <a:off x="5883925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34"/>
                <p:cNvSpPr/>
                <p:nvPr/>
              </p:nvSpPr>
              <p:spPr>
                <a:xfrm>
                  <a:off x="5574200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34"/>
                <p:cNvSpPr/>
                <p:nvPr/>
              </p:nvSpPr>
              <p:spPr>
                <a:xfrm>
                  <a:off x="568592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34"/>
                <p:cNvSpPr/>
                <p:nvPr/>
              </p:nvSpPr>
              <p:spPr>
                <a:xfrm>
                  <a:off x="5502525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4"/>
                <p:cNvSpPr/>
                <p:nvPr/>
              </p:nvSpPr>
              <p:spPr>
                <a:xfrm>
                  <a:off x="5401725" y="5230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67" name="Google Shape;1567;p34"/>
            <p:cNvSpPr/>
            <p:nvPr/>
          </p:nvSpPr>
          <p:spPr>
            <a:xfrm>
              <a:off x="6348899" y="1214450"/>
              <a:ext cx="572234" cy="824725"/>
            </a:xfrm>
            <a:custGeom>
              <a:avLst/>
              <a:gdLst/>
              <a:ahLst/>
              <a:cxnLst/>
              <a:rect l="l" t="t" r="r" b="b"/>
              <a:pathLst>
                <a:path w="19434" h="28009" extrusionOk="0">
                  <a:moveTo>
                    <a:pt x="19434" y="28009"/>
                  </a:moveTo>
                  <a:lnTo>
                    <a:pt x="0" y="28009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7547"/>
                  </a:lnTo>
                  <a:lnTo>
                    <a:pt x="19434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6348899" y="2084208"/>
              <a:ext cx="572234" cy="73892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5723739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9435" y="28009"/>
                  </a:moveTo>
                  <a:lnTo>
                    <a:pt x="1" y="28009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7547"/>
                  </a:lnTo>
                  <a:lnTo>
                    <a:pt x="19435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5723739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511" y="0"/>
                  </a:moveTo>
                  <a:lnTo>
                    <a:pt x="1" y="0"/>
                  </a:lnTo>
                  <a:lnTo>
                    <a:pt x="1" y="23248"/>
                  </a:lnTo>
                  <a:lnTo>
                    <a:pt x="19435" y="23248"/>
                  </a:lnTo>
                  <a:lnTo>
                    <a:pt x="19435" y="22762"/>
                  </a:lnTo>
                  <a:lnTo>
                    <a:pt x="511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5723739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9435" y="25094"/>
                  </a:moveTo>
                  <a:lnTo>
                    <a:pt x="1" y="25094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4633"/>
                  </a:lnTo>
                  <a:lnTo>
                    <a:pt x="19435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6996908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" y="28009"/>
                  </a:moveTo>
                  <a:lnTo>
                    <a:pt x="19435" y="28009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7547"/>
                  </a:lnTo>
                  <a:lnTo>
                    <a:pt x="1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6996908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18925" y="0"/>
                  </a:moveTo>
                  <a:lnTo>
                    <a:pt x="19435" y="0"/>
                  </a:lnTo>
                  <a:lnTo>
                    <a:pt x="19435" y="23248"/>
                  </a:lnTo>
                  <a:lnTo>
                    <a:pt x="1" y="23248"/>
                  </a:lnTo>
                  <a:lnTo>
                    <a:pt x="1" y="22762"/>
                  </a:lnTo>
                  <a:lnTo>
                    <a:pt x="18925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6996908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" y="25094"/>
                  </a:moveTo>
                  <a:lnTo>
                    <a:pt x="19435" y="25094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4633"/>
                  </a:lnTo>
                  <a:lnTo>
                    <a:pt x="1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5688700" y="1214450"/>
              <a:ext cx="1926999" cy="2348298"/>
            </a:xfrm>
            <a:custGeom>
              <a:avLst/>
              <a:gdLst/>
              <a:ahLst/>
              <a:cxnLst/>
              <a:rect l="l" t="t" r="r" b="b"/>
              <a:pathLst>
                <a:path w="65444" h="79752" extrusionOk="0">
                  <a:moveTo>
                    <a:pt x="65444" y="29539"/>
                  </a:moveTo>
                  <a:lnTo>
                    <a:pt x="65444" y="27790"/>
                  </a:lnTo>
                  <a:lnTo>
                    <a:pt x="43629" y="27790"/>
                  </a:lnTo>
                  <a:lnTo>
                    <a:pt x="43629" y="0"/>
                  </a:lnTo>
                  <a:lnTo>
                    <a:pt x="41856" y="0"/>
                  </a:lnTo>
                  <a:lnTo>
                    <a:pt x="41856" y="27790"/>
                  </a:lnTo>
                  <a:lnTo>
                    <a:pt x="22665" y="27790"/>
                  </a:lnTo>
                  <a:lnTo>
                    <a:pt x="22665" y="0"/>
                  </a:lnTo>
                  <a:lnTo>
                    <a:pt x="20916" y="0"/>
                  </a:lnTo>
                  <a:lnTo>
                    <a:pt x="20916" y="27790"/>
                  </a:lnTo>
                  <a:lnTo>
                    <a:pt x="0" y="27790"/>
                  </a:lnTo>
                  <a:lnTo>
                    <a:pt x="0" y="29539"/>
                  </a:lnTo>
                  <a:lnTo>
                    <a:pt x="20916" y="29539"/>
                  </a:lnTo>
                  <a:lnTo>
                    <a:pt x="20916" y="54390"/>
                  </a:lnTo>
                  <a:lnTo>
                    <a:pt x="0" y="54390"/>
                  </a:lnTo>
                  <a:lnTo>
                    <a:pt x="0" y="56139"/>
                  </a:lnTo>
                  <a:lnTo>
                    <a:pt x="20916" y="56139"/>
                  </a:lnTo>
                  <a:lnTo>
                    <a:pt x="20916" y="79751"/>
                  </a:lnTo>
                  <a:lnTo>
                    <a:pt x="22665" y="79751"/>
                  </a:lnTo>
                  <a:lnTo>
                    <a:pt x="22665" y="56139"/>
                  </a:lnTo>
                  <a:lnTo>
                    <a:pt x="41856" y="56139"/>
                  </a:lnTo>
                  <a:lnTo>
                    <a:pt x="41856" y="79751"/>
                  </a:lnTo>
                  <a:lnTo>
                    <a:pt x="43629" y="79751"/>
                  </a:lnTo>
                  <a:lnTo>
                    <a:pt x="43629" y="56139"/>
                  </a:lnTo>
                  <a:lnTo>
                    <a:pt x="65444" y="56139"/>
                  </a:lnTo>
                  <a:lnTo>
                    <a:pt x="65444" y="54390"/>
                  </a:lnTo>
                  <a:lnTo>
                    <a:pt x="43629" y="54390"/>
                  </a:lnTo>
                  <a:lnTo>
                    <a:pt x="43629" y="29539"/>
                  </a:lnTo>
                  <a:close/>
                  <a:moveTo>
                    <a:pt x="41856" y="54390"/>
                  </a:moveTo>
                  <a:lnTo>
                    <a:pt x="22665" y="54390"/>
                  </a:lnTo>
                  <a:lnTo>
                    <a:pt x="22665" y="29539"/>
                  </a:lnTo>
                  <a:lnTo>
                    <a:pt x="41856" y="29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6" name="Google Shape;1576;p34"/>
          <p:cNvSpPr/>
          <p:nvPr/>
        </p:nvSpPr>
        <p:spPr>
          <a:xfrm flipH="1">
            <a:off x="5594400" y="3847425"/>
            <a:ext cx="2749500" cy="151200"/>
          </a:xfrm>
          <a:prstGeom prst="rect">
            <a:avLst/>
          </a:prstGeom>
          <a:gradFill>
            <a:gsLst>
              <a:gs pos="0">
                <a:schemeClr val="lt2"/>
              </a:gs>
              <a:gs pos="89000">
                <a:srgbClr val="521A6D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7" name="Google Shape;1577;p34"/>
          <p:cNvGrpSpPr/>
          <p:nvPr/>
        </p:nvGrpSpPr>
        <p:grpSpPr>
          <a:xfrm flipH="1">
            <a:off x="5491825" y="3033377"/>
            <a:ext cx="1133360" cy="914985"/>
            <a:chOff x="3974575" y="4314877"/>
            <a:chExt cx="1133360" cy="914985"/>
          </a:xfrm>
        </p:grpSpPr>
        <p:sp>
          <p:nvSpPr>
            <p:cNvPr id="1578" name="Google Shape;1578;p34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34"/>
          <p:cNvGrpSpPr/>
          <p:nvPr/>
        </p:nvGrpSpPr>
        <p:grpSpPr>
          <a:xfrm>
            <a:off x="7568948" y="-12760"/>
            <a:ext cx="1274018" cy="1470494"/>
            <a:chOff x="5253300" y="-327840"/>
            <a:chExt cx="1177575" cy="1359177"/>
          </a:xfrm>
        </p:grpSpPr>
        <p:sp>
          <p:nvSpPr>
            <p:cNvPr id="1600" name="Google Shape;1600;p34"/>
            <p:cNvSpPr/>
            <p:nvPr/>
          </p:nvSpPr>
          <p:spPr>
            <a:xfrm>
              <a:off x="5253300" y="261263"/>
              <a:ext cx="1177575" cy="597600"/>
            </a:xfrm>
            <a:custGeom>
              <a:avLst/>
              <a:gdLst/>
              <a:ahLst/>
              <a:cxnLst/>
              <a:rect l="l" t="t" r="r" b="b"/>
              <a:pathLst>
                <a:path w="47103" h="23904" extrusionOk="0">
                  <a:moveTo>
                    <a:pt x="38163" y="0"/>
                  </a:moveTo>
                  <a:lnTo>
                    <a:pt x="6681" y="0"/>
                  </a:lnTo>
                  <a:cubicBezTo>
                    <a:pt x="6681" y="0"/>
                    <a:pt x="0" y="23904"/>
                    <a:pt x="23807" y="22470"/>
                  </a:cubicBezTo>
                  <a:cubicBezTo>
                    <a:pt x="47103" y="21062"/>
                    <a:pt x="39912" y="195"/>
                    <a:pt x="39912" y="195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5459775" y="286763"/>
              <a:ext cx="740325" cy="518050"/>
            </a:xfrm>
            <a:custGeom>
              <a:avLst/>
              <a:gdLst/>
              <a:ahLst/>
              <a:cxnLst/>
              <a:rect l="l" t="t" r="r" b="b"/>
              <a:pathLst>
                <a:path w="29613" h="20722" extrusionOk="0">
                  <a:moveTo>
                    <a:pt x="1" y="2745"/>
                  </a:moveTo>
                  <a:cubicBezTo>
                    <a:pt x="729" y="4082"/>
                    <a:pt x="1871" y="5150"/>
                    <a:pt x="3256" y="5758"/>
                  </a:cubicBezTo>
                  <a:lnTo>
                    <a:pt x="1215" y="6001"/>
                  </a:lnTo>
                  <a:cubicBezTo>
                    <a:pt x="1774" y="7191"/>
                    <a:pt x="2308" y="8357"/>
                    <a:pt x="2867" y="9523"/>
                  </a:cubicBezTo>
                  <a:lnTo>
                    <a:pt x="851" y="9839"/>
                  </a:lnTo>
                  <a:cubicBezTo>
                    <a:pt x="1239" y="10616"/>
                    <a:pt x="1871" y="11248"/>
                    <a:pt x="2648" y="11636"/>
                  </a:cubicBezTo>
                  <a:lnTo>
                    <a:pt x="1191" y="11612"/>
                  </a:lnTo>
                  <a:cubicBezTo>
                    <a:pt x="1628" y="12802"/>
                    <a:pt x="2381" y="13847"/>
                    <a:pt x="3401" y="14600"/>
                  </a:cubicBezTo>
                  <a:lnTo>
                    <a:pt x="2673" y="14819"/>
                  </a:lnTo>
                  <a:cubicBezTo>
                    <a:pt x="3839" y="15839"/>
                    <a:pt x="4543" y="17297"/>
                    <a:pt x="4567" y="18851"/>
                  </a:cubicBezTo>
                  <a:cubicBezTo>
                    <a:pt x="5442" y="18244"/>
                    <a:pt x="6049" y="17345"/>
                    <a:pt x="6292" y="16301"/>
                  </a:cubicBezTo>
                  <a:lnTo>
                    <a:pt x="14552" y="19410"/>
                  </a:lnTo>
                  <a:lnTo>
                    <a:pt x="13361" y="18341"/>
                  </a:lnTo>
                  <a:lnTo>
                    <a:pt x="15766" y="19191"/>
                  </a:lnTo>
                  <a:cubicBezTo>
                    <a:pt x="15499" y="19653"/>
                    <a:pt x="15402" y="20187"/>
                    <a:pt x="15523" y="20722"/>
                  </a:cubicBezTo>
                  <a:cubicBezTo>
                    <a:pt x="18147" y="19070"/>
                    <a:pt x="21038" y="17904"/>
                    <a:pt x="24074" y="17297"/>
                  </a:cubicBezTo>
                  <a:lnTo>
                    <a:pt x="20819" y="16641"/>
                  </a:lnTo>
                  <a:cubicBezTo>
                    <a:pt x="22252" y="15839"/>
                    <a:pt x="23977" y="15718"/>
                    <a:pt x="25507" y="16301"/>
                  </a:cubicBezTo>
                  <a:lnTo>
                    <a:pt x="24244" y="14041"/>
                  </a:lnTo>
                  <a:lnTo>
                    <a:pt x="26236" y="13434"/>
                  </a:lnTo>
                  <a:cubicBezTo>
                    <a:pt x="25265" y="13288"/>
                    <a:pt x="25070" y="12171"/>
                    <a:pt x="25386" y="11418"/>
                  </a:cubicBezTo>
                  <a:cubicBezTo>
                    <a:pt x="25726" y="10640"/>
                    <a:pt x="26382" y="9936"/>
                    <a:pt x="26309" y="9134"/>
                  </a:cubicBezTo>
                  <a:cubicBezTo>
                    <a:pt x="26260" y="8576"/>
                    <a:pt x="25848" y="8065"/>
                    <a:pt x="25726" y="7507"/>
                  </a:cubicBezTo>
                  <a:cubicBezTo>
                    <a:pt x="25532" y="6632"/>
                    <a:pt x="26042" y="5709"/>
                    <a:pt x="26844" y="5078"/>
                  </a:cubicBezTo>
                  <a:cubicBezTo>
                    <a:pt x="27621" y="4446"/>
                    <a:pt x="28617" y="4033"/>
                    <a:pt x="29613" y="3644"/>
                  </a:cubicBezTo>
                  <a:cubicBezTo>
                    <a:pt x="28763" y="3912"/>
                    <a:pt x="27815" y="3717"/>
                    <a:pt x="27159" y="3086"/>
                  </a:cubicBezTo>
                  <a:cubicBezTo>
                    <a:pt x="26625" y="2503"/>
                    <a:pt x="26649" y="1579"/>
                    <a:pt x="27208" y="1021"/>
                  </a:cubicBezTo>
                  <a:lnTo>
                    <a:pt x="23564" y="2308"/>
                  </a:lnTo>
                  <a:cubicBezTo>
                    <a:pt x="23200" y="1458"/>
                    <a:pt x="21864" y="1142"/>
                    <a:pt x="20795" y="1385"/>
                  </a:cubicBezTo>
                  <a:cubicBezTo>
                    <a:pt x="19726" y="1604"/>
                    <a:pt x="18876" y="2260"/>
                    <a:pt x="18074" y="2867"/>
                  </a:cubicBezTo>
                  <a:cubicBezTo>
                    <a:pt x="17928" y="1749"/>
                    <a:pt x="18657" y="583"/>
                    <a:pt x="19872" y="25"/>
                  </a:cubicBezTo>
                  <a:lnTo>
                    <a:pt x="2648" y="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5814464" y="-327840"/>
              <a:ext cx="21235" cy="597594"/>
            </a:xfrm>
            <a:custGeom>
              <a:avLst/>
              <a:gdLst/>
              <a:ahLst/>
              <a:cxnLst/>
              <a:rect l="l" t="t" r="r" b="b"/>
              <a:pathLst>
                <a:path w="802" h="13411" extrusionOk="0">
                  <a:moveTo>
                    <a:pt x="0" y="1"/>
                  </a:moveTo>
                  <a:lnTo>
                    <a:pt x="802" y="1"/>
                  </a:lnTo>
                  <a:lnTo>
                    <a:pt x="802" y="13410"/>
                  </a:lnTo>
                  <a:lnTo>
                    <a:pt x="0" y="134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5935300" y="235138"/>
              <a:ext cx="188900" cy="489525"/>
            </a:xfrm>
            <a:custGeom>
              <a:avLst/>
              <a:gdLst/>
              <a:ahLst/>
              <a:cxnLst/>
              <a:rect l="l" t="t" r="r" b="b"/>
              <a:pathLst>
                <a:path w="7556" h="19581" extrusionOk="0">
                  <a:moveTo>
                    <a:pt x="7239" y="19580"/>
                  </a:moveTo>
                  <a:lnTo>
                    <a:pt x="7555" y="19410"/>
                  </a:lnTo>
                  <a:cubicBezTo>
                    <a:pt x="7069" y="18851"/>
                    <a:pt x="6778" y="15742"/>
                    <a:pt x="6486" y="12438"/>
                  </a:cubicBezTo>
                  <a:cubicBezTo>
                    <a:pt x="6049" y="7677"/>
                    <a:pt x="5563" y="2284"/>
                    <a:pt x="4203" y="802"/>
                  </a:cubicBezTo>
                  <a:cubicBezTo>
                    <a:pt x="3839" y="389"/>
                    <a:pt x="3328" y="146"/>
                    <a:pt x="2770" y="98"/>
                  </a:cubicBezTo>
                  <a:cubicBezTo>
                    <a:pt x="1434" y="1"/>
                    <a:pt x="49" y="1069"/>
                    <a:pt x="0" y="1094"/>
                  </a:cubicBezTo>
                  <a:lnTo>
                    <a:pt x="268" y="1337"/>
                  </a:lnTo>
                  <a:cubicBezTo>
                    <a:pt x="268" y="1337"/>
                    <a:pt x="1579" y="341"/>
                    <a:pt x="2745" y="438"/>
                  </a:cubicBezTo>
                  <a:cubicBezTo>
                    <a:pt x="3183" y="462"/>
                    <a:pt x="3596" y="657"/>
                    <a:pt x="3887" y="997"/>
                  </a:cubicBezTo>
                  <a:cubicBezTo>
                    <a:pt x="5175" y="2406"/>
                    <a:pt x="5685" y="7993"/>
                    <a:pt x="6098" y="12463"/>
                  </a:cubicBezTo>
                  <a:cubicBezTo>
                    <a:pt x="6462" y="16495"/>
                    <a:pt x="6705" y="18997"/>
                    <a:pt x="7239" y="195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6094400" y="711263"/>
              <a:ext cx="150650" cy="199825"/>
            </a:xfrm>
            <a:custGeom>
              <a:avLst/>
              <a:gdLst/>
              <a:ahLst/>
              <a:cxnLst/>
              <a:rect l="l" t="t" r="r" b="b"/>
              <a:pathLst>
                <a:path w="6026" h="7993" extrusionOk="0">
                  <a:moveTo>
                    <a:pt x="803" y="1"/>
                  </a:moveTo>
                  <a:cubicBezTo>
                    <a:pt x="803" y="1"/>
                    <a:pt x="6025" y="2867"/>
                    <a:pt x="4544" y="5418"/>
                  </a:cubicBezTo>
                  <a:cubicBezTo>
                    <a:pt x="3062" y="7993"/>
                    <a:pt x="1" y="14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6111425" y="607413"/>
              <a:ext cx="207100" cy="99625"/>
            </a:xfrm>
            <a:custGeom>
              <a:avLst/>
              <a:gdLst/>
              <a:ahLst/>
              <a:cxnLst/>
              <a:rect l="l" t="t" r="r" b="b"/>
              <a:pathLst>
                <a:path w="8284" h="3985" extrusionOk="0">
                  <a:moveTo>
                    <a:pt x="0" y="2624"/>
                  </a:moveTo>
                  <a:cubicBezTo>
                    <a:pt x="0" y="2624"/>
                    <a:pt x="948" y="462"/>
                    <a:pt x="3231" y="244"/>
                  </a:cubicBezTo>
                  <a:cubicBezTo>
                    <a:pt x="5515" y="25"/>
                    <a:pt x="8284" y="1"/>
                    <a:pt x="6632" y="1094"/>
                  </a:cubicBezTo>
                  <a:cubicBezTo>
                    <a:pt x="4980" y="2187"/>
                    <a:pt x="2235" y="3985"/>
                    <a:pt x="0" y="347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5912825" y="611663"/>
              <a:ext cx="194975" cy="90525"/>
            </a:xfrm>
            <a:custGeom>
              <a:avLst/>
              <a:gdLst/>
              <a:ahLst/>
              <a:cxnLst/>
              <a:rect l="l" t="t" r="r" b="b"/>
              <a:pathLst>
                <a:path w="7799" h="3621" extrusionOk="0">
                  <a:moveTo>
                    <a:pt x="7653" y="2017"/>
                  </a:moveTo>
                  <a:cubicBezTo>
                    <a:pt x="7653" y="2017"/>
                    <a:pt x="3061" y="1"/>
                    <a:pt x="1531" y="122"/>
                  </a:cubicBezTo>
                  <a:cubicBezTo>
                    <a:pt x="1" y="219"/>
                    <a:pt x="584" y="1288"/>
                    <a:pt x="3717" y="2454"/>
                  </a:cubicBezTo>
                  <a:cubicBezTo>
                    <a:pt x="6875" y="3620"/>
                    <a:pt x="7798" y="2867"/>
                    <a:pt x="7798" y="28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6096850" y="502363"/>
              <a:ext cx="235650" cy="102650"/>
            </a:xfrm>
            <a:custGeom>
              <a:avLst/>
              <a:gdLst/>
              <a:ahLst/>
              <a:cxnLst/>
              <a:rect l="l" t="t" r="r" b="b"/>
              <a:pathLst>
                <a:path w="9426" h="4106" extrusionOk="0">
                  <a:moveTo>
                    <a:pt x="0" y="3620"/>
                  </a:moveTo>
                  <a:cubicBezTo>
                    <a:pt x="0" y="3474"/>
                    <a:pt x="3595" y="0"/>
                    <a:pt x="6510" y="608"/>
                  </a:cubicBezTo>
                  <a:cubicBezTo>
                    <a:pt x="9426" y="1239"/>
                    <a:pt x="4737" y="4106"/>
                    <a:pt x="24" y="4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5889150" y="465913"/>
              <a:ext cx="207725" cy="126350"/>
            </a:xfrm>
            <a:custGeom>
              <a:avLst/>
              <a:gdLst/>
              <a:ahLst/>
              <a:cxnLst/>
              <a:rect l="l" t="t" r="r" b="b"/>
              <a:pathLst>
                <a:path w="8309" h="5054" extrusionOk="0">
                  <a:moveTo>
                    <a:pt x="8235" y="4446"/>
                  </a:moveTo>
                  <a:cubicBezTo>
                    <a:pt x="8235" y="4325"/>
                    <a:pt x="3960" y="1"/>
                    <a:pt x="1992" y="1264"/>
                  </a:cubicBezTo>
                  <a:cubicBezTo>
                    <a:pt x="0" y="2503"/>
                    <a:pt x="6851" y="4689"/>
                    <a:pt x="8308" y="50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6089550" y="427038"/>
              <a:ext cx="149425" cy="115425"/>
            </a:xfrm>
            <a:custGeom>
              <a:avLst/>
              <a:gdLst/>
              <a:ahLst/>
              <a:cxnLst/>
              <a:rect l="l" t="t" r="r" b="b"/>
              <a:pathLst>
                <a:path w="5977" h="4617" extrusionOk="0">
                  <a:moveTo>
                    <a:pt x="292" y="4616"/>
                  </a:moveTo>
                  <a:cubicBezTo>
                    <a:pt x="292" y="4616"/>
                    <a:pt x="4640" y="3402"/>
                    <a:pt x="5977" y="1"/>
                  </a:cubicBezTo>
                  <a:cubicBezTo>
                    <a:pt x="3499" y="1"/>
                    <a:pt x="1191" y="1361"/>
                    <a:pt x="1" y="35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5945625" y="427038"/>
              <a:ext cx="142750" cy="95375"/>
            </a:xfrm>
            <a:custGeom>
              <a:avLst/>
              <a:gdLst/>
              <a:ahLst/>
              <a:cxnLst/>
              <a:rect l="l" t="t" r="r" b="b"/>
              <a:pathLst>
                <a:path w="5710" h="3815" extrusionOk="0">
                  <a:moveTo>
                    <a:pt x="5709" y="3110"/>
                  </a:moveTo>
                  <a:cubicBezTo>
                    <a:pt x="5709" y="3110"/>
                    <a:pt x="5005" y="292"/>
                    <a:pt x="0" y="1"/>
                  </a:cubicBezTo>
                  <a:cubicBezTo>
                    <a:pt x="0" y="1"/>
                    <a:pt x="268" y="3523"/>
                    <a:pt x="5709" y="38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6079225" y="335338"/>
              <a:ext cx="145175" cy="100850"/>
            </a:xfrm>
            <a:custGeom>
              <a:avLst/>
              <a:gdLst/>
              <a:ahLst/>
              <a:cxnLst/>
              <a:rect l="l" t="t" r="r" b="b"/>
              <a:pathLst>
                <a:path w="5807" h="4034" extrusionOk="0">
                  <a:moveTo>
                    <a:pt x="1" y="3329"/>
                  </a:moveTo>
                  <a:cubicBezTo>
                    <a:pt x="1" y="3329"/>
                    <a:pt x="2017" y="147"/>
                    <a:pt x="5807" y="1"/>
                  </a:cubicBezTo>
                  <a:cubicBezTo>
                    <a:pt x="5807" y="1"/>
                    <a:pt x="5442" y="3936"/>
                    <a:pt x="98" y="403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918300" y="360863"/>
              <a:ext cx="160950" cy="64400"/>
            </a:xfrm>
            <a:custGeom>
              <a:avLst/>
              <a:gdLst/>
              <a:ahLst/>
              <a:cxnLst/>
              <a:rect l="l" t="t" r="r" b="b"/>
              <a:pathLst>
                <a:path w="6438" h="2576" extrusionOk="0">
                  <a:moveTo>
                    <a:pt x="6389" y="1822"/>
                  </a:moveTo>
                  <a:cubicBezTo>
                    <a:pt x="6389" y="1822"/>
                    <a:pt x="3911" y="0"/>
                    <a:pt x="0" y="535"/>
                  </a:cubicBezTo>
                  <a:cubicBezTo>
                    <a:pt x="0" y="535"/>
                    <a:pt x="850" y="2575"/>
                    <a:pt x="6438" y="2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6034900" y="244863"/>
              <a:ext cx="154275" cy="117225"/>
            </a:xfrm>
            <a:custGeom>
              <a:avLst/>
              <a:gdLst/>
              <a:ahLst/>
              <a:cxnLst/>
              <a:rect l="l" t="t" r="r" b="b"/>
              <a:pathLst>
                <a:path w="6171" h="4689" extrusionOk="0">
                  <a:moveTo>
                    <a:pt x="1458" y="4689"/>
                  </a:moveTo>
                  <a:cubicBezTo>
                    <a:pt x="1458" y="4689"/>
                    <a:pt x="0" y="195"/>
                    <a:pt x="6171" y="0"/>
                  </a:cubicBezTo>
                  <a:cubicBezTo>
                    <a:pt x="6171" y="0"/>
                    <a:pt x="4494" y="3960"/>
                    <a:pt x="1458" y="46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930450" y="289788"/>
              <a:ext cx="140300" cy="68650"/>
            </a:xfrm>
            <a:custGeom>
              <a:avLst/>
              <a:gdLst/>
              <a:ahLst/>
              <a:cxnLst/>
              <a:rect l="l" t="t" r="r" b="b"/>
              <a:pathLst>
                <a:path w="5612" h="2746" extrusionOk="0">
                  <a:moveTo>
                    <a:pt x="5466" y="2746"/>
                  </a:moveTo>
                  <a:cubicBezTo>
                    <a:pt x="5612" y="2746"/>
                    <a:pt x="4251" y="171"/>
                    <a:pt x="0" y="1"/>
                  </a:cubicBezTo>
                  <a:cubicBezTo>
                    <a:pt x="24" y="25"/>
                    <a:pt x="1458" y="2600"/>
                    <a:pt x="5466" y="27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5982675" y="150113"/>
              <a:ext cx="125125" cy="91725"/>
            </a:xfrm>
            <a:custGeom>
              <a:avLst/>
              <a:gdLst/>
              <a:ahLst/>
              <a:cxnLst/>
              <a:rect l="l" t="t" r="r" b="b"/>
              <a:pathLst>
                <a:path w="5005" h="3669" extrusionOk="0">
                  <a:moveTo>
                    <a:pt x="122" y="3669"/>
                  </a:moveTo>
                  <a:cubicBezTo>
                    <a:pt x="122" y="3669"/>
                    <a:pt x="0" y="511"/>
                    <a:pt x="5004" y="1"/>
                  </a:cubicBezTo>
                  <a:cubicBezTo>
                    <a:pt x="5004" y="1"/>
                    <a:pt x="4543" y="3159"/>
                    <a:pt x="122" y="36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5835700" y="181088"/>
              <a:ext cx="134250" cy="74125"/>
            </a:xfrm>
            <a:custGeom>
              <a:avLst/>
              <a:gdLst/>
              <a:ahLst/>
              <a:cxnLst/>
              <a:rect l="l" t="t" r="r" b="b"/>
              <a:pathLst>
                <a:path w="5370" h="2965" extrusionOk="0">
                  <a:moveTo>
                    <a:pt x="5369" y="2551"/>
                  </a:moveTo>
                  <a:cubicBezTo>
                    <a:pt x="5369" y="2551"/>
                    <a:pt x="5296" y="219"/>
                    <a:pt x="0" y="1"/>
                  </a:cubicBezTo>
                  <a:cubicBezTo>
                    <a:pt x="0" y="1"/>
                    <a:pt x="1531" y="2964"/>
                    <a:pt x="5369" y="25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935300" y="237413"/>
              <a:ext cx="188900" cy="487250"/>
            </a:xfrm>
            <a:custGeom>
              <a:avLst/>
              <a:gdLst/>
              <a:ahLst/>
              <a:cxnLst/>
              <a:rect l="l" t="t" r="r" b="b"/>
              <a:pathLst>
                <a:path w="7556" h="19490" extrusionOk="0">
                  <a:moveTo>
                    <a:pt x="2595" y="1"/>
                  </a:moveTo>
                  <a:cubicBezTo>
                    <a:pt x="1316" y="1"/>
                    <a:pt x="47" y="980"/>
                    <a:pt x="0" y="1003"/>
                  </a:cubicBezTo>
                  <a:lnTo>
                    <a:pt x="268" y="1246"/>
                  </a:lnTo>
                  <a:cubicBezTo>
                    <a:pt x="268" y="1246"/>
                    <a:pt x="1460" y="340"/>
                    <a:pt x="2582" y="340"/>
                  </a:cubicBezTo>
                  <a:cubicBezTo>
                    <a:pt x="2637" y="340"/>
                    <a:pt x="2691" y="342"/>
                    <a:pt x="2745" y="347"/>
                  </a:cubicBezTo>
                  <a:cubicBezTo>
                    <a:pt x="3183" y="371"/>
                    <a:pt x="3596" y="566"/>
                    <a:pt x="3887" y="906"/>
                  </a:cubicBezTo>
                  <a:cubicBezTo>
                    <a:pt x="5175" y="2315"/>
                    <a:pt x="5685" y="7902"/>
                    <a:pt x="6098" y="12372"/>
                  </a:cubicBezTo>
                  <a:cubicBezTo>
                    <a:pt x="6462" y="16404"/>
                    <a:pt x="6705" y="18906"/>
                    <a:pt x="7239" y="19489"/>
                  </a:cubicBezTo>
                  <a:lnTo>
                    <a:pt x="7555" y="19319"/>
                  </a:lnTo>
                  <a:cubicBezTo>
                    <a:pt x="7069" y="18760"/>
                    <a:pt x="6778" y="15651"/>
                    <a:pt x="6486" y="12347"/>
                  </a:cubicBezTo>
                  <a:cubicBezTo>
                    <a:pt x="6049" y="7586"/>
                    <a:pt x="5563" y="2193"/>
                    <a:pt x="4203" y="711"/>
                  </a:cubicBezTo>
                  <a:cubicBezTo>
                    <a:pt x="3839" y="298"/>
                    <a:pt x="3328" y="55"/>
                    <a:pt x="2770" y="7"/>
                  </a:cubicBezTo>
                  <a:cubicBezTo>
                    <a:pt x="2712" y="3"/>
                    <a:pt x="2654" y="1"/>
                    <a:pt x="25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6097650" y="711263"/>
              <a:ext cx="147400" cy="150275"/>
            </a:xfrm>
            <a:custGeom>
              <a:avLst/>
              <a:gdLst/>
              <a:ahLst/>
              <a:cxnLst/>
              <a:rect l="l" t="t" r="r" b="b"/>
              <a:pathLst>
                <a:path w="5896" h="6011" extrusionOk="0">
                  <a:moveTo>
                    <a:pt x="673" y="1"/>
                  </a:moveTo>
                  <a:lnTo>
                    <a:pt x="673" y="1"/>
                  </a:lnTo>
                  <a:cubicBezTo>
                    <a:pt x="0" y="1203"/>
                    <a:pt x="2045" y="6011"/>
                    <a:pt x="3596" y="6011"/>
                  </a:cubicBezTo>
                  <a:cubicBezTo>
                    <a:pt x="3895" y="6011"/>
                    <a:pt x="4175" y="5833"/>
                    <a:pt x="4414" y="5418"/>
                  </a:cubicBezTo>
                  <a:cubicBezTo>
                    <a:pt x="5895" y="2867"/>
                    <a:pt x="673" y="1"/>
                    <a:pt x="6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6111425" y="610488"/>
              <a:ext cx="193900" cy="86025"/>
            </a:xfrm>
            <a:custGeom>
              <a:avLst/>
              <a:gdLst/>
              <a:ahLst/>
              <a:cxnLst/>
              <a:rect l="l" t="t" r="r" b="b"/>
              <a:pathLst>
                <a:path w="7756" h="3441" extrusionOk="0">
                  <a:moveTo>
                    <a:pt x="5410" y="1"/>
                  </a:moveTo>
                  <a:cubicBezTo>
                    <a:pt x="4741" y="1"/>
                    <a:pt x="3961" y="51"/>
                    <a:pt x="3231" y="121"/>
                  </a:cubicBezTo>
                  <a:cubicBezTo>
                    <a:pt x="948" y="339"/>
                    <a:pt x="0" y="2501"/>
                    <a:pt x="0" y="2501"/>
                  </a:cubicBezTo>
                  <a:lnTo>
                    <a:pt x="0" y="3352"/>
                  </a:lnTo>
                  <a:cubicBezTo>
                    <a:pt x="268" y="3413"/>
                    <a:pt x="543" y="3441"/>
                    <a:pt x="823" y="3441"/>
                  </a:cubicBezTo>
                  <a:cubicBezTo>
                    <a:pt x="2878" y="3441"/>
                    <a:pt x="5178" y="1933"/>
                    <a:pt x="6632" y="971"/>
                  </a:cubicBezTo>
                  <a:cubicBezTo>
                    <a:pt x="7756" y="227"/>
                    <a:pt x="6833" y="1"/>
                    <a:pt x="54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912825" y="614563"/>
              <a:ext cx="194975" cy="74775"/>
            </a:xfrm>
            <a:custGeom>
              <a:avLst/>
              <a:gdLst/>
              <a:ahLst/>
              <a:cxnLst/>
              <a:rect l="l" t="t" r="r" b="b"/>
              <a:pathLst>
                <a:path w="7799" h="2991" extrusionOk="0">
                  <a:moveTo>
                    <a:pt x="1673" y="1"/>
                  </a:moveTo>
                  <a:cubicBezTo>
                    <a:pt x="1623" y="1"/>
                    <a:pt x="1576" y="3"/>
                    <a:pt x="1531" y="6"/>
                  </a:cubicBezTo>
                  <a:cubicBezTo>
                    <a:pt x="1" y="103"/>
                    <a:pt x="584" y="1172"/>
                    <a:pt x="3717" y="2338"/>
                  </a:cubicBezTo>
                  <a:cubicBezTo>
                    <a:pt x="5095" y="2847"/>
                    <a:pt x="6048" y="2991"/>
                    <a:pt x="6684" y="2991"/>
                  </a:cubicBezTo>
                  <a:cubicBezTo>
                    <a:pt x="7505" y="2991"/>
                    <a:pt x="7798" y="2751"/>
                    <a:pt x="7798" y="2751"/>
                  </a:cubicBezTo>
                  <a:lnTo>
                    <a:pt x="7653" y="1901"/>
                  </a:lnTo>
                  <a:cubicBezTo>
                    <a:pt x="7653" y="1901"/>
                    <a:pt x="3326" y="1"/>
                    <a:pt x="16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6096850" y="515763"/>
              <a:ext cx="235050" cy="88050"/>
            </a:xfrm>
            <a:custGeom>
              <a:avLst/>
              <a:gdLst/>
              <a:ahLst/>
              <a:cxnLst/>
              <a:rect l="l" t="t" r="r" b="b"/>
              <a:pathLst>
                <a:path w="9402" h="3522" extrusionOk="0">
                  <a:moveTo>
                    <a:pt x="5798" y="0"/>
                  </a:moveTo>
                  <a:cubicBezTo>
                    <a:pt x="3042" y="0"/>
                    <a:pt x="0" y="2950"/>
                    <a:pt x="0" y="3084"/>
                  </a:cubicBezTo>
                  <a:lnTo>
                    <a:pt x="24" y="3521"/>
                  </a:lnTo>
                  <a:cubicBezTo>
                    <a:pt x="64" y="3521"/>
                    <a:pt x="104" y="3522"/>
                    <a:pt x="143" y="3522"/>
                  </a:cubicBezTo>
                  <a:cubicBezTo>
                    <a:pt x="4815" y="3522"/>
                    <a:pt x="9401" y="698"/>
                    <a:pt x="6510" y="72"/>
                  </a:cubicBezTo>
                  <a:cubicBezTo>
                    <a:pt x="6277" y="23"/>
                    <a:pt x="6038" y="0"/>
                    <a:pt x="579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5889150" y="491713"/>
              <a:ext cx="207725" cy="100550"/>
            </a:xfrm>
            <a:custGeom>
              <a:avLst/>
              <a:gdLst/>
              <a:ahLst/>
              <a:cxnLst/>
              <a:rect l="l" t="t" r="r" b="b"/>
              <a:pathLst>
                <a:path w="8309" h="4022" extrusionOk="0">
                  <a:moveTo>
                    <a:pt x="2842" y="1"/>
                  </a:moveTo>
                  <a:cubicBezTo>
                    <a:pt x="2530" y="1"/>
                    <a:pt x="2242" y="71"/>
                    <a:pt x="1992" y="232"/>
                  </a:cubicBezTo>
                  <a:cubicBezTo>
                    <a:pt x="0" y="1471"/>
                    <a:pt x="6851" y="3657"/>
                    <a:pt x="8308" y="4021"/>
                  </a:cubicBezTo>
                  <a:lnTo>
                    <a:pt x="8235" y="3414"/>
                  </a:lnTo>
                  <a:cubicBezTo>
                    <a:pt x="8235" y="3308"/>
                    <a:pt x="4978" y="1"/>
                    <a:pt x="28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089550" y="427038"/>
              <a:ext cx="149425" cy="115425"/>
            </a:xfrm>
            <a:custGeom>
              <a:avLst/>
              <a:gdLst/>
              <a:ahLst/>
              <a:cxnLst/>
              <a:rect l="l" t="t" r="r" b="b"/>
              <a:pathLst>
                <a:path w="5977" h="4617" extrusionOk="0">
                  <a:moveTo>
                    <a:pt x="5977" y="1"/>
                  </a:moveTo>
                  <a:cubicBezTo>
                    <a:pt x="3499" y="1"/>
                    <a:pt x="1191" y="1361"/>
                    <a:pt x="1" y="3572"/>
                  </a:cubicBezTo>
                  <a:lnTo>
                    <a:pt x="292" y="4616"/>
                  </a:lnTo>
                  <a:cubicBezTo>
                    <a:pt x="292" y="4616"/>
                    <a:pt x="4640" y="3402"/>
                    <a:pt x="59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5945625" y="427038"/>
              <a:ext cx="142750" cy="95375"/>
            </a:xfrm>
            <a:custGeom>
              <a:avLst/>
              <a:gdLst/>
              <a:ahLst/>
              <a:cxnLst/>
              <a:rect l="l" t="t" r="r" b="b"/>
              <a:pathLst>
                <a:path w="5710" h="3815" extrusionOk="0">
                  <a:moveTo>
                    <a:pt x="0" y="1"/>
                  </a:moveTo>
                  <a:cubicBezTo>
                    <a:pt x="0" y="1"/>
                    <a:pt x="268" y="3523"/>
                    <a:pt x="5709" y="3815"/>
                  </a:cubicBezTo>
                  <a:lnTo>
                    <a:pt x="5709" y="3110"/>
                  </a:lnTo>
                  <a:cubicBezTo>
                    <a:pt x="5709" y="3110"/>
                    <a:pt x="5005" y="29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079225" y="335338"/>
              <a:ext cx="145175" cy="100850"/>
            </a:xfrm>
            <a:custGeom>
              <a:avLst/>
              <a:gdLst/>
              <a:ahLst/>
              <a:cxnLst/>
              <a:rect l="l" t="t" r="r" b="b"/>
              <a:pathLst>
                <a:path w="5807" h="4034" extrusionOk="0">
                  <a:moveTo>
                    <a:pt x="5807" y="1"/>
                  </a:moveTo>
                  <a:cubicBezTo>
                    <a:pt x="2017" y="147"/>
                    <a:pt x="1" y="3329"/>
                    <a:pt x="1" y="3329"/>
                  </a:cubicBezTo>
                  <a:lnTo>
                    <a:pt x="98" y="4033"/>
                  </a:lnTo>
                  <a:cubicBezTo>
                    <a:pt x="5442" y="3936"/>
                    <a:pt x="5807" y="1"/>
                    <a:pt x="58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918300" y="371763"/>
              <a:ext cx="160950" cy="47400"/>
            </a:xfrm>
            <a:custGeom>
              <a:avLst/>
              <a:gdLst/>
              <a:ahLst/>
              <a:cxnLst/>
              <a:rect l="l" t="t" r="r" b="b"/>
              <a:pathLst>
                <a:path w="6438" h="1896" extrusionOk="0">
                  <a:moveTo>
                    <a:pt x="1428" y="0"/>
                  </a:moveTo>
                  <a:cubicBezTo>
                    <a:pt x="977" y="0"/>
                    <a:pt x="500" y="30"/>
                    <a:pt x="0" y="99"/>
                  </a:cubicBezTo>
                  <a:cubicBezTo>
                    <a:pt x="0" y="99"/>
                    <a:pt x="749" y="1896"/>
                    <a:pt x="5460" y="1896"/>
                  </a:cubicBezTo>
                  <a:cubicBezTo>
                    <a:pt x="5769" y="1896"/>
                    <a:pt x="6094" y="1888"/>
                    <a:pt x="6438" y="1872"/>
                  </a:cubicBezTo>
                  <a:lnTo>
                    <a:pt x="6389" y="1386"/>
                  </a:lnTo>
                  <a:cubicBezTo>
                    <a:pt x="6389" y="1386"/>
                    <a:pt x="450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6034900" y="244863"/>
              <a:ext cx="154275" cy="117225"/>
            </a:xfrm>
            <a:custGeom>
              <a:avLst/>
              <a:gdLst/>
              <a:ahLst/>
              <a:cxnLst/>
              <a:rect l="l" t="t" r="r" b="b"/>
              <a:pathLst>
                <a:path w="6171" h="4689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0" y="195"/>
                    <a:pt x="1458" y="4689"/>
                    <a:pt x="1458" y="4689"/>
                  </a:cubicBezTo>
                  <a:cubicBezTo>
                    <a:pt x="4494" y="3960"/>
                    <a:pt x="6171" y="0"/>
                    <a:pt x="617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930450" y="289788"/>
              <a:ext cx="140300" cy="68650"/>
            </a:xfrm>
            <a:custGeom>
              <a:avLst/>
              <a:gdLst/>
              <a:ahLst/>
              <a:cxnLst/>
              <a:rect l="l" t="t" r="r" b="b"/>
              <a:pathLst>
                <a:path w="5612" h="2746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25"/>
                    <a:pt x="1458" y="2600"/>
                    <a:pt x="5466" y="2746"/>
                  </a:cubicBezTo>
                  <a:cubicBezTo>
                    <a:pt x="5612" y="2746"/>
                    <a:pt x="4251" y="17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5982675" y="150113"/>
              <a:ext cx="125125" cy="91725"/>
            </a:xfrm>
            <a:custGeom>
              <a:avLst/>
              <a:gdLst/>
              <a:ahLst/>
              <a:cxnLst/>
              <a:rect l="l" t="t" r="r" b="b"/>
              <a:pathLst>
                <a:path w="5005" h="3669" extrusionOk="0">
                  <a:moveTo>
                    <a:pt x="5004" y="1"/>
                  </a:moveTo>
                  <a:cubicBezTo>
                    <a:pt x="0" y="511"/>
                    <a:pt x="122" y="3669"/>
                    <a:pt x="122" y="3669"/>
                  </a:cubicBezTo>
                  <a:cubicBezTo>
                    <a:pt x="4543" y="3159"/>
                    <a:pt x="5004" y="1"/>
                    <a:pt x="50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835700" y="181088"/>
              <a:ext cx="134250" cy="64775"/>
            </a:xfrm>
            <a:custGeom>
              <a:avLst/>
              <a:gdLst/>
              <a:ahLst/>
              <a:cxnLst/>
              <a:rect l="l" t="t" r="r" b="b"/>
              <a:pathLst>
                <a:path w="5370" h="259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38" y="2591"/>
                    <a:pt x="4648" y="2591"/>
                  </a:cubicBezTo>
                  <a:cubicBezTo>
                    <a:pt x="4879" y="2591"/>
                    <a:pt x="5119" y="2578"/>
                    <a:pt x="5369" y="2551"/>
                  </a:cubicBezTo>
                  <a:cubicBezTo>
                    <a:pt x="5369" y="2551"/>
                    <a:pt x="5296" y="219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804125" y="230288"/>
              <a:ext cx="118450" cy="580600"/>
            </a:xfrm>
            <a:custGeom>
              <a:avLst/>
              <a:gdLst/>
              <a:ahLst/>
              <a:cxnLst/>
              <a:rect l="l" t="t" r="r" b="b"/>
              <a:pathLst>
                <a:path w="4738" h="23224" extrusionOk="0">
                  <a:moveTo>
                    <a:pt x="1555" y="23224"/>
                  </a:moveTo>
                  <a:lnTo>
                    <a:pt x="1895" y="23078"/>
                  </a:lnTo>
                  <a:cubicBezTo>
                    <a:pt x="1604" y="22349"/>
                    <a:pt x="2187" y="18802"/>
                    <a:pt x="2818" y="15061"/>
                  </a:cubicBezTo>
                  <a:cubicBezTo>
                    <a:pt x="3717" y="9620"/>
                    <a:pt x="4737" y="3450"/>
                    <a:pt x="3911" y="1482"/>
                  </a:cubicBezTo>
                  <a:cubicBezTo>
                    <a:pt x="3717" y="996"/>
                    <a:pt x="3304" y="583"/>
                    <a:pt x="2794" y="413"/>
                  </a:cubicBezTo>
                  <a:cubicBezTo>
                    <a:pt x="1579" y="0"/>
                    <a:pt x="73" y="875"/>
                    <a:pt x="0" y="899"/>
                  </a:cubicBezTo>
                  <a:lnTo>
                    <a:pt x="195" y="1239"/>
                  </a:lnTo>
                  <a:cubicBezTo>
                    <a:pt x="195" y="1239"/>
                    <a:pt x="1628" y="389"/>
                    <a:pt x="2672" y="753"/>
                  </a:cubicBezTo>
                  <a:cubicBezTo>
                    <a:pt x="3085" y="899"/>
                    <a:pt x="3425" y="1215"/>
                    <a:pt x="3571" y="1628"/>
                  </a:cubicBezTo>
                  <a:cubicBezTo>
                    <a:pt x="4349" y="3498"/>
                    <a:pt x="3304" y="9863"/>
                    <a:pt x="2454" y="14989"/>
                  </a:cubicBezTo>
                  <a:cubicBezTo>
                    <a:pt x="1676" y="19580"/>
                    <a:pt x="1239" y="22422"/>
                    <a:pt x="1555" y="232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816875" y="795688"/>
              <a:ext cx="127550" cy="235650"/>
            </a:xfrm>
            <a:custGeom>
              <a:avLst/>
              <a:gdLst/>
              <a:ahLst/>
              <a:cxnLst/>
              <a:rect l="l" t="t" r="r" b="b"/>
              <a:pathLst>
                <a:path w="5102" h="9426" extrusionOk="0">
                  <a:moveTo>
                    <a:pt x="1142" y="0"/>
                  </a:moveTo>
                  <a:cubicBezTo>
                    <a:pt x="1142" y="0"/>
                    <a:pt x="5102" y="4349"/>
                    <a:pt x="3061" y="6899"/>
                  </a:cubicBezTo>
                  <a:cubicBezTo>
                    <a:pt x="1045" y="9426"/>
                    <a:pt x="0" y="1409"/>
                    <a:pt x="1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847250" y="696088"/>
              <a:ext cx="212575" cy="105700"/>
            </a:xfrm>
            <a:custGeom>
              <a:avLst/>
              <a:gdLst/>
              <a:ahLst/>
              <a:cxnLst/>
              <a:rect l="l" t="t" r="r" b="b"/>
              <a:pathLst>
                <a:path w="8503" h="4228" extrusionOk="0">
                  <a:moveTo>
                    <a:pt x="243" y="2211"/>
                  </a:moveTo>
                  <a:cubicBezTo>
                    <a:pt x="243" y="2211"/>
                    <a:pt x="1676" y="0"/>
                    <a:pt x="3814" y="268"/>
                  </a:cubicBezTo>
                  <a:cubicBezTo>
                    <a:pt x="5952" y="535"/>
                    <a:pt x="8502" y="1118"/>
                    <a:pt x="6680" y="1968"/>
                  </a:cubicBezTo>
                  <a:cubicBezTo>
                    <a:pt x="4883" y="2818"/>
                    <a:pt x="1895" y="4227"/>
                    <a:pt x="0" y="31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5687525" y="645063"/>
              <a:ext cx="162175" cy="134250"/>
            </a:xfrm>
            <a:custGeom>
              <a:avLst/>
              <a:gdLst/>
              <a:ahLst/>
              <a:cxnLst/>
              <a:rect l="l" t="t" r="r" b="b"/>
              <a:pathLst>
                <a:path w="6487" h="5370" extrusionOk="0">
                  <a:moveTo>
                    <a:pt x="6486" y="3718"/>
                  </a:moveTo>
                  <a:cubicBezTo>
                    <a:pt x="6486" y="3718"/>
                    <a:pt x="2842" y="438"/>
                    <a:pt x="1409" y="220"/>
                  </a:cubicBezTo>
                  <a:cubicBezTo>
                    <a:pt x="0" y="1"/>
                    <a:pt x="243" y="1313"/>
                    <a:pt x="2769" y="3353"/>
                  </a:cubicBezTo>
                  <a:cubicBezTo>
                    <a:pt x="5296" y="5369"/>
                    <a:pt x="6365" y="4689"/>
                    <a:pt x="6365" y="46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5859375" y="577063"/>
              <a:ext cx="232025" cy="121475"/>
            </a:xfrm>
            <a:custGeom>
              <a:avLst/>
              <a:gdLst/>
              <a:ahLst/>
              <a:cxnLst/>
              <a:rect l="l" t="t" r="r" b="b"/>
              <a:pathLst>
                <a:path w="9281" h="4859" extrusionOk="0">
                  <a:moveTo>
                    <a:pt x="74" y="3255"/>
                  </a:moveTo>
                  <a:cubicBezTo>
                    <a:pt x="98" y="3085"/>
                    <a:pt x="4325" y="0"/>
                    <a:pt x="6803" y="1336"/>
                  </a:cubicBezTo>
                  <a:cubicBezTo>
                    <a:pt x="9281" y="2672"/>
                    <a:pt x="4252" y="4859"/>
                    <a:pt x="1" y="37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689950" y="492638"/>
              <a:ext cx="174925" cy="165825"/>
            </a:xfrm>
            <a:custGeom>
              <a:avLst/>
              <a:gdLst/>
              <a:ahLst/>
              <a:cxnLst/>
              <a:rect l="l" t="t" r="r" b="b"/>
              <a:pathLst>
                <a:path w="6997" h="6633" extrusionOk="0">
                  <a:moveTo>
                    <a:pt x="6972" y="5928"/>
                  </a:moveTo>
                  <a:cubicBezTo>
                    <a:pt x="6996" y="5782"/>
                    <a:pt x="4276" y="1"/>
                    <a:pt x="2138" y="972"/>
                  </a:cubicBezTo>
                  <a:cubicBezTo>
                    <a:pt x="0" y="1920"/>
                    <a:pt x="5636" y="5904"/>
                    <a:pt x="6851" y="66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874575" y="477463"/>
              <a:ext cx="160950" cy="124525"/>
            </a:xfrm>
            <a:custGeom>
              <a:avLst/>
              <a:gdLst/>
              <a:ahLst/>
              <a:cxnLst/>
              <a:rect l="l" t="t" r="r" b="b"/>
              <a:pathLst>
                <a:path w="6438" h="4981" extrusionOk="0">
                  <a:moveTo>
                    <a:pt x="0" y="4980"/>
                  </a:moveTo>
                  <a:cubicBezTo>
                    <a:pt x="0" y="4980"/>
                    <a:pt x="4300" y="4591"/>
                    <a:pt x="6438" y="1093"/>
                  </a:cubicBezTo>
                  <a:cubicBezTo>
                    <a:pt x="6438" y="1093"/>
                    <a:pt x="2915" y="0"/>
                    <a:pt x="49" y="371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751275" y="439188"/>
              <a:ext cx="129400" cy="138500"/>
            </a:xfrm>
            <a:custGeom>
              <a:avLst/>
              <a:gdLst/>
              <a:ahLst/>
              <a:cxnLst/>
              <a:rect l="l" t="t" r="r" b="b"/>
              <a:pathLst>
                <a:path w="5176" h="5540" extrusionOk="0">
                  <a:moveTo>
                    <a:pt x="5054" y="4762"/>
                  </a:moveTo>
                  <a:cubicBezTo>
                    <a:pt x="5054" y="4762"/>
                    <a:pt x="5175" y="1458"/>
                    <a:pt x="681" y="1"/>
                  </a:cubicBezTo>
                  <a:cubicBezTo>
                    <a:pt x="681" y="1"/>
                    <a:pt x="1" y="4009"/>
                    <a:pt x="4859" y="55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5889750" y="382113"/>
              <a:ext cx="157325" cy="125725"/>
            </a:xfrm>
            <a:custGeom>
              <a:avLst/>
              <a:gdLst/>
              <a:ahLst/>
              <a:cxnLst/>
              <a:rect l="l" t="t" r="r" b="b"/>
              <a:pathLst>
                <a:path w="6293" h="5029" extrusionOk="0">
                  <a:moveTo>
                    <a:pt x="122" y="3110"/>
                  </a:moveTo>
                  <a:cubicBezTo>
                    <a:pt x="122" y="3110"/>
                    <a:pt x="2794" y="0"/>
                    <a:pt x="6292" y="681"/>
                  </a:cubicBezTo>
                  <a:cubicBezTo>
                    <a:pt x="6292" y="681"/>
                    <a:pt x="4883" y="5029"/>
                    <a:pt x="0" y="39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5758575" y="374213"/>
              <a:ext cx="136050" cy="85650"/>
            </a:xfrm>
            <a:custGeom>
              <a:avLst/>
              <a:gdLst/>
              <a:ahLst/>
              <a:cxnLst/>
              <a:rect l="l" t="t" r="r" b="b"/>
              <a:pathLst>
                <a:path w="5442" h="3426" extrusionOk="0">
                  <a:moveTo>
                    <a:pt x="5442" y="2867"/>
                  </a:moveTo>
                  <a:cubicBezTo>
                    <a:pt x="4106" y="1167"/>
                    <a:pt x="2138" y="122"/>
                    <a:pt x="0" y="1"/>
                  </a:cubicBezTo>
                  <a:cubicBezTo>
                    <a:pt x="0" y="1"/>
                    <a:pt x="195" y="2478"/>
                    <a:pt x="5369" y="34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5898250" y="260638"/>
              <a:ext cx="141525" cy="134250"/>
            </a:xfrm>
            <a:custGeom>
              <a:avLst/>
              <a:gdLst/>
              <a:ahLst/>
              <a:cxnLst/>
              <a:rect l="l" t="t" r="r" b="b"/>
              <a:pathLst>
                <a:path w="5661" h="5370" extrusionOk="0">
                  <a:moveTo>
                    <a:pt x="98" y="5369"/>
                  </a:moveTo>
                  <a:cubicBezTo>
                    <a:pt x="98" y="5369"/>
                    <a:pt x="1" y="1"/>
                    <a:pt x="5661" y="1143"/>
                  </a:cubicBezTo>
                  <a:cubicBezTo>
                    <a:pt x="5661" y="1143"/>
                    <a:pt x="3061" y="5224"/>
                    <a:pt x="98" y="53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5792575" y="283113"/>
              <a:ext cx="108125" cy="106925"/>
            </a:xfrm>
            <a:custGeom>
              <a:avLst/>
              <a:gdLst/>
              <a:ahLst/>
              <a:cxnLst/>
              <a:rect l="l" t="t" r="r" b="b"/>
              <a:pathLst>
                <a:path w="4325" h="4277" extrusionOk="0">
                  <a:moveTo>
                    <a:pt x="4203" y="4252"/>
                  </a:moveTo>
                  <a:cubicBezTo>
                    <a:pt x="4325" y="4276"/>
                    <a:pt x="3815" y="1094"/>
                    <a:pt x="1" y="1"/>
                  </a:cubicBezTo>
                  <a:cubicBezTo>
                    <a:pt x="535" y="2090"/>
                    <a:pt x="2138" y="3717"/>
                    <a:pt x="4203" y="42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5855750" y="151938"/>
              <a:ext cx="135450" cy="99025"/>
            </a:xfrm>
            <a:custGeom>
              <a:avLst/>
              <a:gdLst/>
              <a:ahLst/>
              <a:cxnLst/>
              <a:rect l="l" t="t" r="r" b="b"/>
              <a:pathLst>
                <a:path w="5418" h="3961" extrusionOk="0">
                  <a:moveTo>
                    <a:pt x="0" y="3547"/>
                  </a:moveTo>
                  <a:cubicBezTo>
                    <a:pt x="0" y="3547"/>
                    <a:pt x="753" y="1"/>
                    <a:pt x="5417" y="511"/>
                  </a:cubicBezTo>
                  <a:cubicBezTo>
                    <a:pt x="5417" y="535"/>
                    <a:pt x="4130" y="3960"/>
                    <a:pt x="0" y="35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5735500" y="139188"/>
              <a:ext cx="118450" cy="101450"/>
            </a:xfrm>
            <a:custGeom>
              <a:avLst/>
              <a:gdLst/>
              <a:ahLst/>
              <a:cxnLst/>
              <a:rect l="l" t="t" r="r" b="b"/>
              <a:pathLst>
                <a:path w="4738" h="4058" extrusionOk="0">
                  <a:moveTo>
                    <a:pt x="4203" y="4057"/>
                  </a:moveTo>
                  <a:cubicBezTo>
                    <a:pt x="4203" y="4057"/>
                    <a:pt x="4737" y="1434"/>
                    <a:pt x="0" y="0"/>
                  </a:cubicBezTo>
                  <a:cubicBezTo>
                    <a:pt x="0" y="0"/>
                    <a:pt x="583" y="3669"/>
                    <a:pt x="4203" y="4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5804125" y="237838"/>
              <a:ext cx="118450" cy="573050"/>
            </a:xfrm>
            <a:custGeom>
              <a:avLst/>
              <a:gdLst/>
              <a:ahLst/>
              <a:cxnLst/>
              <a:rect l="l" t="t" r="r" b="b"/>
              <a:pathLst>
                <a:path w="4738" h="22922" extrusionOk="0">
                  <a:moveTo>
                    <a:pt x="2080" y="1"/>
                  </a:moveTo>
                  <a:cubicBezTo>
                    <a:pt x="1057" y="1"/>
                    <a:pt x="59" y="577"/>
                    <a:pt x="0" y="597"/>
                  </a:cubicBezTo>
                  <a:lnTo>
                    <a:pt x="195" y="937"/>
                  </a:lnTo>
                  <a:cubicBezTo>
                    <a:pt x="195" y="937"/>
                    <a:pt x="1167" y="361"/>
                    <a:pt x="2093" y="361"/>
                  </a:cubicBezTo>
                  <a:cubicBezTo>
                    <a:pt x="2292" y="361"/>
                    <a:pt x="2488" y="387"/>
                    <a:pt x="2672" y="451"/>
                  </a:cubicBezTo>
                  <a:cubicBezTo>
                    <a:pt x="3085" y="597"/>
                    <a:pt x="3425" y="913"/>
                    <a:pt x="3571" y="1326"/>
                  </a:cubicBezTo>
                  <a:cubicBezTo>
                    <a:pt x="4349" y="3196"/>
                    <a:pt x="3304" y="9561"/>
                    <a:pt x="2454" y="14687"/>
                  </a:cubicBezTo>
                  <a:cubicBezTo>
                    <a:pt x="1676" y="19278"/>
                    <a:pt x="1239" y="22120"/>
                    <a:pt x="1555" y="22922"/>
                  </a:cubicBezTo>
                  <a:lnTo>
                    <a:pt x="1895" y="22776"/>
                  </a:lnTo>
                  <a:cubicBezTo>
                    <a:pt x="1604" y="22047"/>
                    <a:pt x="2187" y="18500"/>
                    <a:pt x="2818" y="14759"/>
                  </a:cubicBezTo>
                  <a:cubicBezTo>
                    <a:pt x="3717" y="9318"/>
                    <a:pt x="4737" y="3148"/>
                    <a:pt x="3911" y="1180"/>
                  </a:cubicBezTo>
                  <a:cubicBezTo>
                    <a:pt x="3717" y="694"/>
                    <a:pt x="3304" y="281"/>
                    <a:pt x="2794" y="111"/>
                  </a:cubicBezTo>
                  <a:cubicBezTo>
                    <a:pt x="2562" y="33"/>
                    <a:pt x="2321" y="1"/>
                    <a:pt x="20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5820725" y="795688"/>
              <a:ext cx="123700" cy="184725"/>
            </a:xfrm>
            <a:custGeom>
              <a:avLst/>
              <a:gdLst/>
              <a:ahLst/>
              <a:cxnLst/>
              <a:rect l="l" t="t" r="r" b="b"/>
              <a:pathLst>
                <a:path w="4948" h="7389" extrusionOk="0">
                  <a:moveTo>
                    <a:pt x="988" y="0"/>
                  </a:moveTo>
                  <a:cubicBezTo>
                    <a:pt x="0" y="1220"/>
                    <a:pt x="649" y="7388"/>
                    <a:pt x="2149" y="7388"/>
                  </a:cubicBezTo>
                  <a:cubicBezTo>
                    <a:pt x="2382" y="7388"/>
                    <a:pt x="2636" y="7239"/>
                    <a:pt x="2907" y="6899"/>
                  </a:cubicBezTo>
                  <a:cubicBezTo>
                    <a:pt x="4948" y="4349"/>
                    <a:pt x="988" y="1"/>
                    <a:pt x="98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5847250" y="702213"/>
              <a:ext cx="212575" cy="82475"/>
            </a:xfrm>
            <a:custGeom>
              <a:avLst/>
              <a:gdLst/>
              <a:ahLst/>
              <a:cxnLst/>
              <a:rect l="l" t="t" r="r" b="b"/>
              <a:pathLst>
                <a:path w="8503" h="3299" extrusionOk="0">
                  <a:moveTo>
                    <a:pt x="3455" y="0"/>
                  </a:moveTo>
                  <a:cubicBezTo>
                    <a:pt x="1517" y="0"/>
                    <a:pt x="243" y="1966"/>
                    <a:pt x="243" y="1966"/>
                  </a:cubicBezTo>
                  <a:lnTo>
                    <a:pt x="0" y="2913"/>
                  </a:lnTo>
                  <a:cubicBezTo>
                    <a:pt x="485" y="3187"/>
                    <a:pt x="1041" y="3298"/>
                    <a:pt x="1630" y="3298"/>
                  </a:cubicBezTo>
                  <a:cubicBezTo>
                    <a:pt x="3345" y="3298"/>
                    <a:pt x="5343" y="2356"/>
                    <a:pt x="6680" y="1723"/>
                  </a:cubicBezTo>
                  <a:cubicBezTo>
                    <a:pt x="8502" y="873"/>
                    <a:pt x="5952" y="290"/>
                    <a:pt x="3814" y="23"/>
                  </a:cubicBezTo>
                  <a:cubicBezTo>
                    <a:pt x="3692" y="7"/>
                    <a:pt x="3573" y="0"/>
                    <a:pt x="345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5688700" y="649938"/>
              <a:ext cx="161000" cy="115125"/>
            </a:xfrm>
            <a:custGeom>
              <a:avLst/>
              <a:gdLst/>
              <a:ahLst/>
              <a:cxnLst/>
              <a:rect l="l" t="t" r="r" b="b"/>
              <a:pathLst>
                <a:path w="6440" h="4605" extrusionOk="0">
                  <a:moveTo>
                    <a:pt x="1081" y="1"/>
                  </a:moveTo>
                  <a:cubicBezTo>
                    <a:pt x="1" y="1"/>
                    <a:pt x="380" y="1266"/>
                    <a:pt x="2722" y="3158"/>
                  </a:cubicBezTo>
                  <a:cubicBezTo>
                    <a:pt x="4231" y="4362"/>
                    <a:pt x="5220" y="4605"/>
                    <a:pt x="5772" y="4605"/>
                  </a:cubicBezTo>
                  <a:cubicBezTo>
                    <a:pt x="6144" y="4605"/>
                    <a:pt x="6318" y="4494"/>
                    <a:pt x="6318" y="4494"/>
                  </a:cubicBezTo>
                  <a:lnTo>
                    <a:pt x="6439" y="3523"/>
                  </a:lnTo>
                  <a:cubicBezTo>
                    <a:pt x="6439" y="3523"/>
                    <a:pt x="2795" y="243"/>
                    <a:pt x="1362" y="25"/>
                  </a:cubicBezTo>
                  <a:cubicBezTo>
                    <a:pt x="1260" y="9"/>
                    <a:pt x="1166" y="1"/>
                    <a:pt x="10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5859375" y="602088"/>
              <a:ext cx="220300" cy="76525"/>
            </a:xfrm>
            <a:custGeom>
              <a:avLst/>
              <a:gdLst/>
              <a:ahLst/>
              <a:cxnLst/>
              <a:rect l="l" t="t" r="r" b="b"/>
              <a:pathLst>
                <a:path w="8812" h="3061" extrusionOk="0">
                  <a:moveTo>
                    <a:pt x="5354" y="1"/>
                  </a:moveTo>
                  <a:cubicBezTo>
                    <a:pt x="2959" y="1"/>
                    <a:pt x="94" y="2114"/>
                    <a:pt x="74" y="2254"/>
                  </a:cubicBezTo>
                  <a:lnTo>
                    <a:pt x="1" y="2764"/>
                  </a:lnTo>
                  <a:cubicBezTo>
                    <a:pt x="805" y="2971"/>
                    <a:pt x="1637" y="3061"/>
                    <a:pt x="2441" y="3061"/>
                  </a:cubicBezTo>
                  <a:cubicBezTo>
                    <a:pt x="5886" y="3061"/>
                    <a:pt x="8812" y="1418"/>
                    <a:pt x="6803" y="335"/>
                  </a:cubicBezTo>
                  <a:cubicBezTo>
                    <a:pt x="6364" y="99"/>
                    <a:pt x="5870" y="1"/>
                    <a:pt x="535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5689950" y="514188"/>
              <a:ext cx="174875" cy="144275"/>
            </a:xfrm>
            <a:custGeom>
              <a:avLst/>
              <a:gdLst/>
              <a:ahLst/>
              <a:cxnLst/>
              <a:rect l="l" t="t" r="r" b="b"/>
              <a:pathLst>
                <a:path w="6995" h="5771" extrusionOk="0">
                  <a:moveTo>
                    <a:pt x="2644" y="0"/>
                  </a:moveTo>
                  <a:cubicBezTo>
                    <a:pt x="2473" y="0"/>
                    <a:pt x="2304" y="35"/>
                    <a:pt x="2138" y="110"/>
                  </a:cubicBezTo>
                  <a:cubicBezTo>
                    <a:pt x="0" y="1058"/>
                    <a:pt x="5636" y="5042"/>
                    <a:pt x="6851" y="5770"/>
                  </a:cubicBezTo>
                  <a:lnTo>
                    <a:pt x="6972" y="5066"/>
                  </a:lnTo>
                  <a:cubicBezTo>
                    <a:pt x="6995" y="4931"/>
                    <a:pt x="4681" y="0"/>
                    <a:pt x="264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5874575" y="501038"/>
              <a:ext cx="160950" cy="100950"/>
            </a:xfrm>
            <a:custGeom>
              <a:avLst/>
              <a:gdLst/>
              <a:ahLst/>
              <a:cxnLst/>
              <a:rect l="l" t="t" r="r" b="b"/>
              <a:pathLst>
                <a:path w="6438" h="4038" extrusionOk="0">
                  <a:moveTo>
                    <a:pt x="5200" y="0"/>
                  </a:moveTo>
                  <a:cubicBezTo>
                    <a:pt x="3918" y="0"/>
                    <a:pt x="1854" y="434"/>
                    <a:pt x="49" y="2774"/>
                  </a:cubicBezTo>
                  <a:lnTo>
                    <a:pt x="0" y="4037"/>
                  </a:lnTo>
                  <a:cubicBezTo>
                    <a:pt x="0" y="4037"/>
                    <a:pt x="4300" y="3648"/>
                    <a:pt x="6438" y="150"/>
                  </a:cubicBezTo>
                  <a:cubicBezTo>
                    <a:pt x="6438" y="150"/>
                    <a:pt x="5954" y="0"/>
                    <a:pt x="52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751275" y="439188"/>
              <a:ext cx="129400" cy="138500"/>
            </a:xfrm>
            <a:custGeom>
              <a:avLst/>
              <a:gdLst/>
              <a:ahLst/>
              <a:cxnLst/>
              <a:rect l="l" t="t" r="r" b="b"/>
              <a:pathLst>
                <a:path w="5176" h="5540" extrusionOk="0">
                  <a:moveTo>
                    <a:pt x="681" y="1"/>
                  </a:moveTo>
                  <a:cubicBezTo>
                    <a:pt x="681" y="1"/>
                    <a:pt x="1" y="4009"/>
                    <a:pt x="4859" y="5539"/>
                  </a:cubicBezTo>
                  <a:lnTo>
                    <a:pt x="5054" y="4762"/>
                  </a:lnTo>
                  <a:cubicBezTo>
                    <a:pt x="5054" y="4762"/>
                    <a:pt x="5175" y="1458"/>
                    <a:pt x="6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889750" y="396688"/>
              <a:ext cx="157325" cy="87800"/>
            </a:xfrm>
            <a:custGeom>
              <a:avLst/>
              <a:gdLst/>
              <a:ahLst/>
              <a:cxnLst/>
              <a:rect l="l" t="t" r="r" b="b"/>
              <a:pathLst>
                <a:path w="6293" h="3512" extrusionOk="0">
                  <a:moveTo>
                    <a:pt x="5283" y="0"/>
                  </a:moveTo>
                  <a:cubicBezTo>
                    <a:pt x="2293" y="0"/>
                    <a:pt x="122" y="2527"/>
                    <a:pt x="122" y="2527"/>
                  </a:cubicBezTo>
                  <a:lnTo>
                    <a:pt x="0" y="3328"/>
                  </a:lnTo>
                  <a:cubicBezTo>
                    <a:pt x="556" y="3456"/>
                    <a:pt x="1067" y="3512"/>
                    <a:pt x="1536" y="3512"/>
                  </a:cubicBezTo>
                  <a:cubicBezTo>
                    <a:pt x="5186" y="3512"/>
                    <a:pt x="6292" y="98"/>
                    <a:pt x="6292" y="98"/>
                  </a:cubicBezTo>
                  <a:cubicBezTo>
                    <a:pt x="5947" y="30"/>
                    <a:pt x="5610" y="0"/>
                    <a:pt x="52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758575" y="374213"/>
              <a:ext cx="136050" cy="85650"/>
            </a:xfrm>
            <a:custGeom>
              <a:avLst/>
              <a:gdLst/>
              <a:ahLst/>
              <a:cxnLst/>
              <a:rect l="l" t="t" r="r" b="b"/>
              <a:pathLst>
                <a:path w="5442" h="3426" extrusionOk="0">
                  <a:moveTo>
                    <a:pt x="0" y="1"/>
                  </a:moveTo>
                  <a:cubicBezTo>
                    <a:pt x="0" y="1"/>
                    <a:pt x="195" y="2478"/>
                    <a:pt x="5369" y="3426"/>
                  </a:cubicBezTo>
                  <a:lnTo>
                    <a:pt x="5442" y="2867"/>
                  </a:lnTo>
                  <a:cubicBezTo>
                    <a:pt x="4106" y="1167"/>
                    <a:pt x="2138" y="1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898700" y="285213"/>
              <a:ext cx="141075" cy="109675"/>
            </a:xfrm>
            <a:custGeom>
              <a:avLst/>
              <a:gdLst/>
              <a:ahLst/>
              <a:cxnLst/>
              <a:rect l="l" t="t" r="r" b="b"/>
              <a:pathLst>
                <a:path w="5643" h="4387" extrusionOk="0">
                  <a:moveTo>
                    <a:pt x="4165" y="0"/>
                  </a:moveTo>
                  <a:cubicBezTo>
                    <a:pt x="0" y="0"/>
                    <a:pt x="80" y="4386"/>
                    <a:pt x="80" y="4386"/>
                  </a:cubicBezTo>
                  <a:cubicBezTo>
                    <a:pt x="3043" y="4241"/>
                    <a:pt x="5643" y="160"/>
                    <a:pt x="5643" y="160"/>
                  </a:cubicBezTo>
                  <a:cubicBezTo>
                    <a:pt x="5099" y="50"/>
                    <a:pt x="4608" y="0"/>
                    <a:pt x="416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5792575" y="283113"/>
              <a:ext cx="108025" cy="106300"/>
            </a:xfrm>
            <a:custGeom>
              <a:avLst/>
              <a:gdLst/>
              <a:ahLst/>
              <a:cxnLst/>
              <a:rect l="l" t="t" r="r" b="b"/>
              <a:pathLst>
                <a:path w="4321" h="4252" extrusionOk="0">
                  <a:moveTo>
                    <a:pt x="1" y="1"/>
                  </a:moveTo>
                  <a:lnTo>
                    <a:pt x="1" y="1"/>
                  </a:lnTo>
                  <a:cubicBezTo>
                    <a:pt x="535" y="2090"/>
                    <a:pt x="2138" y="3717"/>
                    <a:pt x="4203" y="4252"/>
                  </a:cubicBezTo>
                  <a:cubicBezTo>
                    <a:pt x="4204" y="4252"/>
                    <a:pt x="4204" y="4252"/>
                    <a:pt x="4205" y="4252"/>
                  </a:cubicBezTo>
                  <a:cubicBezTo>
                    <a:pt x="4321" y="4252"/>
                    <a:pt x="3800" y="109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855750" y="163438"/>
              <a:ext cx="135450" cy="78050"/>
            </a:xfrm>
            <a:custGeom>
              <a:avLst/>
              <a:gdLst/>
              <a:ahLst/>
              <a:cxnLst/>
              <a:rect l="l" t="t" r="r" b="b"/>
              <a:pathLst>
                <a:path w="5418" h="3122" extrusionOk="0">
                  <a:moveTo>
                    <a:pt x="4530" y="1"/>
                  </a:moveTo>
                  <a:cubicBezTo>
                    <a:pt x="656" y="1"/>
                    <a:pt x="0" y="3087"/>
                    <a:pt x="0" y="3087"/>
                  </a:cubicBezTo>
                  <a:cubicBezTo>
                    <a:pt x="235" y="3111"/>
                    <a:pt x="460" y="3122"/>
                    <a:pt x="677" y="3122"/>
                  </a:cubicBezTo>
                  <a:cubicBezTo>
                    <a:pt x="4272" y="3122"/>
                    <a:pt x="5417" y="74"/>
                    <a:pt x="5417" y="51"/>
                  </a:cubicBezTo>
                  <a:cubicBezTo>
                    <a:pt x="5104" y="16"/>
                    <a:pt x="4809" y="1"/>
                    <a:pt x="45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5735500" y="139188"/>
              <a:ext cx="118450" cy="101450"/>
            </a:xfrm>
            <a:custGeom>
              <a:avLst/>
              <a:gdLst/>
              <a:ahLst/>
              <a:cxnLst/>
              <a:rect l="l" t="t" r="r" b="b"/>
              <a:pathLst>
                <a:path w="4738" h="4058" extrusionOk="0">
                  <a:moveTo>
                    <a:pt x="0" y="0"/>
                  </a:moveTo>
                  <a:cubicBezTo>
                    <a:pt x="0" y="1"/>
                    <a:pt x="583" y="3669"/>
                    <a:pt x="4203" y="4057"/>
                  </a:cubicBezTo>
                  <a:cubicBezTo>
                    <a:pt x="4203" y="4057"/>
                    <a:pt x="4737" y="143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5560600" y="235138"/>
              <a:ext cx="188875" cy="489525"/>
            </a:xfrm>
            <a:custGeom>
              <a:avLst/>
              <a:gdLst/>
              <a:ahLst/>
              <a:cxnLst/>
              <a:rect l="l" t="t" r="r" b="b"/>
              <a:pathLst>
                <a:path w="7555" h="19581" extrusionOk="0">
                  <a:moveTo>
                    <a:pt x="316" y="19580"/>
                  </a:moveTo>
                  <a:lnTo>
                    <a:pt x="0" y="19410"/>
                  </a:lnTo>
                  <a:cubicBezTo>
                    <a:pt x="486" y="18851"/>
                    <a:pt x="777" y="15742"/>
                    <a:pt x="1069" y="12463"/>
                  </a:cubicBezTo>
                  <a:cubicBezTo>
                    <a:pt x="1506" y="7677"/>
                    <a:pt x="1992" y="2284"/>
                    <a:pt x="3352" y="802"/>
                  </a:cubicBezTo>
                  <a:cubicBezTo>
                    <a:pt x="3717" y="389"/>
                    <a:pt x="4227" y="146"/>
                    <a:pt x="4761" y="98"/>
                  </a:cubicBezTo>
                  <a:cubicBezTo>
                    <a:pt x="6122" y="1"/>
                    <a:pt x="7506" y="1069"/>
                    <a:pt x="7555" y="1118"/>
                  </a:cubicBezTo>
                  <a:lnTo>
                    <a:pt x="7263" y="1337"/>
                  </a:lnTo>
                  <a:cubicBezTo>
                    <a:pt x="7263" y="1337"/>
                    <a:pt x="5976" y="341"/>
                    <a:pt x="4810" y="438"/>
                  </a:cubicBezTo>
                  <a:cubicBezTo>
                    <a:pt x="4348" y="462"/>
                    <a:pt x="3960" y="657"/>
                    <a:pt x="3668" y="997"/>
                  </a:cubicBezTo>
                  <a:cubicBezTo>
                    <a:pt x="2381" y="2406"/>
                    <a:pt x="1871" y="7993"/>
                    <a:pt x="1458" y="12487"/>
                  </a:cubicBezTo>
                  <a:cubicBezTo>
                    <a:pt x="1093" y="16495"/>
                    <a:pt x="850" y="18997"/>
                    <a:pt x="316" y="195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439725" y="711263"/>
              <a:ext cx="150650" cy="199825"/>
            </a:xfrm>
            <a:custGeom>
              <a:avLst/>
              <a:gdLst/>
              <a:ahLst/>
              <a:cxnLst/>
              <a:rect l="l" t="t" r="r" b="b"/>
              <a:pathLst>
                <a:path w="6026" h="7993" extrusionOk="0">
                  <a:moveTo>
                    <a:pt x="5224" y="1"/>
                  </a:moveTo>
                  <a:cubicBezTo>
                    <a:pt x="5224" y="1"/>
                    <a:pt x="1" y="2867"/>
                    <a:pt x="1483" y="5418"/>
                  </a:cubicBezTo>
                  <a:cubicBezTo>
                    <a:pt x="2965" y="7993"/>
                    <a:pt x="6025" y="1434"/>
                    <a:pt x="52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5365650" y="607413"/>
              <a:ext cx="207725" cy="99625"/>
            </a:xfrm>
            <a:custGeom>
              <a:avLst/>
              <a:gdLst/>
              <a:ahLst/>
              <a:cxnLst/>
              <a:rect l="l" t="t" r="r" b="b"/>
              <a:pathLst>
                <a:path w="8309" h="3985" extrusionOk="0">
                  <a:moveTo>
                    <a:pt x="8308" y="2624"/>
                  </a:moveTo>
                  <a:cubicBezTo>
                    <a:pt x="8308" y="2624"/>
                    <a:pt x="7361" y="462"/>
                    <a:pt x="5077" y="244"/>
                  </a:cubicBezTo>
                  <a:cubicBezTo>
                    <a:pt x="2794" y="25"/>
                    <a:pt x="0" y="1"/>
                    <a:pt x="1676" y="1094"/>
                  </a:cubicBezTo>
                  <a:cubicBezTo>
                    <a:pt x="3328" y="2187"/>
                    <a:pt x="6073" y="3985"/>
                    <a:pt x="8308" y="347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576975" y="611663"/>
              <a:ext cx="194975" cy="90525"/>
            </a:xfrm>
            <a:custGeom>
              <a:avLst/>
              <a:gdLst/>
              <a:ahLst/>
              <a:cxnLst/>
              <a:rect l="l" t="t" r="r" b="b"/>
              <a:pathLst>
                <a:path w="7799" h="3621" extrusionOk="0">
                  <a:moveTo>
                    <a:pt x="122" y="2017"/>
                  </a:moveTo>
                  <a:cubicBezTo>
                    <a:pt x="122" y="2017"/>
                    <a:pt x="4738" y="1"/>
                    <a:pt x="6268" y="122"/>
                  </a:cubicBezTo>
                  <a:cubicBezTo>
                    <a:pt x="7799" y="219"/>
                    <a:pt x="7216" y="1288"/>
                    <a:pt x="4082" y="2454"/>
                  </a:cubicBezTo>
                  <a:cubicBezTo>
                    <a:pt x="924" y="3620"/>
                    <a:pt x="1" y="2867"/>
                    <a:pt x="1" y="28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352275" y="502363"/>
              <a:ext cx="235675" cy="102650"/>
            </a:xfrm>
            <a:custGeom>
              <a:avLst/>
              <a:gdLst/>
              <a:ahLst/>
              <a:cxnLst/>
              <a:rect l="l" t="t" r="r" b="b"/>
              <a:pathLst>
                <a:path w="9427" h="4106" extrusionOk="0">
                  <a:moveTo>
                    <a:pt x="9426" y="3620"/>
                  </a:moveTo>
                  <a:cubicBezTo>
                    <a:pt x="9426" y="3474"/>
                    <a:pt x="5831" y="0"/>
                    <a:pt x="2916" y="608"/>
                  </a:cubicBezTo>
                  <a:cubicBezTo>
                    <a:pt x="1" y="1239"/>
                    <a:pt x="4689" y="4106"/>
                    <a:pt x="9402" y="4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587925" y="465913"/>
              <a:ext cx="207725" cy="126350"/>
            </a:xfrm>
            <a:custGeom>
              <a:avLst/>
              <a:gdLst/>
              <a:ahLst/>
              <a:cxnLst/>
              <a:rect l="l" t="t" r="r" b="b"/>
              <a:pathLst>
                <a:path w="8309" h="5054" extrusionOk="0">
                  <a:moveTo>
                    <a:pt x="73" y="4446"/>
                  </a:moveTo>
                  <a:cubicBezTo>
                    <a:pt x="73" y="4325"/>
                    <a:pt x="4349" y="1"/>
                    <a:pt x="6316" y="1264"/>
                  </a:cubicBezTo>
                  <a:cubicBezTo>
                    <a:pt x="8308" y="2503"/>
                    <a:pt x="1458" y="4689"/>
                    <a:pt x="0" y="50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445800" y="427038"/>
              <a:ext cx="149425" cy="115425"/>
            </a:xfrm>
            <a:custGeom>
              <a:avLst/>
              <a:gdLst/>
              <a:ahLst/>
              <a:cxnLst/>
              <a:rect l="l" t="t" r="r" b="b"/>
              <a:pathLst>
                <a:path w="5977" h="4617" extrusionOk="0">
                  <a:moveTo>
                    <a:pt x="5685" y="4616"/>
                  </a:moveTo>
                  <a:cubicBezTo>
                    <a:pt x="5685" y="4616"/>
                    <a:pt x="1337" y="3402"/>
                    <a:pt x="1" y="1"/>
                  </a:cubicBezTo>
                  <a:cubicBezTo>
                    <a:pt x="2479" y="1"/>
                    <a:pt x="4762" y="1361"/>
                    <a:pt x="5977" y="35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596425" y="427038"/>
              <a:ext cx="142725" cy="95375"/>
            </a:xfrm>
            <a:custGeom>
              <a:avLst/>
              <a:gdLst/>
              <a:ahLst/>
              <a:cxnLst/>
              <a:rect l="l" t="t" r="r" b="b"/>
              <a:pathLst>
                <a:path w="5709" h="3815" extrusionOk="0">
                  <a:moveTo>
                    <a:pt x="0" y="3110"/>
                  </a:moveTo>
                  <a:cubicBezTo>
                    <a:pt x="0" y="3110"/>
                    <a:pt x="680" y="292"/>
                    <a:pt x="5709" y="1"/>
                  </a:cubicBezTo>
                  <a:cubicBezTo>
                    <a:pt x="5709" y="1"/>
                    <a:pt x="5442" y="3523"/>
                    <a:pt x="0" y="38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460375" y="335338"/>
              <a:ext cx="145175" cy="100850"/>
            </a:xfrm>
            <a:custGeom>
              <a:avLst/>
              <a:gdLst/>
              <a:ahLst/>
              <a:cxnLst/>
              <a:rect l="l" t="t" r="r" b="b"/>
              <a:pathLst>
                <a:path w="5807" h="4034" extrusionOk="0">
                  <a:moveTo>
                    <a:pt x="5807" y="3329"/>
                  </a:moveTo>
                  <a:cubicBezTo>
                    <a:pt x="5807" y="3329"/>
                    <a:pt x="3790" y="147"/>
                    <a:pt x="1" y="1"/>
                  </a:cubicBezTo>
                  <a:cubicBezTo>
                    <a:pt x="1" y="1"/>
                    <a:pt x="365" y="3936"/>
                    <a:pt x="5710" y="403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5605525" y="360863"/>
              <a:ext cx="160975" cy="64400"/>
            </a:xfrm>
            <a:custGeom>
              <a:avLst/>
              <a:gdLst/>
              <a:ahLst/>
              <a:cxnLst/>
              <a:rect l="l" t="t" r="r" b="b"/>
              <a:pathLst>
                <a:path w="6439" h="2576" extrusionOk="0">
                  <a:moveTo>
                    <a:pt x="49" y="1822"/>
                  </a:moveTo>
                  <a:cubicBezTo>
                    <a:pt x="49" y="1822"/>
                    <a:pt x="2527" y="0"/>
                    <a:pt x="6438" y="535"/>
                  </a:cubicBezTo>
                  <a:cubicBezTo>
                    <a:pt x="6438" y="535"/>
                    <a:pt x="5588" y="2575"/>
                    <a:pt x="1" y="2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495600" y="244863"/>
              <a:ext cx="154300" cy="117225"/>
            </a:xfrm>
            <a:custGeom>
              <a:avLst/>
              <a:gdLst/>
              <a:ahLst/>
              <a:cxnLst/>
              <a:rect l="l" t="t" r="r" b="b"/>
              <a:pathLst>
                <a:path w="6172" h="4689" extrusionOk="0">
                  <a:moveTo>
                    <a:pt x="4713" y="4689"/>
                  </a:moveTo>
                  <a:cubicBezTo>
                    <a:pt x="4713" y="4689"/>
                    <a:pt x="6171" y="195"/>
                    <a:pt x="1" y="0"/>
                  </a:cubicBezTo>
                  <a:cubicBezTo>
                    <a:pt x="1" y="0"/>
                    <a:pt x="1677" y="3960"/>
                    <a:pt x="4713" y="46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5614650" y="289788"/>
              <a:ext cx="139075" cy="68650"/>
            </a:xfrm>
            <a:custGeom>
              <a:avLst/>
              <a:gdLst/>
              <a:ahLst/>
              <a:cxnLst/>
              <a:rect l="l" t="t" r="r" b="b"/>
              <a:pathLst>
                <a:path w="5563" h="2746" extrusionOk="0">
                  <a:moveTo>
                    <a:pt x="122" y="2746"/>
                  </a:moveTo>
                  <a:cubicBezTo>
                    <a:pt x="0" y="2746"/>
                    <a:pt x="1336" y="171"/>
                    <a:pt x="5563" y="1"/>
                  </a:cubicBezTo>
                  <a:cubicBezTo>
                    <a:pt x="5563" y="25"/>
                    <a:pt x="4130" y="2600"/>
                    <a:pt x="122" y="27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5576975" y="150113"/>
              <a:ext cx="125150" cy="91725"/>
            </a:xfrm>
            <a:custGeom>
              <a:avLst/>
              <a:gdLst/>
              <a:ahLst/>
              <a:cxnLst/>
              <a:rect l="l" t="t" r="r" b="b"/>
              <a:pathLst>
                <a:path w="5006" h="3669" extrusionOk="0">
                  <a:moveTo>
                    <a:pt x="4884" y="3669"/>
                  </a:moveTo>
                  <a:cubicBezTo>
                    <a:pt x="4884" y="3669"/>
                    <a:pt x="5005" y="511"/>
                    <a:pt x="1" y="1"/>
                  </a:cubicBezTo>
                  <a:cubicBezTo>
                    <a:pt x="1" y="1"/>
                    <a:pt x="487" y="3159"/>
                    <a:pt x="4884" y="36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5714850" y="181088"/>
              <a:ext cx="134225" cy="74125"/>
            </a:xfrm>
            <a:custGeom>
              <a:avLst/>
              <a:gdLst/>
              <a:ahLst/>
              <a:cxnLst/>
              <a:rect l="l" t="t" r="r" b="b"/>
              <a:pathLst>
                <a:path w="5369" h="2965" extrusionOk="0">
                  <a:moveTo>
                    <a:pt x="0" y="2551"/>
                  </a:moveTo>
                  <a:cubicBezTo>
                    <a:pt x="0" y="2551"/>
                    <a:pt x="73" y="219"/>
                    <a:pt x="5369" y="1"/>
                  </a:cubicBezTo>
                  <a:cubicBezTo>
                    <a:pt x="5369" y="1"/>
                    <a:pt x="3838" y="2964"/>
                    <a:pt x="0" y="25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560600" y="237413"/>
              <a:ext cx="188875" cy="487250"/>
            </a:xfrm>
            <a:custGeom>
              <a:avLst/>
              <a:gdLst/>
              <a:ahLst/>
              <a:cxnLst/>
              <a:rect l="l" t="t" r="r" b="b"/>
              <a:pathLst>
                <a:path w="7555" h="19490" extrusionOk="0">
                  <a:moveTo>
                    <a:pt x="4939" y="1"/>
                  </a:moveTo>
                  <a:cubicBezTo>
                    <a:pt x="4880" y="1"/>
                    <a:pt x="4820" y="3"/>
                    <a:pt x="4761" y="7"/>
                  </a:cubicBezTo>
                  <a:cubicBezTo>
                    <a:pt x="4227" y="55"/>
                    <a:pt x="3717" y="298"/>
                    <a:pt x="3352" y="711"/>
                  </a:cubicBezTo>
                  <a:cubicBezTo>
                    <a:pt x="1992" y="2193"/>
                    <a:pt x="1506" y="7586"/>
                    <a:pt x="1069" y="12372"/>
                  </a:cubicBezTo>
                  <a:cubicBezTo>
                    <a:pt x="777" y="15651"/>
                    <a:pt x="486" y="18760"/>
                    <a:pt x="0" y="19319"/>
                  </a:cubicBezTo>
                  <a:lnTo>
                    <a:pt x="316" y="19489"/>
                  </a:lnTo>
                  <a:cubicBezTo>
                    <a:pt x="850" y="18906"/>
                    <a:pt x="1093" y="16404"/>
                    <a:pt x="1458" y="12396"/>
                  </a:cubicBezTo>
                  <a:cubicBezTo>
                    <a:pt x="1871" y="7902"/>
                    <a:pt x="2381" y="2315"/>
                    <a:pt x="3668" y="906"/>
                  </a:cubicBezTo>
                  <a:cubicBezTo>
                    <a:pt x="3960" y="566"/>
                    <a:pt x="4348" y="371"/>
                    <a:pt x="4810" y="347"/>
                  </a:cubicBezTo>
                  <a:cubicBezTo>
                    <a:pt x="4864" y="342"/>
                    <a:pt x="4919" y="340"/>
                    <a:pt x="4973" y="340"/>
                  </a:cubicBezTo>
                  <a:cubicBezTo>
                    <a:pt x="6093" y="340"/>
                    <a:pt x="7263" y="1246"/>
                    <a:pt x="7263" y="1246"/>
                  </a:cubicBezTo>
                  <a:lnTo>
                    <a:pt x="7555" y="1027"/>
                  </a:lnTo>
                  <a:cubicBezTo>
                    <a:pt x="7508" y="981"/>
                    <a:pt x="6239" y="1"/>
                    <a:pt x="49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439725" y="711263"/>
              <a:ext cx="147425" cy="150275"/>
            </a:xfrm>
            <a:custGeom>
              <a:avLst/>
              <a:gdLst/>
              <a:ahLst/>
              <a:cxnLst/>
              <a:rect l="l" t="t" r="r" b="b"/>
              <a:pathLst>
                <a:path w="5897" h="6011" extrusionOk="0">
                  <a:moveTo>
                    <a:pt x="5224" y="1"/>
                  </a:moveTo>
                  <a:lnTo>
                    <a:pt x="5224" y="1"/>
                  </a:lnTo>
                  <a:cubicBezTo>
                    <a:pt x="5223" y="1"/>
                    <a:pt x="1" y="2867"/>
                    <a:pt x="1483" y="5418"/>
                  </a:cubicBezTo>
                  <a:cubicBezTo>
                    <a:pt x="1722" y="5833"/>
                    <a:pt x="2002" y="6011"/>
                    <a:pt x="2300" y="6011"/>
                  </a:cubicBezTo>
                  <a:cubicBezTo>
                    <a:pt x="3851" y="6011"/>
                    <a:pt x="5896" y="1203"/>
                    <a:pt x="52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379050" y="610488"/>
              <a:ext cx="194325" cy="86025"/>
            </a:xfrm>
            <a:custGeom>
              <a:avLst/>
              <a:gdLst/>
              <a:ahLst/>
              <a:cxnLst/>
              <a:rect l="l" t="t" r="r" b="b"/>
              <a:pathLst>
                <a:path w="7773" h="3441" extrusionOk="0">
                  <a:moveTo>
                    <a:pt x="2357" y="1"/>
                  </a:moveTo>
                  <a:cubicBezTo>
                    <a:pt x="928" y="1"/>
                    <a:pt x="0" y="227"/>
                    <a:pt x="1140" y="971"/>
                  </a:cubicBezTo>
                  <a:cubicBezTo>
                    <a:pt x="2594" y="1933"/>
                    <a:pt x="4895" y="3441"/>
                    <a:pt x="6949" y="3441"/>
                  </a:cubicBezTo>
                  <a:cubicBezTo>
                    <a:pt x="7229" y="3441"/>
                    <a:pt x="7504" y="3413"/>
                    <a:pt x="7772" y="3352"/>
                  </a:cubicBezTo>
                  <a:lnTo>
                    <a:pt x="7772" y="2501"/>
                  </a:lnTo>
                  <a:cubicBezTo>
                    <a:pt x="7772" y="2501"/>
                    <a:pt x="6825" y="339"/>
                    <a:pt x="4541" y="121"/>
                  </a:cubicBezTo>
                  <a:cubicBezTo>
                    <a:pt x="3811" y="51"/>
                    <a:pt x="3029" y="1"/>
                    <a:pt x="23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576975" y="614563"/>
              <a:ext cx="194975" cy="74775"/>
            </a:xfrm>
            <a:custGeom>
              <a:avLst/>
              <a:gdLst/>
              <a:ahLst/>
              <a:cxnLst/>
              <a:rect l="l" t="t" r="r" b="b"/>
              <a:pathLst>
                <a:path w="7799" h="2991" extrusionOk="0">
                  <a:moveTo>
                    <a:pt x="6126" y="1"/>
                  </a:moveTo>
                  <a:cubicBezTo>
                    <a:pt x="4472" y="1"/>
                    <a:pt x="122" y="1901"/>
                    <a:pt x="122" y="1901"/>
                  </a:cubicBezTo>
                  <a:lnTo>
                    <a:pt x="1" y="2751"/>
                  </a:lnTo>
                  <a:cubicBezTo>
                    <a:pt x="1" y="2751"/>
                    <a:pt x="294" y="2991"/>
                    <a:pt x="1116" y="2991"/>
                  </a:cubicBezTo>
                  <a:cubicBezTo>
                    <a:pt x="1752" y="2991"/>
                    <a:pt x="2704" y="2847"/>
                    <a:pt x="4082" y="2338"/>
                  </a:cubicBezTo>
                  <a:cubicBezTo>
                    <a:pt x="7216" y="1172"/>
                    <a:pt x="7799" y="103"/>
                    <a:pt x="6268" y="6"/>
                  </a:cubicBezTo>
                  <a:cubicBezTo>
                    <a:pt x="6224" y="3"/>
                    <a:pt x="6176" y="1"/>
                    <a:pt x="612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352900" y="515763"/>
              <a:ext cx="235050" cy="88050"/>
            </a:xfrm>
            <a:custGeom>
              <a:avLst/>
              <a:gdLst/>
              <a:ahLst/>
              <a:cxnLst/>
              <a:rect l="l" t="t" r="r" b="b"/>
              <a:pathLst>
                <a:path w="9402" h="3522" extrusionOk="0">
                  <a:moveTo>
                    <a:pt x="3604" y="0"/>
                  </a:moveTo>
                  <a:cubicBezTo>
                    <a:pt x="3363" y="0"/>
                    <a:pt x="3125" y="23"/>
                    <a:pt x="2891" y="72"/>
                  </a:cubicBezTo>
                  <a:cubicBezTo>
                    <a:pt x="0" y="698"/>
                    <a:pt x="4586" y="3522"/>
                    <a:pt x="9258" y="3522"/>
                  </a:cubicBezTo>
                  <a:cubicBezTo>
                    <a:pt x="9298" y="3522"/>
                    <a:pt x="9337" y="3521"/>
                    <a:pt x="9377" y="3521"/>
                  </a:cubicBezTo>
                  <a:lnTo>
                    <a:pt x="9401" y="3084"/>
                  </a:lnTo>
                  <a:cubicBezTo>
                    <a:pt x="9401" y="2950"/>
                    <a:pt x="6360" y="0"/>
                    <a:pt x="360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87925" y="491713"/>
              <a:ext cx="207725" cy="100550"/>
            </a:xfrm>
            <a:custGeom>
              <a:avLst/>
              <a:gdLst/>
              <a:ahLst/>
              <a:cxnLst/>
              <a:rect l="l" t="t" r="r" b="b"/>
              <a:pathLst>
                <a:path w="8309" h="4022" extrusionOk="0">
                  <a:moveTo>
                    <a:pt x="5467" y="1"/>
                  </a:moveTo>
                  <a:cubicBezTo>
                    <a:pt x="3330" y="1"/>
                    <a:pt x="73" y="3308"/>
                    <a:pt x="73" y="3414"/>
                  </a:cubicBezTo>
                  <a:lnTo>
                    <a:pt x="0" y="4021"/>
                  </a:lnTo>
                  <a:cubicBezTo>
                    <a:pt x="1458" y="3657"/>
                    <a:pt x="8308" y="1471"/>
                    <a:pt x="6316" y="232"/>
                  </a:cubicBezTo>
                  <a:cubicBezTo>
                    <a:pt x="6066" y="71"/>
                    <a:pt x="5778" y="1"/>
                    <a:pt x="54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45800" y="427038"/>
              <a:ext cx="149425" cy="115425"/>
            </a:xfrm>
            <a:custGeom>
              <a:avLst/>
              <a:gdLst/>
              <a:ahLst/>
              <a:cxnLst/>
              <a:rect l="l" t="t" r="r" b="b"/>
              <a:pathLst>
                <a:path w="5977" h="4617" extrusionOk="0">
                  <a:moveTo>
                    <a:pt x="1" y="1"/>
                  </a:moveTo>
                  <a:cubicBezTo>
                    <a:pt x="1337" y="3402"/>
                    <a:pt x="5685" y="4616"/>
                    <a:pt x="5685" y="4616"/>
                  </a:cubicBezTo>
                  <a:lnTo>
                    <a:pt x="5977" y="3572"/>
                  </a:lnTo>
                  <a:cubicBezTo>
                    <a:pt x="4762" y="1361"/>
                    <a:pt x="2479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596425" y="427038"/>
              <a:ext cx="142725" cy="95375"/>
            </a:xfrm>
            <a:custGeom>
              <a:avLst/>
              <a:gdLst/>
              <a:ahLst/>
              <a:cxnLst/>
              <a:rect l="l" t="t" r="r" b="b"/>
              <a:pathLst>
                <a:path w="5709" h="3815" extrusionOk="0">
                  <a:moveTo>
                    <a:pt x="5709" y="1"/>
                  </a:moveTo>
                  <a:cubicBezTo>
                    <a:pt x="680" y="292"/>
                    <a:pt x="0" y="3110"/>
                    <a:pt x="0" y="3110"/>
                  </a:cubicBezTo>
                  <a:lnTo>
                    <a:pt x="0" y="3815"/>
                  </a:lnTo>
                  <a:cubicBezTo>
                    <a:pt x="5442" y="3523"/>
                    <a:pt x="5709" y="1"/>
                    <a:pt x="570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5460375" y="335338"/>
              <a:ext cx="145175" cy="100850"/>
            </a:xfrm>
            <a:custGeom>
              <a:avLst/>
              <a:gdLst/>
              <a:ahLst/>
              <a:cxnLst/>
              <a:rect l="l" t="t" r="r" b="b"/>
              <a:pathLst>
                <a:path w="5807" h="4034" extrusionOk="0">
                  <a:moveTo>
                    <a:pt x="1" y="1"/>
                  </a:moveTo>
                  <a:cubicBezTo>
                    <a:pt x="1" y="1"/>
                    <a:pt x="365" y="3936"/>
                    <a:pt x="5710" y="4033"/>
                  </a:cubicBezTo>
                  <a:lnTo>
                    <a:pt x="5807" y="3329"/>
                  </a:lnTo>
                  <a:cubicBezTo>
                    <a:pt x="5807" y="3329"/>
                    <a:pt x="3790" y="147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605525" y="371763"/>
              <a:ext cx="160975" cy="47400"/>
            </a:xfrm>
            <a:custGeom>
              <a:avLst/>
              <a:gdLst/>
              <a:ahLst/>
              <a:cxnLst/>
              <a:rect l="l" t="t" r="r" b="b"/>
              <a:pathLst>
                <a:path w="6439" h="1896" extrusionOk="0">
                  <a:moveTo>
                    <a:pt x="5010" y="0"/>
                  </a:moveTo>
                  <a:cubicBezTo>
                    <a:pt x="1934" y="0"/>
                    <a:pt x="49" y="1386"/>
                    <a:pt x="49" y="1386"/>
                  </a:cubicBezTo>
                  <a:lnTo>
                    <a:pt x="1" y="1872"/>
                  </a:lnTo>
                  <a:cubicBezTo>
                    <a:pt x="344" y="1888"/>
                    <a:pt x="669" y="1896"/>
                    <a:pt x="978" y="1896"/>
                  </a:cubicBezTo>
                  <a:cubicBezTo>
                    <a:pt x="5689" y="1896"/>
                    <a:pt x="6438" y="99"/>
                    <a:pt x="6438" y="99"/>
                  </a:cubicBezTo>
                  <a:cubicBezTo>
                    <a:pt x="5938" y="30"/>
                    <a:pt x="5461" y="0"/>
                    <a:pt x="501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5495600" y="244863"/>
              <a:ext cx="154300" cy="117225"/>
            </a:xfrm>
            <a:custGeom>
              <a:avLst/>
              <a:gdLst/>
              <a:ahLst/>
              <a:cxnLst/>
              <a:rect l="l" t="t" r="r" b="b"/>
              <a:pathLst>
                <a:path w="6172" h="4689" extrusionOk="0">
                  <a:moveTo>
                    <a:pt x="1" y="0"/>
                  </a:moveTo>
                  <a:cubicBezTo>
                    <a:pt x="1" y="0"/>
                    <a:pt x="1677" y="3960"/>
                    <a:pt x="4713" y="4689"/>
                  </a:cubicBezTo>
                  <a:cubicBezTo>
                    <a:pt x="4713" y="4689"/>
                    <a:pt x="6171" y="195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5614650" y="289788"/>
              <a:ext cx="139075" cy="68650"/>
            </a:xfrm>
            <a:custGeom>
              <a:avLst/>
              <a:gdLst/>
              <a:ahLst/>
              <a:cxnLst/>
              <a:rect l="l" t="t" r="r" b="b"/>
              <a:pathLst>
                <a:path w="5563" h="2746" extrusionOk="0">
                  <a:moveTo>
                    <a:pt x="5563" y="1"/>
                  </a:moveTo>
                  <a:cubicBezTo>
                    <a:pt x="1336" y="171"/>
                    <a:pt x="0" y="2746"/>
                    <a:pt x="122" y="2746"/>
                  </a:cubicBezTo>
                  <a:cubicBezTo>
                    <a:pt x="4130" y="2600"/>
                    <a:pt x="5563" y="25"/>
                    <a:pt x="55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5576975" y="150113"/>
              <a:ext cx="125150" cy="91725"/>
            </a:xfrm>
            <a:custGeom>
              <a:avLst/>
              <a:gdLst/>
              <a:ahLst/>
              <a:cxnLst/>
              <a:rect l="l" t="t" r="r" b="b"/>
              <a:pathLst>
                <a:path w="5006" h="3669" extrusionOk="0">
                  <a:moveTo>
                    <a:pt x="1" y="1"/>
                  </a:moveTo>
                  <a:cubicBezTo>
                    <a:pt x="1" y="1"/>
                    <a:pt x="487" y="3159"/>
                    <a:pt x="4884" y="3669"/>
                  </a:cubicBezTo>
                  <a:cubicBezTo>
                    <a:pt x="4884" y="3669"/>
                    <a:pt x="5005" y="51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714850" y="181088"/>
              <a:ext cx="134225" cy="64775"/>
            </a:xfrm>
            <a:custGeom>
              <a:avLst/>
              <a:gdLst/>
              <a:ahLst/>
              <a:cxnLst/>
              <a:rect l="l" t="t" r="r" b="b"/>
              <a:pathLst>
                <a:path w="5369" h="2591" extrusionOk="0">
                  <a:moveTo>
                    <a:pt x="5369" y="1"/>
                  </a:moveTo>
                  <a:cubicBezTo>
                    <a:pt x="73" y="219"/>
                    <a:pt x="0" y="2551"/>
                    <a:pt x="0" y="2551"/>
                  </a:cubicBezTo>
                  <a:cubicBezTo>
                    <a:pt x="250" y="2578"/>
                    <a:pt x="491" y="2591"/>
                    <a:pt x="721" y="2591"/>
                  </a:cubicBezTo>
                  <a:cubicBezTo>
                    <a:pt x="4031" y="2591"/>
                    <a:pt x="5369" y="1"/>
                    <a:pt x="536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4207" y="1403394"/>
            <a:ext cx="4336500" cy="1636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Website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</a:t>
            </a:r>
            <a:r>
              <a:rPr lang="en-US" dirty="0" err="1"/>
              <a:t>lofi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chat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Frontend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deloy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 smtClean="0"/>
              <a:t>vercel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Backend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deloy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2"/>
          <p:cNvGrpSpPr/>
          <p:nvPr/>
        </p:nvGrpSpPr>
        <p:grpSpPr>
          <a:xfrm>
            <a:off x="5222290" y="597434"/>
            <a:ext cx="2184215" cy="2180596"/>
            <a:chOff x="800100" y="597450"/>
            <a:chExt cx="3038274" cy="3033239"/>
          </a:xfrm>
        </p:grpSpPr>
        <p:sp>
          <p:nvSpPr>
            <p:cNvPr id="911" name="Google Shape;911;p32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2"/>
          <p:cNvGrpSpPr/>
          <p:nvPr/>
        </p:nvGrpSpPr>
        <p:grpSpPr>
          <a:xfrm>
            <a:off x="5222325" y="2761600"/>
            <a:ext cx="2184158" cy="151200"/>
            <a:chOff x="4572000" y="2761588"/>
            <a:chExt cx="1933225" cy="151200"/>
          </a:xfrm>
        </p:grpSpPr>
        <p:sp>
          <p:nvSpPr>
            <p:cNvPr id="1060" name="Google Shape;1060;p32"/>
            <p:cNvSpPr/>
            <p:nvPr/>
          </p:nvSpPr>
          <p:spPr>
            <a:xfrm>
              <a:off x="4572000" y="2761588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008125" y="2761588"/>
              <a:ext cx="497100" cy="151200"/>
            </a:xfrm>
            <a:prstGeom prst="rect">
              <a:avLst/>
            </a:pr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 flipH="1">
            <a:off x="5698038" y="2179657"/>
            <a:ext cx="764564" cy="617249"/>
            <a:chOff x="3974575" y="4314877"/>
            <a:chExt cx="1133360" cy="914985"/>
          </a:xfrm>
        </p:grpSpPr>
        <p:sp>
          <p:nvSpPr>
            <p:cNvPr id="1063" name="Google Shape;1063;p32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32"/>
          <p:cNvSpPr txBox="1">
            <a:spLocks noGrp="1"/>
          </p:cNvSpPr>
          <p:nvPr>
            <p:ph type="title"/>
          </p:nvPr>
        </p:nvSpPr>
        <p:spPr>
          <a:xfrm>
            <a:off x="831603" y="1612620"/>
            <a:ext cx="3577500" cy="148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2nd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CH</a:t>
            </a:r>
            <a:r>
              <a:rPr lang="en-US" dirty="0"/>
              <a:t>ỨC </a:t>
            </a:r>
            <a:r>
              <a:rPr lang="en-US" dirty="0" smtClean="0"/>
              <a:t>NĂNG</a:t>
            </a:r>
            <a:endParaRPr dirty="0"/>
          </a:p>
        </p:txBody>
      </p:sp>
      <p:grpSp>
        <p:nvGrpSpPr>
          <p:cNvPr id="1086" name="Google Shape;1086;p32"/>
          <p:cNvGrpSpPr/>
          <p:nvPr/>
        </p:nvGrpSpPr>
        <p:grpSpPr>
          <a:xfrm rot="1093070">
            <a:off x="4953684" y="2423169"/>
            <a:ext cx="1911240" cy="2203891"/>
            <a:chOff x="7107725" y="3556750"/>
            <a:chExt cx="1861988" cy="2147098"/>
          </a:xfrm>
        </p:grpSpPr>
        <p:grpSp>
          <p:nvGrpSpPr>
            <p:cNvPr id="1087" name="Google Shape;1087;p3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088" name="Google Shape;1088;p3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2"/>
          <p:cNvGrpSpPr/>
          <p:nvPr/>
        </p:nvGrpSpPr>
        <p:grpSpPr>
          <a:xfrm>
            <a:off x="5581525" y="2604925"/>
            <a:ext cx="3198900" cy="2200475"/>
            <a:chOff x="5581525" y="2604925"/>
            <a:chExt cx="3198900" cy="2200475"/>
          </a:xfrm>
        </p:grpSpPr>
        <p:sp>
          <p:nvSpPr>
            <p:cNvPr id="1094" name="Google Shape;1094;p32"/>
            <p:cNvSpPr/>
            <p:nvPr/>
          </p:nvSpPr>
          <p:spPr>
            <a:xfrm>
              <a:off x="5581525" y="4274100"/>
              <a:ext cx="3198900" cy="531300"/>
            </a:xfrm>
            <a:prstGeom prst="ellipse">
              <a:avLst/>
            </a:prstGeom>
            <a:solidFill>
              <a:srgbClr val="601E87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5" name="Google Shape;109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769475" y="2604925"/>
              <a:ext cx="2890300" cy="21806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06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2764" y="1406236"/>
            <a:ext cx="2345514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Phía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ng</a:t>
            </a:r>
            <a:r>
              <a:rPr lang="vi-VN" dirty="0" smtClean="0">
                <a:solidFill>
                  <a:schemeClr val="tx1"/>
                </a:solidFill>
              </a:rPr>
              <a:t>ườ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lý</a:t>
            </a:r>
            <a:endParaRPr lang="en-US" dirty="0" smtClean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nhập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Đăng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xuất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mật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khẩu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cấm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khoản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admin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kê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5455" y="1406236"/>
            <a:ext cx="2270173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Phía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ng</a:t>
            </a:r>
            <a:r>
              <a:rPr lang="vi-VN" dirty="0" smtClean="0">
                <a:solidFill>
                  <a:schemeClr val="tx1"/>
                </a:solidFill>
              </a:rPr>
              <a:t>ườ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endParaRPr lang="en-US" dirty="0" smtClean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Nhạc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nền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nền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Chat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tuyến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2"/>
          <p:cNvGrpSpPr/>
          <p:nvPr/>
        </p:nvGrpSpPr>
        <p:grpSpPr>
          <a:xfrm>
            <a:off x="5222290" y="597434"/>
            <a:ext cx="2184215" cy="2180596"/>
            <a:chOff x="800100" y="597450"/>
            <a:chExt cx="3038274" cy="3033239"/>
          </a:xfrm>
        </p:grpSpPr>
        <p:sp>
          <p:nvSpPr>
            <p:cNvPr id="911" name="Google Shape;911;p32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2"/>
          <p:cNvGrpSpPr/>
          <p:nvPr/>
        </p:nvGrpSpPr>
        <p:grpSpPr>
          <a:xfrm>
            <a:off x="5222325" y="2761600"/>
            <a:ext cx="2184158" cy="151200"/>
            <a:chOff x="4572000" y="2761588"/>
            <a:chExt cx="1933225" cy="151200"/>
          </a:xfrm>
        </p:grpSpPr>
        <p:sp>
          <p:nvSpPr>
            <p:cNvPr id="1060" name="Google Shape;1060;p32"/>
            <p:cNvSpPr/>
            <p:nvPr/>
          </p:nvSpPr>
          <p:spPr>
            <a:xfrm>
              <a:off x="4572000" y="2761588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008125" y="2761588"/>
              <a:ext cx="497100" cy="151200"/>
            </a:xfrm>
            <a:prstGeom prst="rect">
              <a:avLst/>
            </a:pr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 flipH="1">
            <a:off x="5698038" y="2179657"/>
            <a:ext cx="764564" cy="617249"/>
            <a:chOff x="3974575" y="4314877"/>
            <a:chExt cx="1133360" cy="914985"/>
          </a:xfrm>
        </p:grpSpPr>
        <p:sp>
          <p:nvSpPr>
            <p:cNvPr id="1063" name="Google Shape;1063;p32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32"/>
          <p:cNvSpPr txBox="1">
            <a:spLocks noGrp="1"/>
          </p:cNvSpPr>
          <p:nvPr>
            <p:ph type="title"/>
          </p:nvPr>
        </p:nvSpPr>
        <p:spPr>
          <a:xfrm>
            <a:off x="831603" y="1612620"/>
            <a:ext cx="3577500" cy="148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3th </a:t>
            </a:r>
            <a:br>
              <a:rPr lang="en" dirty="0" smtClean="0"/>
            </a:br>
            <a:r>
              <a:rPr lang="en-US" dirty="0" smtClean="0"/>
              <a:t>DEMO</a:t>
            </a:r>
            <a:endParaRPr dirty="0"/>
          </a:p>
        </p:txBody>
      </p:sp>
      <p:grpSp>
        <p:nvGrpSpPr>
          <p:cNvPr id="1086" name="Google Shape;1086;p32"/>
          <p:cNvGrpSpPr/>
          <p:nvPr/>
        </p:nvGrpSpPr>
        <p:grpSpPr>
          <a:xfrm rot="1093070">
            <a:off x="4953684" y="2423169"/>
            <a:ext cx="1911240" cy="2203891"/>
            <a:chOff x="7107725" y="3556750"/>
            <a:chExt cx="1861988" cy="2147098"/>
          </a:xfrm>
        </p:grpSpPr>
        <p:grpSp>
          <p:nvGrpSpPr>
            <p:cNvPr id="1087" name="Google Shape;1087;p3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088" name="Google Shape;1088;p3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2"/>
          <p:cNvGrpSpPr/>
          <p:nvPr/>
        </p:nvGrpSpPr>
        <p:grpSpPr>
          <a:xfrm>
            <a:off x="5581525" y="2604925"/>
            <a:ext cx="3198900" cy="2200475"/>
            <a:chOff x="5581525" y="2604925"/>
            <a:chExt cx="3198900" cy="2200475"/>
          </a:xfrm>
        </p:grpSpPr>
        <p:sp>
          <p:nvSpPr>
            <p:cNvPr id="1094" name="Google Shape;1094;p32"/>
            <p:cNvSpPr/>
            <p:nvPr/>
          </p:nvSpPr>
          <p:spPr>
            <a:xfrm>
              <a:off x="5581525" y="4274100"/>
              <a:ext cx="3198900" cy="531300"/>
            </a:xfrm>
            <a:prstGeom prst="ellipse">
              <a:avLst/>
            </a:prstGeom>
            <a:solidFill>
              <a:srgbClr val="601E87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5" name="Google Shape;109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769475" y="2604925"/>
              <a:ext cx="2890300" cy="21806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244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2"/>
          <p:cNvGrpSpPr/>
          <p:nvPr/>
        </p:nvGrpSpPr>
        <p:grpSpPr>
          <a:xfrm>
            <a:off x="5222290" y="597434"/>
            <a:ext cx="2184215" cy="2180596"/>
            <a:chOff x="800100" y="597450"/>
            <a:chExt cx="3038274" cy="3033239"/>
          </a:xfrm>
        </p:grpSpPr>
        <p:sp>
          <p:nvSpPr>
            <p:cNvPr id="911" name="Google Shape;911;p32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2"/>
          <p:cNvGrpSpPr/>
          <p:nvPr/>
        </p:nvGrpSpPr>
        <p:grpSpPr>
          <a:xfrm>
            <a:off x="5222325" y="2761600"/>
            <a:ext cx="2184158" cy="151200"/>
            <a:chOff x="4572000" y="2761588"/>
            <a:chExt cx="1933225" cy="151200"/>
          </a:xfrm>
        </p:grpSpPr>
        <p:sp>
          <p:nvSpPr>
            <p:cNvPr id="1060" name="Google Shape;1060;p32"/>
            <p:cNvSpPr/>
            <p:nvPr/>
          </p:nvSpPr>
          <p:spPr>
            <a:xfrm>
              <a:off x="4572000" y="2761588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008125" y="2761588"/>
              <a:ext cx="497100" cy="151200"/>
            </a:xfrm>
            <a:prstGeom prst="rect">
              <a:avLst/>
            </a:pr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 flipH="1">
            <a:off x="5698038" y="2179657"/>
            <a:ext cx="764564" cy="617249"/>
            <a:chOff x="3974575" y="4314877"/>
            <a:chExt cx="1133360" cy="914985"/>
          </a:xfrm>
        </p:grpSpPr>
        <p:sp>
          <p:nvSpPr>
            <p:cNvPr id="1063" name="Google Shape;1063;p32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32"/>
          <p:cNvSpPr txBox="1">
            <a:spLocks noGrp="1"/>
          </p:cNvSpPr>
          <p:nvPr>
            <p:ph type="title"/>
          </p:nvPr>
        </p:nvSpPr>
        <p:spPr>
          <a:xfrm>
            <a:off x="871943" y="1312078"/>
            <a:ext cx="3577500" cy="148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4th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K</a:t>
            </a:r>
            <a:r>
              <a:rPr lang="en-US" dirty="0"/>
              <a:t>ẾT </a:t>
            </a:r>
            <a:r>
              <a:rPr lang="en-US" dirty="0" smtClean="0"/>
              <a:t>LUẬN</a:t>
            </a:r>
            <a:endParaRPr dirty="0"/>
          </a:p>
        </p:txBody>
      </p:sp>
      <p:grpSp>
        <p:nvGrpSpPr>
          <p:cNvPr id="1086" name="Google Shape;1086;p32"/>
          <p:cNvGrpSpPr/>
          <p:nvPr/>
        </p:nvGrpSpPr>
        <p:grpSpPr>
          <a:xfrm rot="1093070">
            <a:off x="4953684" y="2423169"/>
            <a:ext cx="1911240" cy="2203891"/>
            <a:chOff x="7107725" y="3556750"/>
            <a:chExt cx="1861988" cy="2147098"/>
          </a:xfrm>
        </p:grpSpPr>
        <p:grpSp>
          <p:nvGrpSpPr>
            <p:cNvPr id="1087" name="Google Shape;1087;p3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088" name="Google Shape;1088;p3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2"/>
          <p:cNvGrpSpPr/>
          <p:nvPr/>
        </p:nvGrpSpPr>
        <p:grpSpPr>
          <a:xfrm>
            <a:off x="5581525" y="2604925"/>
            <a:ext cx="3198900" cy="2200475"/>
            <a:chOff x="5581525" y="2604925"/>
            <a:chExt cx="3198900" cy="2200475"/>
          </a:xfrm>
        </p:grpSpPr>
        <p:sp>
          <p:nvSpPr>
            <p:cNvPr id="1094" name="Google Shape;1094;p32"/>
            <p:cNvSpPr/>
            <p:nvPr/>
          </p:nvSpPr>
          <p:spPr>
            <a:xfrm>
              <a:off x="5581525" y="4274100"/>
              <a:ext cx="3198900" cy="531300"/>
            </a:xfrm>
            <a:prstGeom prst="ellipse">
              <a:avLst/>
            </a:prstGeom>
            <a:solidFill>
              <a:srgbClr val="601E87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5" name="Google Shape;109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769475" y="2604925"/>
              <a:ext cx="2890300" cy="218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555726" y="2979963"/>
            <a:ext cx="24192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4.1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Kết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quả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đạt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</a:t>
            </a:r>
            <a:r>
              <a:rPr lang="vi-VN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ượ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4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.2 </a:t>
            </a:r>
            <a:r>
              <a:rPr lang="vi-VN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u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điểm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Advent Pr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4.3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Nh</a:t>
            </a:r>
            <a:r>
              <a:rPr lang="vi-VN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ượ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c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điểm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dvent Pro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44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4.1 K</a:t>
            </a:r>
            <a:r>
              <a:rPr lang="en-US" dirty="0" err="1" smtClean="0"/>
              <a:t>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 smtClean="0"/>
              <a:t>đạt</a:t>
            </a:r>
            <a:r>
              <a:rPr lang="en-US" dirty="0"/>
              <a:t> </a:t>
            </a:r>
            <a:r>
              <a:rPr lang="en-US" dirty="0" smtClean="0"/>
              <a:t>đ</a:t>
            </a:r>
            <a:r>
              <a:rPr lang="vi-VN" dirty="0" smtClean="0"/>
              <a:t>ượ</a:t>
            </a:r>
            <a:r>
              <a:rPr lang="en-US" dirty="0" smtClean="0"/>
              <a:t>c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730828" y="1557987"/>
            <a:ext cx="674370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hỏi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nghệ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mới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: MERN stack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biết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cách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triển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khai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host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Rèn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luyện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khả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tự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học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research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những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kiến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cần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internet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Nâng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cao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kỹ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làm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thảo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luận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phân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chia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giữa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viên</a:t>
            </a:r>
            <a:endParaRPr lang="en-US" dirty="0" smtClean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Hoàn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thiện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sẽ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nơi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thư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giãn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ngày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dài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giúp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luôn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tâm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ổn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đinh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thoải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mái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nhất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Oxanium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44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4.2 </a:t>
            </a:r>
            <a:r>
              <a:rPr lang="vi-VN" dirty="0" smtClean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730828" y="1557987"/>
            <a:ext cx="6743700" cy="199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Website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giao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nhìn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thân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Màu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sắc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nhẹ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nhàng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đơn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giản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thao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tác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Mang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nhạc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lofi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âm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thanh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trắng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thư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giản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nhất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Oxanium" panose="020B0604020202020204" charset="0"/>
              </a:rPr>
              <a:t>Hỗ</a:t>
            </a:r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trợ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trò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chuyện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chat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tặng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hứng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thú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dùng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1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44"/>
          <p:cNvSpPr txBox="1">
            <a:spLocks noGrp="1"/>
          </p:cNvSpPr>
          <p:nvPr>
            <p:ph type="title"/>
          </p:nvPr>
        </p:nvSpPr>
        <p:spPr>
          <a:xfrm>
            <a:off x="800100" y="597450"/>
            <a:ext cx="39531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4.2 </a:t>
            </a:r>
            <a:r>
              <a:rPr lang="en-US" dirty="0" err="1" smtClean="0"/>
              <a:t>Nh</a:t>
            </a:r>
            <a:r>
              <a:rPr lang="vi-VN" dirty="0" smtClean="0"/>
              <a:t>ượ</a:t>
            </a:r>
            <a:r>
              <a:rPr lang="en-US" dirty="0"/>
              <a:t>c </a:t>
            </a:r>
            <a:r>
              <a:rPr lang="en-US" dirty="0" err="1" smtClean="0"/>
              <a:t>điểm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730828" y="1557987"/>
            <a:ext cx="674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Oxanium" panose="020B0604020202020204" charset="0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trường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host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miễn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nên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phản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hồi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phẩm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nhanh</a:t>
            </a:r>
            <a:r>
              <a:rPr lang="en-US" dirty="0">
                <a:solidFill>
                  <a:schemeClr val="tx1"/>
                </a:solidFill>
                <a:latin typeface="Oxan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Oxanium" panose="020B0604020202020204" charset="0"/>
              </a:rPr>
              <a:t>lắm</a:t>
            </a: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  <a:p>
            <a:r>
              <a:rPr lang="en-US" b="1" dirty="0"/>
              <a:t/>
            </a:r>
            <a:br>
              <a:rPr lang="en-US" b="1" dirty="0"/>
            </a:br>
            <a:endParaRPr lang="en-US" dirty="0">
              <a:solidFill>
                <a:schemeClr val="tx1"/>
              </a:solidFill>
              <a:latin typeface="Oxan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1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26;p55"/>
          <p:cNvSpPr txBox="1">
            <a:spLocks noGrp="1"/>
          </p:cNvSpPr>
          <p:nvPr>
            <p:ph type="title"/>
          </p:nvPr>
        </p:nvSpPr>
        <p:spPr>
          <a:xfrm>
            <a:off x="973826" y="1365726"/>
            <a:ext cx="3349200" cy="1002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5" name="Google Shape;4727;p55"/>
          <p:cNvGrpSpPr/>
          <p:nvPr/>
        </p:nvGrpSpPr>
        <p:grpSpPr>
          <a:xfrm>
            <a:off x="5166437" y="423686"/>
            <a:ext cx="3878496" cy="2201089"/>
            <a:chOff x="4563764" y="673736"/>
            <a:chExt cx="3878496" cy="2201089"/>
          </a:xfrm>
        </p:grpSpPr>
        <p:sp>
          <p:nvSpPr>
            <p:cNvPr id="6" name="Google Shape;4728;p55"/>
            <p:cNvSpPr/>
            <p:nvPr/>
          </p:nvSpPr>
          <p:spPr>
            <a:xfrm>
              <a:off x="4569525" y="1253025"/>
              <a:ext cx="3856500" cy="1621800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729;p55"/>
            <p:cNvGrpSpPr/>
            <p:nvPr/>
          </p:nvGrpSpPr>
          <p:grpSpPr>
            <a:xfrm>
              <a:off x="4563764" y="673736"/>
              <a:ext cx="3878496" cy="2195752"/>
              <a:chOff x="4853282" y="-203172"/>
              <a:chExt cx="3073293" cy="1739899"/>
            </a:xfrm>
          </p:grpSpPr>
          <p:sp>
            <p:nvSpPr>
              <p:cNvPr id="8" name="Google Shape;4730;p55"/>
              <p:cNvSpPr/>
              <p:nvPr/>
            </p:nvSpPr>
            <p:spPr>
              <a:xfrm flipH="1">
                <a:off x="5638604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731;p55"/>
              <p:cNvSpPr/>
              <p:nvPr/>
            </p:nvSpPr>
            <p:spPr>
              <a:xfrm flipH="1">
                <a:off x="5638604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32;p55"/>
              <p:cNvSpPr/>
              <p:nvPr/>
            </p:nvSpPr>
            <p:spPr>
              <a:xfrm flipH="1">
                <a:off x="4853492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733;p55"/>
              <p:cNvSpPr/>
              <p:nvPr/>
            </p:nvSpPr>
            <p:spPr>
              <a:xfrm flipH="1">
                <a:off x="4853492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734;p55"/>
              <p:cNvSpPr/>
              <p:nvPr/>
            </p:nvSpPr>
            <p:spPr>
              <a:xfrm flipH="1">
                <a:off x="6423717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735;p55"/>
              <p:cNvSpPr/>
              <p:nvPr/>
            </p:nvSpPr>
            <p:spPr>
              <a:xfrm flipH="1">
                <a:off x="6423717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736;p55"/>
              <p:cNvSpPr/>
              <p:nvPr/>
            </p:nvSpPr>
            <p:spPr>
              <a:xfrm flipH="1">
                <a:off x="7208829" y="250335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737;p55"/>
              <p:cNvSpPr/>
              <p:nvPr/>
            </p:nvSpPr>
            <p:spPr>
              <a:xfrm flipH="1">
                <a:off x="7208829" y="921040"/>
                <a:ext cx="717746" cy="614702"/>
              </a:xfrm>
              <a:custGeom>
                <a:avLst/>
                <a:gdLst/>
                <a:ahLst/>
                <a:cxnLst/>
                <a:rect l="l" t="t" r="r" b="b"/>
                <a:pathLst>
                  <a:path w="19434" h="25095" extrusionOk="0">
                    <a:moveTo>
                      <a:pt x="19434" y="25094"/>
                    </a:moveTo>
                    <a:lnTo>
                      <a:pt x="0" y="25094"/>
                    </a:lnTo>
                    <a:lnTo>
                      <a:pt x="0" y="0"/>
                    </a:lnTo>
                    <a:lnTo>
                      <a:pt x="510" y="0"/>
                    </a:lnTo>
                    <a:lnTo>
                      <a:pt x="510" y="24633"/>
                    </a:lnTo>
                    <a:lnTo>
                      <a:pt x="19434" y="2463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4738;p55"/>
              <p:cNvGrpSpPr/>
              <p:nvPr/>
            </p:nvGrpSpPr>
            <p:grpSpPr>
              <a:xfrm>
                <a:off x="4853282" y="-203172"/>
                <a:ext cx="3067592" cy="1739899"/>
                <a:chOff x="4669953" y="248175"/>
                <a:chExt cx="3633297" cy="2060759"/>
              </a:xfrm>
            </p:grpSpPr>
            <p:sp>
              <p:nvSpPr>
                <p:cNvPr id="17" name="Google Shape;4739;p55"/>
                <p:cNvSpPr/>
                <p:nvPr/>
              </p:nvSpPr>
              <p:spPr>
                <a:xfrm>
                  <a:off x="5946450" y="248175"/>
                  <a:ext cx="1077300" cy="1077300"/>
                </a:xfrm>
                <a:prstGeom prst="pie">
                  <a:avLst>
                    <a:gd name="adj1" fmla="val 0"/>
                    <a:gd name="adj2" fmla="val 10760213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" name="Google Shape;4740;p55"/>
                <p:cNvGrpSpPr/>
                <p:nvPr/>
              </p:nvGrpSpPr>
              <p:grpSpPr>
                <a:xfrm>
                  <a:off x="4669953" y="803904"/>
                  <a:ext cx="3606824" cy="1505030"/>
                  <a:chOff x="4669943" y="803825"/>
                  <a:chExt cx="3606824" cy="1525007"/>
                </a:xfrm>
              </p:grpSpPr>
              <p:sp>
                <p:nvSpPr>
                  <p:cNvPr id="23" name="Google Shape;4741;p55"/>
                  <p:cNvSpPr/>
                  <p:nvPr/>
                </p:nvSpPr>
                <p:spPr>
                  <a:xfrm>
                    <a:off x="4705627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4742;p55"/>
                  <p:cNvSpPr/>
                  <p:nvPr/>
                </p:nvSpPr>
                <p:spPr>
                  <a:xfrm>
                    <a:off x="4824258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4743;p55"/>
                  <p:cNvSpPr/>
                  <p:nvPr/>
                </p:nvSpPr>
                <p:spPr>
                  <a:xfrm>
                    <a:off x="4761980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744;p55"/>
                  <p:cNvSpPr/>
                  <p:nvPr/>
                </p:nvSpPr>
                <p:spPr>
                  <a:xfrm>
                    <a:off x="4969280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4745;p55"/>
                  <p:cNvSpPr/>
                  <p:nvPr/>
                </p:nvSpPr>
                <p:spPr>
                  <a:xfrm>
                    <a:off x="4926258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4746;p55"/>
                  <p:cNvSpPr/>
                  <p:nvPr/>
                </p:nvSpPr>
                <p:spPr>
                  <a:xfrm>
                    <a:off x="4899462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4747;p55"/>
                  <p:cNvSpPr/>
                  <p:nvPr/>
                </p:nvSpPr>
                <p:spPr>
                  <a:xfrm>
                    <a:off x="4669943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4748;p55"/>
                  <p:cNvSpPr/>
                  <p:nvPr/>
                </p:nvSpPr>
                <p:spPr>
                  <a:xfrm>
                    <a:off x="5254142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4749;p55"/>
                  <p:cNvSpPr/>
                  <p:nvPr/>
                </p:nvSpPr>
                <p:spPr>
                  <a:xfrm>
                    <a:off x="5393173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4750;p55"/>
                  <p:cNvSpPr/>
                  <p:nvPr/>
                </p:nvSpPr>
                <p:spPr>
                  <a:xfrm>
                    <a:off x="5327731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4751;p55"/>
                  <p:cNvSpPr/>
                  <p:nvPr/>
                </p:nvSpPr>
                <p:spPr>
                  <a:xfrm>
                    <a:off x="5154363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752;p55"/>
                  <p:cNvSpPr/>
                  <p:nvPr/>
                </p:nvSpPr>
                <p:spPr>
                  <a:xfrm>
                    <a:off x="4721853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4753;p55"/>
                  <p:cNvSpPr/>
                  <p:nvPr/>
                </p:nvSpPr>
                <p:spPr>
                  <a:xfrm>
                    <a:off x="4677821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4754;p55"/>
                  <p:cNvSpPr/>
                  <p:nvPr/>
                </p:nvSpPr>
                <p:spPr>
                  <a:xfrm>
                    <a:off x="5207013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4755;p55"/>
                  <p:cNvSpPr/>
                  <p:nvPr/>
                </p:nvSpPr>
                <p:spPr>
                  <a:xfrm>
                    <a:off x="4835299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756;p55"/>
                  <p:cNvSpPr/>
                  <p:nvPr/>
                </p:nvSpPr>
                <p:spPr>
                  <a:xfrm>
                    <a:off x="5405898" y="1219969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757;p55"/>
                  <p:cNvSpPr/>
                  <p:nvPr/>
                </p:nvSpPr>
                <p:spPr>
                  <a:xfrm>
                    <a:off x="5194894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758;p55"/>
                  <p:cNvSpPr/>
                  <p:nvPr/>
                </p:nvSpPr>
                <p:spPr>
                  <a:xfrm>
                    <a:off x="5277909" y="1244274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759;p55"/>
                  <p:cNvSpPr/>
                  <p:nvPr/>
                </p:nvSpPr>
                <p:spPr>
                  <a:xfrm>
                    <a:off x="5251180" y="1329846"/>
                    <a:ext cx="5723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5"/>
                        </a:lnTo>
                        <a:lnTo>
                          <a:pt x="1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760;p55"/>
                  <p:cNvSpPr/>
                  <p:nvPr/>
                </p:nvSpPr>
                <p:spPr>
                  <a:xfrm>
                    <a:off x="5439359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761;p55"/>
                  <p:cNvSpPr/>
                  <p:nvPr/>
                </p:nvSpPr>
                <p:spPr>
                  <a:xfrm>
                    <a:off x="5217718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762;p55"/>
                  <p:cNvSpPr/>
                  <p:nvPr/>
                </p:nvSpPr>
                <p:spPr>
                  <a:xfrm>
                    <a:off x="5371763" y="1405049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763;p55"/>
                  <p:cNvSpPr/>
                  <p:nvPr/>
                </p:nvSpPr>
                <p:spPr>
                  <a:xfrm>
                    <a:off x="5423134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764;p55"/>
                  <p:cNvSpPr/>
                  <p:nvPr/>
                </p:nvSpPr>
                <p:spPr>
                  <a:xfrm>
                    <a:off x="5340792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65;p55"/>
                  <p:cNvSpPr/>
                  <p:nvPr/>
                </p:nvSpPr>
                <p:spPr>
                  <a:xfrm>
                    <a:off x="5137801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766;p55"/>
                  <p:cNvSpPr/>
                  <p:nvPr/>
                </p:nvSpPr>
                <p:spPr>
                  <a:xfrm>
                    <a:off x="5148236" y="1272685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7"/>
                        </a:lnTo>
                        <a:lnTo>
                          <a:pt x="1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767;p55"/>
                  <p:cNvSpPr/>
                  <p:nvPr/>
                </p:nvSpPr>
                <p:spPr>
                  <a:xfrm>
                    <a:off x="5305984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4768;p55"/>
                  <p:cNvSpPr/>
                  <p:nvPr/>
                </p:nvSpPr>
                <p:spPr>
                  <a:xfrm>
                    <a:off x="4859402" y="1292210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4769;p55"/>
                  <p:cNvSpPr/>
                  <p:nvPr/>
                </p:nvSpPr>
                <p:spPr>
                  <a:xfrm>
                    <a:off x="4963760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4770;p55"/>
                  <p:cNvSpPr/>
                  <p:nvPr/>
                </p:nvSpPr>
                <p:spPr>
                  <a:xfrm>
                    <a:off x="4890844" y="1462613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4771;p55"/>
                  <p:cNvSpPr/>
                  <p:nvPr/>
                </p:nvSpPr>
                <p:spPr>
                  <a:xfrm>
                    <a:off x="4792883" y="1411849"/>
                    <a:ext cx="5655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0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772;p55"/>
                  <p:cNvSpPr/>
                  <p:nvPr/>
                </p:nvSpPr>
                <p:spPr>
                  <a:xfrm>
                    <a:off x="4698962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4773;p55"/>
                  <p:cNvSpPr/>
                  <p:nvPr/>
                </p:nvSpPr>
                <p:spPr>
                  <a:xfrm>
                    <a:off x="5542101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5"/>
                        </a:lnTo>
                        <a:lnTo>
                          <a:pt x="0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4774;p55"/>
                  <p:cNvSpPr/>
                  <p:nvPr/>
                </p:nvSpPr>
                <p:spPr>
                  <a:xfrm>
                    <a:off x="5660799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4775;p55"/>
                  <p:cNvSpPr/>
                  <p:nvPr/>
                </p:nvSpPr>
                <p:spPr>
                  <a:xfrm>
                    <a:off x="5598521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4776;p55"/>
                  <p:cNvSpPr/>
                  <p:nvPr/>
                </p:nvSpPr>
                <p:spPr>
                  <a:xfrm>
                    <a:off x="5805822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777;p55"/>
                  <p:cNvSpPr/>
                  <p:nvPr/>
                </p:nvSpPr>
                <p:spPr>
                  <a:xfrm>
                    <a:off x="5762800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4778;p55"/>
                  <p:cNvSpPr/>
                  <p:nvPr/>
                </p:nvSpPr>
                <p:spPr>
                  <a:xfrm>
                    <a:off x="5736003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779;p55"/>
                  <p:cNvSpPr/>
                  <p:nvPr/>
                </p:nvSpPr>
                <p:spPr>
                  <a:xfrm>
                    <a:off x="5506485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4780;p55"/>
                  <p:cNvSpPr/>
                  <p:nvPr/>
                </p:nvSpPr>
                <p:spPr>
                  <a:xfrm>
                    <a:off x="6090684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4781;p55"/>
                  <p:cNvSpPr/>
                  <p:nvPr/>
                </p:nvSpPr>
                <p:spPr>
                  <a:xfrm>
                    <a:off x="6229714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4782;p55"/>
                  <p:cNvSpPr/>
                  <p:nvPr/>
                </p:nvSpPr>
                <p:spPr>
                  <a:xfrm>
                    <a:off x="6164138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4783;p55"/>
                  <p:cNvSpPr/>
                  <p:nvPr/>
                </p:nvSpPr>
                <p:spPr>
                  <a:xfrm>
                    <a:off x="5990770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4784;p55"/>
                  <p:cNvSpPr/>
                  <p:nvPr/>
                </p:nvSpPr>
                <p:spPr>
                  <a:xfrm>
                    <a:off x="5558394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4785;p55"/>
                  <p:cNvSpPr/>
                  <p:nvPr/>
                </p:nvSpPr>
                <p:spPr>
                  <a:xfrm>
                    <a:off x="5489316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4786;p55"/>
                  <p:cNvSpPr/>
                  <p:nvPr/>
                </p:nvSpPr>
                <p:spPr>
                  <a:xfrm>
                    <a:off x="5514362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787;p55"/>
                  <p:cNvSpPr/>
                  <p:nvPr/>
                </p:nvSpPr>
                <p:spPr>
                  <a:xfrm>
                    <a:off x="6043554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4788;p55"/>
                  <p:cNvSpPr/>
                  <p:nvPr/>
                </p:nvSpPr>
                <p:spPr>
                  <a:xfrm>
                    <a:off x="5671841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4789;p55"/>
                  <p:cNvSpPr/>
                  <p:nvPr/>
                </p:nvSpPr>
                <p:spPr>
                  <a:xfrm>
                    <a:off x="6242305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4790;p55"/>
                  <p:cNvSpPr/>
                  <p:nvPr/>
                </p:nvSpPr>
                <p:spPr>
                  <a:xfrm>
                    <a:off x="6031436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4791;p55"/>
                  <p:cNvSpPr/>
                  <p:nvPr/>
                </p:nvSpPr>
                <p:spPr>
                  <a:xfrm>
                    <a:off x="6114450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4792;p55"/>
                  <p:cNvSpPr/>
                  <p:nvPr/>
                </p:nvSpPr>
                <p:spPr>
                  <a:xfrm>
                    <a:off x="6087788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4793;p55"/>
                  <p:cNvSpPr/>
                  <p:nvPr/>
                </p:nvSpPr>
                <p:spPr>
                  <a:xfrm>
                    <a:off x="6275901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4794;p55"/>
                  <p:cNvSpPr/>
                  <p:nvPr/>
                </p:nvSpPr>
                <p:spPr>
                  <a:xfrm>
                    <a:off x="6054259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4795;p55"/>
                  <p:cNvSpPr/>
                  <p:nvPr/>
                </p:nvSpPr>
                <p:spPr>
                  <a:xfrm>
                    <a:off x="6208372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4796;p55"/>
                  <p:cNvSpPr/>
                  <p:nvPr/>
                </p:nvSpPr>
                <p:spPr>
                  <a:xfrm>
                    <a:off x="6259675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4797;p55"/>
                  <p:cNvSpPr/>
                  <p:nvPr/>
                </p:nvSpPr>
                <p:spPr>
                  <a:xfrm>
                    <a:off x="6177334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4798;p55"/>
                  <p:cNvSpPr/>
                  <p:nvPr/>
                </p:nvSpPr>
                <p:spPr>
                  <a:xfrm>
                    <a:off x="5974342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4799;p55"/>
                  <p:cNvSpPr/>
                  <p:nvPr/>
                </p:nvSpPr>
                <p:spPr>
                  <a:xfrm>
                    <a:off x="5984710" y="1272685"/>
                    <a:ext cx="5655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7"/>
                        </a:lnTo>
                        <a:lnTo>
                          <a:pt x="0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4800;p55"/>
                  <p:cNvSpPr/>
                  <p:nvPr/>
                </p:nvSpPr>
                <p:spPr>
                  <a:xfrm>
                    <a:off x="6142526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4801;p55"/>
                  <p:cNvSpPr/>
                  <p:nvPr/>
                </p:nvSpPr>
                <p:spPr>
                  <a:xfrm>
                    <a:off x="5695944" y="1292210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4802;p55"/>
                  <p:cNvSpPr/>
                  <p:nvPr/>
                </p:nvSpPr>
                <p:spPr>
                  <a:xfrm>
                    <a:off x="5800166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4803;p55"/>
                  <p:cNvSpPr/>
                  <p:nvPr/>
                </p:nvSpPr>
                <p:spPr>
                  <a:xfrm>
                    <a:off x="5727453" y="1462613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4804;p55"/>
                  <p:cNvSpPr/>
                  <p:nvPr/>
                </p:nvSpPr>
                <p:spPr>
                  <a:xfrm>
                    <a:off x="5629290" y="1411849"/>
                    <a:ext cx="5723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1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1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4805;p55"/>
                  <p:cNvSpPr/>
                  <p:nvPr/>
                </p:nvSpPr>
                <p:spPr>
                  <a:xfrm>
                    <a:off x="5535368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4806;p55"/>
                  <p:cNvSpPr/>
                  <p:nvPr/>
                </p:nvSpPr>
                <p:spPr>
                  <a:xfrm>
                    <a:off x="4705627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4"/>
                        </a:lnTo>
                        <a:lnTo>
                          <a:pt x="1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4807;p55"/>
                  <p:cNvSpPr/>
                  <p:nvPr/>
                </p:nvSpPr>
                <p:spPr>
                  <a:xfrm>
                    <a:off x="4824258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4808;p55"/>
                  <p:cNvSpPr/>
                  <p:nvPr/>
                </p:nvSpPr>
                <p:spPr>
                  <a:xfrm>
                    <a:off x="4761980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4809;p55"/>
                  <p:cNvSpPr/>
                  <p:nvPr/>
                </p:nvSpPr>
                <p:spPr>
                  <a:xfrm>
                    <a:off x="4969280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4810;p55"/>
                  <p:cNvSpPr/>
                  <p:nvPr/>
                </p:nvSpPr>
                <p:spPr>
                  <a:xfrm>
                    <a:off x="4926258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4811;p55"/>
                  <p:cNvSpPr/>
                  <p:nvPr/>
                </p:nvSpPr>
                <p:spPr>
                  <a:xfrm>
                    <a:off x="4899462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4812;p55"/>
                  <p:cNvSpPr/>
                  <p:nvPr/>
                </p:nvSpPr>
                <p:spPr>
                  <a:xfrm>
                    <a:off x="5254142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4813;p55"/>
                  <p:cNvSpPr/>
                  <p:nvPr/>
                </p:nvSpPr>
                <p:spPr>
                  <a:xfrm>
                    <a:off x="5393173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4814;p55"/>
                  <p:cNvSpPr/>
                  <p:nvPr/>
                </p:nvSpPr>
                <p:spPr>
                  <a:xfrm>
                    <a:off x="5327731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4815;p55"/>
                  <p:cNvSpPr/>
                  <p:nvPr/>
                </p:nvSpPr>
                <p:spPr>
                  <a:xfrm>
                    <a:off x="5154363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4816;p55"/>
                  <p:cNvSpPr/>
                  <p:nvPr/>
                </p:nvSpPr>
                <p:spPr>
                  <a:xfrm>
                    <a:off x="4721853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4817;p55"/>
                  <p:cNvSpPr/>
                  <p:nvPr/>
                </p:nvSpPr>
                <p:spPr>
                  <a:xfrm>
                    <a:off x="4677821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4818;p55"/>
                  <p:cNvSpPr/>
                  <p:nvPr/>
                </p:nvSpPr>
                <p:spPr>
                  <a:xfrm>
                    <a:off x="4835299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4819;p55"/>
                  <p:cNvSpPr/>
                  <p:nvPr/>
                </p:nvSpPr>
                <p:spPr>
                  <a:xfrm>
                    <a:off x="5405898" y="1995164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4820;p55"/>
                  <p:cNvSpPr/>
                  <p:nvPr/>
                </p:nvSpPr>
                <p:spPr>
                  <a:xfrm>
                    <a:off x="5194894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4821;p55"/>
                  <p:cNvSpPr/>
                  <p:nvPr/>
                </p:nvSpPr>
                <p:spPr>
                  <a:xfrm>
                    <a:off x="5277909" y="2019469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4822;p55"/>
                  <p:cNvSpPr/>
                  <p:nvPr/>
                </p:nvSpPr>
                <p:spPr>
                  <a:xfrm>
                    <a:off x="5251180" y="2105175"/>
                    <a:ext cx="5723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3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3"/>
                        </a:lnTo>
                        <a:lnTo>
                          <a:pt x="1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4823;p55"/>
                  <p:cNvSpPr/>
                  <p:nvPr/>
                </p:nvSpPr>
                <p:spPr>
                  <a:xfrm>
                    <a:off x="5439359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4824;p55"/>
                  <p:cNvSpPr/>
                  <p:nvPr/>
                </p:nvSpPr>
                <p:spPr>
                  <a:xfrm>
                    <a:off x="5217718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4825;p55"/>
                  <p:cNvSpPr/>
                  <p:nvPr/>
                </p:nvSpPr>
                <p:spPr>
                  <a:xfrm>
                    <a:off x="5371763" y="2180244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4826;p55"/>
                  <p:cNvSpPr/>
                  <p:nvPr/>
                </p:nvSpPr>
                <p:spPr>
                  <a:xfrm>
                    <a:off x="5423134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4827;p55"/>
                  <p:cNvSpPr/>
                  <p:nvPr/>
                </p:nvSpPr>
                <p:spPr>
                  <a:xfrm>
                    <a:off x="5340792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4828;p55"/>
                  <p:cNvSpPr/>
                  <p:nvPr/>
                </p:nvSpPr>
                <p:spPr>
                  <a:xfrm>
                    <a:off x="5137801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4829;p55"/>
                  <p:cNvSpPr/>
                  <p:nvPr/>
                </p:nvSpPr>
                <p:spPr>
                  <a:xfrm>
                    <a:off x="5148236" y="2047881"/>
                    <a:ext cx="5723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9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8"/>
                        </a:lnTo>
                        <a:lnTo>
                          <a:pt x="1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4830;p55"/>
                  <p:cNvSpPr/>
                  <p:nvPr/>
                </p:nvSpPr>
                <p:spPr>
                  <a:xfrm>
                    <a:off x="5305984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4831;p55"/>
                  <p:cNvSpPr/>
                  <p:nvPr/>
                </p:nvSpPr>
                <p:spPr>
                  <a:xfrm>
                    <a:off x="4859402" y="2067405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4832;p55"/>
                  <p:cNvSpPr/>
                  <p:nvPr/>
                </p:nvSpPr>
                <p:spPr>
                  <a:xfrm>
                    <a:off x="4963760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4833;p55"/>
                  <p:cNvSpPr/>
                  <p:nvPr/>
                </p:nvSpPr>
                <p:spPr>
                  <a:xfrm>
                    <a:off x="4890844" y="2237808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4834;p55"/>
                  <p:cNvSpPr/>
                  <p:nvPr/>
                </p:nvSpPr>
                <p:spPr>
                  <a:xfrm>
                    <a:off x="4792883" y="2187044"/>
                    <a:ext cx="5655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0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4835;p55"/>
                  <p:cNvSpPr/>
                  <p:nvPr/>
                </p:nvSpPr>
                <p:spPr>
                  <a:xfrm>
                    <a:off x="4698962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4836;p55"/>
                  <p:cNvSpPr/>
                  <p:nvPr/>
                </p:nvSpPr>
                <p:spPr>
                  <a:xfrm>
                    <a:off x="5542101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4"/>
                        </a:lnTo>
                        <a:lnTo>
                          <a:pt x="0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4837;p55"/>
                  <p:cNvSpPr/>
                  <p:nvPr/>
                </p:nvSpPr>
                <p:spPr>
                  <a:xfrm>
                    <a:off x="5660799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4838;p55"/>
                  <p:cNvSpPr/>
                  <p:nvPr/>
                </p:nvSpPr>
                <p:spPr>
                  <a:xfrm>
                    <a:off x="5598521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4839;p55"/>
                  <p:cNvSpPr/>
                  <p:nvPr/>
                </p:nvSpPr>
                <p:spPr>
                  <a:xfrm>
                    <a:off x="5805822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4840;p55"/>
                  <p:cNvSpPr/>
                  <p:nvPr/>
                </p:nvSpPr>
                <p:spPr>
                  <a:xfrm>
                    <a:off x="5762800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4841;p55"/>
                  <p:cNvSpPr/>
                  <p:nvPr/>
                </p:nvSpPr>
                <p:spPr>
                  <a:xfrm>
                    <a:off x="5736003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4842;p55"/>
                  <p:cNvSpPr/>
                  <p:nvPr/>
                </p:nvSpPr>
                <p:spPr>
                  <a:xfrm>
                    <a:off x="5506485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4843;p55"/>
                  <p:cNvSpPr/>
                  <p:nvPr/>
                </p:nvSpPr>
                <p:spPr>
                  <a:xfrm>
                    <a:off x="6090684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4844;p55"/>
                  <p:cNvSpPr/>
                  <p:nvPr/>
                </p:nvSpPr>
                <p:spPr>
                  <a:xfrm>
                    <a:off x="6229714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4845;p55"/>
                  <p:cNvSpPr/>
                  <p:nvPr/>
                </p:nvSpPr>
                <p:spPr>
                  <a:xfrm>
                    <a:off x="6164138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4846;p55"/>
                  <p:cNvSpPr/>
                  <p:nvPr/>
                </p:nvSpPr>
                <p:spPr>
                  <a:xfrm>
                    <a:off x="5990770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4847;p55"/>
                  <p:cNvSpPr/>
                  <p:nvPr/>
                </p:nvSpPr>
                <p:spPr>
                  <a:xfrm>
                    <a:off x="5558394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4848;p55"/>
                  <p:cNvSpPr/>
                  <p:nvPr/>
                </p:nvSpPr>
                <p:spPr>
                  <a:xfrm>
                    <a:off x="5489316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4849;p55"/>
                  <p:cNvSpPr/>
                  <p:nvPr/>
                </p:nvSpPr>
                <p:spPr>
                  <a:xfrm>
                    <a:off x="5514362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4850;p55"/>
                  <p:cNvSpPr/>
                  <p:nvPr/>
                </p:nvSpPr>
                <p:spPr>
                  <a:xfrm>
                    <a:off x="6043554" y="1769621"/>
                    <a:ext cx="5723" cy="63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4851;p55"/>
                  <p:cNvSpPr/>
                  <p:nvPr/>
                </p:nvSpPr>
                <p:spPr>
                  <a:xfrm>
                    <a:off x="5671841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852;p55"/>
                  <p:cNvSpPr/>
                  <p:nvPr/>
                </p:nvSpPr>
                <p:spPr>
                  <a:xfrm>
                    <a:off x="6242305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853;p55"/>
                  <p:cNvSpPr/>
                  <p:nvPr/>
                </p:nvSpPr>
                <p:spPr>
                  <a:xfrm>
                    <a:off x="6031436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854;p55"/>
                  <p:cNvSpPr/>
                  <p:nvPr/>
                </p:nvSpPr>
                <p:spPr>
                  <a:xfrm>
                    <a:off x="6114450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855;p55"/>
                  <p:cNvSpPr/>
                  <p:nvPr/>
                </p:nvSpPr>
                <p:spPr>
                  <a:xfrm>
                    <a:off x="6087788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856;p55"/>
                  <p:cNvSpPr/>
                  <p:nvPr/>
                </p:nvSpPr>
                <p:spPr>
                  <a:xfrm>
                    <a:off x="6275901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857;p55"/>
                  <p:cNvSpPr/>
                  <p:nvPr/>
                </p:nvSpPr>
                <p:spPr>
                  <a:xfrm>
                    <a:off x="6054259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858;p55"/>
                  <p:cNvSpPr/>
                  <p:nvPr/>
                </p:nvSpPr>
                <p:spPr>
                  <a:xfrm>
                    <a:off x="6208372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859;p55"/>
                  <p:cNvSpPr/>
                  <p:nvPr/>
                </p:nvSpPr>
                <p:spPr>
                  <a:xfrm>
                    <a:off x="6259675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860;p55"/>
                  <p:cNvSpPr/>
                  <p:nvPr/>
                </p:nvSpPr>
                <p:spPr>
                  <a:xfrm>
                    <a:off x="6177334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861;p55"/>
                  <p:cNvSpPr/>
                  <p:nvPr/>
                </p:nvSpPr>
                <p:spPr>
                  <a:xfrm>
                    <a:off x="5974342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862;p55"/>
                  <p:cNvSpPr/>
                  <p:nvPr/>
                </p:nvSpPr>
                <p:spPr>
                  <a:xfrm>
                    <a:off x="5984710" y="2047881"/>
                    <a:ext cx="5655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8"/>
                        </a:lnTo>
                        <a:lnTo>
                          <a:pt x="0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863;p55"/>
                  <p:cNvSpPr/>
                  <p:nvPr/>
                </p:nvSpPr>
                <p:spPr>
                  <a:xfrm>
                    <a:off x="6142526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64;p55"/>
                  <p:cNvSpPr/>
                  <p:nvPr/>
                </p:nvSpPr>
                <p:spPr>
                  <a:xfrm>
                    <a:off x="5695944" y="2067405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65;p55"/>
                  <p:cNvSpPr/>
                  <p:nvPr/>
                </p:nvSpPr>
                <p:spPr>
                  <a:xfrm>
                    <a:off x="5800166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66;p55"/>
                  <p:cNvSpPr/>
                  <p:nvPr/>
                </p:nvSpPr>
                <p:spPr>
                  <a:xfrm>
                    <a:off x="5727453" y="2237808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67;p55"/>
                  <p:cNvSpPr/>
                  <p:nvPr/>
                </p:nvSpPr>
                <p:spPr>
                  <a:xfrm>
                    <a:off x="5629290" y="2187044"/>
                    <a:ext cx="5723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1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68;p55"/>
                  <p:cNvSpPr/>
                  <p:nvPr/>
                </p:nvSpPr>
                <p:spPr>
                  <a:xfrm>
                    <a:off x="5535368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69;p55"/>
                  <p:cNvSpPr/>
                  <p:nvPr/>
                </p:nvSpPr>
                <p:spPr>
                  <a:xfrm flipH="1">
                    <a:off x="7976218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70;p55"/>
                  <p:cNvSpPr/>
                  <p:nvPr/>
                </p:nvSpPr>
                <p:spPr>
                  <a:xfrm flipH="1">
                    <a:off x="7857588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1;p55"/>
                  <p:cNvSpPr/>
                  <p:nvPr/>
                </p:nvSpPr>
                <p:spPr>
                  <a:xfrm flipH="1">
                    <a:off x="7919933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72;p55"/>
                  <p:cNvSpPr/>
                  <p:nvPr/>
                </p:nvSpPr>
                <p:spPr>
                  <a:xfrm flipH="1">
                    <a:off x="7712565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73;p55"/>
                  <p:cNvSpPr/>
                  <p:nvPr/>
                </p:nvSpPr>
                <p:spPr>
                  <a:xfrm flipH="1">
                    <a:off x="7755587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874;p55"/>
                  <p:cNvSpPr/>
                  <p:nvPr/>
                </p:nvSpPr>
                <p:spPr>
                  <a:xfrm flipH="1">
                    <a:off x="7782383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875;p55"/>
                  <p:cNvSpPr/>
                  <p:nvPr/>
                </p:nvSpPr>
                <p:spPr>
                  <a:xfrm flipH="1">
                    <a:off x="8011902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876;p55"/>
                  <p:cNvSpPr/>
                  <p:nvPr/>
                </p:nvSpPr>
                <p:spPr>
                  <a:xfrm flipH="1">
                    <a:off x="7427703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877;p55"/>
                  <p:cNvSpPr/>
                  <p:nvPr/>
                </p:nvSpPr>
                <p:spPr>
                  <a:xfrm flipH="1">
                    <a:off x="7288672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878;p55"/>
                  <p:cNvSpPr/>
                  <p:nvPr/>
                </p:nvSpPr>
                <p:spPr>
                  <a:xfrm flipH="1">
                    <a:off x="7354114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879;p55"/>
                  <p:cNvSpPr/>
                  <p:nvPr/>
                </p:nvSpPr>
                <p:spPr>
                  <a:xfrm flipH="1">
                    <a:off x="7527482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880;p55"/>
                  <p:cNvSpPr/>
                  <p:nvPr/>
                </p:nvSpPr>
                <p:spPr>
                  <a:xfrm flipH="1">
                    <a:off x="7959993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881;p55"/>
                  <p:cNvSpPr/>
                  <p:nvPr/>
                </p:nvSpPr>
                <p:spPr>
                  <a:xfrm flipH="1">
                    <a:off x="8029070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0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882;p55"/>
                  <p:cNvSpPr/>
                  <p:nvPr/>
                </p:nvSpPr>
                <p:spPr>
                  <a:xfrm flipH="1">
                    <a:off x="8004025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883;p55"/>
                  <p:cNvSpPr/>
                  <p:nvPr/>
                </p:nvSpPr>
                <p:spPr>
                  <a:xfrm flipH="1">
                    <a:off x="7474832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4884;p55"/>
                  <p:cNvSpPr/>
                  <p:nvPr/>
                </p:nvSpPr>
                <p:spPr>
                  <a:xfrm flipH="1">
                    <a:off x="7846546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4885;p55"/>
                  <p:cNvSpPr/>
                  <p:nvPr/>
                </p:nvSpPr>
                <p:spPr>
                  <a:xfrm flipH="1">
                    <a:off x="7276015" y="1219969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4886;p55"/>
                  <p:cNvSpPr/>
                  <p:nvPr/>
                </p:nvSpPr>
                <p:spPr>
                  <a:xfrm flipH="1">
                    <a:off x="7486951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4887;p55"/>
                  <p:cNvSpPr/>
                  <p:nvPr/>
                </p:nvSpPr>
                <p:spPr>
                  <a:xfrm flipH="1">
                    <a:off x="7404004" y="1244274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4888;p55"/>
                  <p:cNvSpPr/>
                  <p:nvPr/>
                </p:nvSpPr>
                <p:spPr>
                  <a:xfrm flipH="1">
                    <a:off x="7430666" y="1329846"/>
                    <a:ext cx="5723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5"/>
                        </a:lnTo>
                        <a:lnTo>
                          <a:pt x="1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4889;p55"/>
                  <p:cNvSpPr/>
                  <p:nvPr/>
                </p:nvSpPr>
                <p:spPr>
                  <a:xfrm flipH="1">
                    <a:off x="7242486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4890;p55"/>
                  <p:cNvSpPr/>
                  <p:nvPr/>
                </p:nvSpPr>
                <p:spPr>
                  <a:xfrm flipH="1">
                    <a:off x="7464127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4891;p55"/>
                  <p:cNvSpPr/>
                  <p:nvPr/>
                </p:nvSpPr>
                <p:spPr>
                  <a:xfrm flipH="1">
                    <a:off x="7310082" y="1405049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4892;p55"/>
                  <p:cNvSpPr/>
                  <p:nvPr/>
                </p:nvSpPr>
                <p:spPr>
                  <a:xfrm flipH="1">
                    <a:off x="7258712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4893;p55"/>
                  <p:cNvSpPr/>
                  <p:nvPr/>
                </p:nvSpPr>
                <p:spPr>
                  <a:xfrm flipH="1">
                    <a:off x="7341120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4894;p55"/>
                  <p:cNvSpPr/>
                  <p:nvPr/>
                </p:nvSpPr>
                <p:spPr>
                  <a:xfrm flipH="1">
                    <a:off x="7544045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4895;p55"/>
                  <p:cNvSpPr/>
                  <p:nvPr/>
                </p:nvSpPr>
                <p:spPr>
                  <a:xfrm flipH="1">
                    <a:off x="7533609" y="1272685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7"/>
                        </a:lnTo>
                        <a:lnTo>
                          <a:pt x="1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4896;p55"/>
                  <p:cNvSpPr/>
                  <p:nvPr/>
                </p:nvSpPr>
                <p:spPr>
                  <a:xfrm flipH="1">
                    <a:off x="7375861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4897;p55"/>
                  <p:cNvSpPr/>
                  <p:nvPr/>
                </p:nvSpPr>
                <p:spPr>
                  <a:xfrm flipH="1">
                    <a:off x="7822510" y="1292210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4898;p55"/>
                  <p:cNvSpPr/>
                  <p:nvPr/>
                </p:nvSpPr>
                <p:spPr>
                  <a:xfrm flipH="1">
                    <a:off x="7718086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4899;p55"/>
                  <p:cNvSpPr/>
                  <p:nvPr/>
                </p:nvSpPr>
                <p:spPr>
                  <a:xfrm flipH="1">
                    <a:off x="7791001" y="1462613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4900;p55"/>
                  <p:cNvSpPr/>
                  <p:nvPr/>
                </p:nvSpPr>
                <p:spPr>
                  <a:xfrm flipH="1">
                    <a:off x="7889030" y="1411849"/>
                    <a:ext cx="5655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0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4901;p55"/>
                  <p:cNvSpPr/>
                  <p:nvPr/>
                </p:nvSpPr>
                <p:spPr>
                  <a:xfrm flipH="1">
                    <a:off x="7982884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4902;p55"/>
                  <p:cNvSpPr/>
                  <p:nvPr/>
                </p:nvSpPr>
                <p:spPr>
                  <a:xfrm flipH="1">
                    <a:off x="7139744" y="803825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5"/>
                        </a:lnTo>
                        <a:lnTo>
                          <a:pt x="0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4903;p55"/>
                  <p:cNvSpPr/>
                  <p:nvPr/>
                </p:nvSpPr>
                <p:spPr>
                  <a:xfrm flipH="1">
                    <a:off x="7021046" y="820724"/>
                    <a:ext cx="5723" cy="36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5"/>
                        </a:lnTo>
                        <a:lnTo>
                          <a:pt x="0" y="5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4904;p55"/>
                  <p:cNvSpPr/>
                  <p:nvPr/>
                </p:nvSpPr>
                <p:spPr>
                  <a:xfrm flipH="1">
                    <a:off x="7083391" y="915789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4905;p55"/>
                  <p:cNvSpPr/>
                  <p:nvPr/>
                </p:nvSpPr>
                <p:spPr>
                  <a:xfrm flipH="1">
                    <a:off x="6876023" y="847991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7"/>
                        </a:lnTo>
                        <a:lnTo>
                          <a:pt x="0" y="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4906;p55"/>
                  <p:cNvSpPr/>
                  <p:nvPr/>
                </p:nvSpPr>
                <p:spPr>
                  <a:xfrm flipH="1">
                    <a:off x="6919046" y="1033542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4907;p55"/>
                  <p:cNvSpPr/>
                  <p:nvPr/>
                </p:nvSpPr>
                <p:spPr>
                  <a:xfrm flipH="1">
                    <a:off x="6945842" y="829746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4908;p55"/>
                  <p:cNvSpPr/>
                  <p:nvPr/>
                </p:nvSpPr>
                <p:spPr>
                  <a:xfrm flipH="1">
                    <a:off x="7175361" y="1200175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4909;p55"/>
                  <p:cNvSpPr/>
                  <p:nvPr/>
                </p:nvSpPr>
                <p:spPr>
                  <a:xfrm flipH="1">
                    <a:off x="6591162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4910;p55"/>
                  <p:cNvSpPr/>
                  <p:nvPr/>
                </p:nvSpPr>
                <p:spPr>
                  <a:xfrm flipH="1">
                    <a:off x="6452131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4911;p55"/>
                  <p:cNvSpPr/>
                  <p:nvPr/>
                </p:nvSpPr>
                <p:spPr>
                  <a:xfrm flipH="1">
                    <a:off x="6517708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4912;p55"/>
                  <p:cNvSpPr/>
                  <p:nvPr/>
                </p:nvSpPr>
                <p:spPr>
                  <a:xfrm flipH="1">
                    <a:off x="6691075" y="90959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5"/>
                        </a:lnTo>
                        <a:lnTo>
                          <a:pt x="1" y="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4913;p55"/>
                  <p:cNvSpPr/>
                  <p:nvPr/>
                </p:nvSpPr>
                <p:spPr>
                  <a:xfrm flipH="1">
                    <a:off x="7123451" y="1219969"/>
                    <a:ext cx="5723" cy="8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4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3"/>
                        </a:lnTo>
                        <a:lnTo>
                          <a:pt x="1" y="12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4914;p55"/>
                  <p:cNvSpPr/>
                  <p:nvPr/>
                </p:nvSpPr>
                <p:spPr>
                  <a:xfrm flipH="1">
                    <a:off x="7192529" y="1470288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4915;p55"/>
                  <p:cNvSpPr/>
                  <p:nvPr/>
                </p:nvSpPr>
                <p:spPr>
                  <a:xfrm flipH="1">
                    <a:off x="7167483" y="948105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4916;p55"/>
                  <p:cNvSpPr/>
                  <p:nvPr/>
                </p:nvSpPr>
                <p:spPr>
                  <a:xfrm flipH="1">
                    <a:off x="6638291" y="994426"/>
                    <a:ext cx="5723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4917;p55"/>
                  <p:cNvSpPr/>
                  <p:nvPr/>
                </p:nvSpPr>
                <p:spPr>
                  <a:xfrm flipH="1">
                    <a:off x="7010005" y="1021356"/>
                    <a:ext cx="5723" cy="393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83"/>
                        </a:lnTo>
                        <a:lnTo>
                          <a:pt x="0" y="5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4918;p55"/>
                  <p:cNvSpPr/>
                  <p:nvPr/>
                </p:nvSpPr>
                <p:spPr>
                  <a:xfrm flipH="1">
                    <a:off x="6439541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4919;p55"/>
                  <p:cNvSpPr/>
                  <p:nvPr/>
                </p:nvSpPr>
                <p:spPr>
                  <a:xfrm flipH="1">
                    <a:off x="6650410" y="1217815"/>
                    <a:ext cx="5723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6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4920;p55"/>
                  <p:cNvSpPr/>
                  <p:nvPr/>
                </p:nvSpPr>
                <p:spPr>
                  <a:xfrm flipH="1">
                    <a:off x="6567395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4921;p55"/>
                  <p:cNvSpPr/>
                  <p:nvPr/>
                </p:nvSpPr>
                <p:spPr>
                  <a:xfrm flipH="1">
                    <a:off x="6594124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922;p55"/>
                  <p:cNvSpPr/>
                  <p:nvPr/>
                </p:nvSpPr>
                <p:spPr>
                  <a:xfrm flipH="1">
                    <a:off x="6405944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923;p55"/>
                  <p:cNvSpPr/>
                  <p:nvPr/>
                </p:nvSpPr>
                <p:spPr>
                  <a:xfrm flipH="1">
                    <a:off x="6627586" y="1501393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924;p55"/>
                  <p:cNvSpPr/>
                  <p:nvPr/>
                </p:nvSpPr>
                <p:spPr>
                  <a:xfrm flipH="1">
                    <a:off x="6473541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925;p55"/>
                  <p:cNvSpPr/>
                  <p:nvPr/>
                </p:nvSpPr>
                <p:spPr>
                  <a:xfrm flipH="1">
                    <a:off x="6422170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926;p55"/>
                  <p:cNvSpPr/>
                  <p:nvPr/>
                </p:nvSpPr>
                <p:spPr>
                  <a:xfrm flipH="1">
                    <a:off x="6504579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927;p55"/>
                  <p:cNvSpPr/>
                  <p:nvPr/>
                </p:nvSpPr>
                <p:spPr>
                  <a:xfrm flipH="1">
                    <a:off x="6707503" y="143548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928;p55"/>
                  <p:cNvSpPr/>
                  <p:nvPr/>
                </p:nvSpPr>
                <p:spPr>
                  <a:xfrm flipH="1">
                    <a:off x="6697202" y="1272685"/>
                    <a:ext cx="5655" cy="63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7"/>
                        </a:lnTo>
                        <a:lnTo>
                          <a:pt x="0" y="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929;p55"/>
                  <p:cNvSpPr/>
                  <p:nvPr/>
                </p:nvSpPr>
                <p:spPr>
                  <a:xfrm flipH="1">
                    <a:off x="6539320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930;p55"/>
                  <p:cNvSpPr/>
                  <p:nvPr/>
                </p:nvSpPr>
                <p:spPr>
                  <a:xfrm flipH="1">
                    <a:off x="6985902" y="1292210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931;p55"/>
                  <p:cNvSpPr/>
                  <p:nvPr/>
                </p:nvSpPr>
                <p:spPr>
                  <a:xfrm flipH="1">
                    <a:off x="6881679" y="1251545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932;p55"/>
                  <p:cNvSpPr/>
                  <p:nvPr/>
                </p:nvSpPr>
                <p:spPr>
                  <a:xfrm flipH="1">
                    <a:off x="6954460" y="1462613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933;p55"/>
                  <p:cNvSpPr/>
                  <p:nvPr/>
                </p:nvSpPr>
                <p:spPr>
                  <a:xfrm flipH="1">
                    <a:off x="7052556" y="1411849"/>
                    <a:ext cx="5723" cy="47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1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1"/>
                        </a:lnTo>
                        <a:lnTo>
                          <a:pt x="1" y="7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934;p55"/>
                  <p:cNvSpPr/>
                  <p:nvPr/>
                </p:nvSpPr>
                <p:spPr>
                  <a:xfrm flipH="1">
                    <a:off x="7146477" y="1373675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4935;p55"/>
                  <p:cNvSpPr/>
                  <p:nvPr/>
                </p:nvSpPr>
                <p:spPr>
                  <a:xfrm flipH="1">
                    <a:off x="7976218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4"/>
                        </a:lnTo>
                        <a:lnTo>
                          <a:pt x="1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936;p55"/>
                  <p:cNvSpPr/>
                  <p:nvPr/>
                </p:nvSpPr>
                <p:spPr>
                  <a:xfrm flipH="1">
                    <a:off x="7857588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937;p55"/>
                  <p:cNvSpPr/>
                  <p:nvPr/>
                </p:nvSpPr>
                <p:spPr>
                  <a:xfrm flipH="1">
                    <a:off x="7919933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938;p55"/>
                  <p:cNvSpPr/>
                  <p:nvPr/>
                </p:nvSpPr>
                <p:spPr>
                  <a:xfrm flipH="1">
                    <a:off x="7712565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4939;p55"/>
                  <p:cNvSpPr/>
                  <p:nvPr/>
                </p:nvSpPr>
                <p:spPr>
                  <a:xfrm flipH="1">
                    <a:off x="7755587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4940;p55"/>
                  <p:cNvSpPr/>
                  <p:nvPr/>
                </p:nvSpPr>
                <p:spPr>
                  <a:xfrm flipH="1">
                    <a:off x="7782383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0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4941;p55"/>
                  <p:cNvSpPr/>
                  <p:nvPr/>
                </p:nvSpPr>
                <p:spPr>
                  <a:xfrm flipH="1">
                    <a:off x="8011902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4942;p55"/>
                  <p:cNvSpPr/>
                  <p:nvPr/>
                </p:nvSpPr>
                <p:spPr>
                  <a:xfrm flipH="1">
                    <a:off x="7427703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4943;p55"/>
                  <p:cNvSpPr/>
                  <p:nvPr/>
                </p:nvSpPr>
                <p:spPr>
                  <a:xfrm flipH="1">
                    <a:off x="7288672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4944;p55"/>
                  <p:cNvSpPr/>
                  <p:nvPr/>
                </p:nvSpPr>
                <p:spPr>
                  <a:xfrm flipH="1">
                    <a:off x="7354114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0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4945;p55"/>
                  <p:cNvSpPr/>
                  <p:nvPr/>
                </p:nvSpPr>
                <p:spPr>
                  <a:xfrm flipH="1">
                    <a:off x="7527482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4946;p55"/>
                  <p:cNvSpPr/>
                  <p:nvPr/>
                </p:nvSpPr>
                <p:spPr>
                  <a:xfrm flipH="1">
                    <a:off x="7959993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4947;p55"/>
                  <p:cNvSpPr/>
                  <p:nvPr/>
                </p:nvSpPr>
                <p:spPr>
                  <a:xfrm flipH="1">
                    <a:off x="8029070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0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4948;p55"/>
                  <p:cNvSpPr/>
                  <p:nvPr/>
                </p:nvSpPr>
                <p:spPr>
                  <a:xfrm flipH="1">
                    <a:off x="8004025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4949;p55"/>
                  <p:cNvSpPr/>
                  <p:nvPr/>
                </p:nvSpPr>
                <p:spPr>
                  <a:xfrm flipH="1">
                    <a:off x="7846546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4950;p55"/>
                  <p:cNvSpPr/>
                  <p:nvPr/>
                </p:nvSpPr>
                <p:spPr>
                  <a:xfrm flipH="1">
                    <a:off x="7276015" y="1995164"/>
                    <a:ext cx="5655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4951;p55"/>
                  <p:cNvSpPr/>
                  <p:nvPr/>
                </p:nvSpPr>
                <p:spPr>
                  <a:xfrm flipH="1">
                    <a:off x="7486951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4952;p55"/>
                  <p:cNvSpPr/>
                  <p:nvPr/>
                </p:nvSpPr>
                <p:spPr>
                  <a:xfrm flipH="1">
                    <a:off x="7404004" y="2019469"/>
                    <a:ext cx="5655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4953;p55"/>
                  <p:cNvSpPr/>
                  <p:nvPr/>
                </p:nvSpPr>
                <p:spPr>
                  <a:xfrm flipH="1">
                    <a:off x="7430666" y="2105175"/>
                    <a:ext cx="5723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73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73"/>
                        </a:lnTo>
                        <a:lnTo>
                          <a:pt x="1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4954;p55"/>
                  <p:cNvSpPr/>
                  <p:nvPr/>
                </p:nvSpPr>
                <p:spPr>
                  <a:xfrm flipH="1">
                    <a:off x="7242486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4955;p55"/>
                  <p:cNvSpPr/>
                  <p:nvPr/>
                </p:nvSpPr>
                <p:spPr>
                  <a:xfrm flipH="1">
                    <a:off x="7464127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0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4956;p55"/>
                  <p:cNvSpPr/>
                  <p:nvPr/>
                </p:nvSpPr>
                <p:spPr>
                  <a:xfrm flipH="1">
                    <a:off x="7310082" y="2180244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4957;p55"/>
                  <p:cNvSpPr/>
                  <p:nvPr/>
                </p:nvSpPr>
                <p:spPr>
                  <a:xfrm flipH="1">
                    <a:off x="7258712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4958;p55"/>
                  <p:cNvSpPr/>
                  <p:nvPr/>
                </p:nvSpPr>
                <p:spPr>
                  <a:xfrm flipH="1">
                    <a:off x="7341120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4959;p55"/>
                  <p:cNvSpPr/>
                  <p:nvPr/>
                </p:nvSpPr>
                <p:spPr>
                  <a:xfrm flipH="1">
                    <a:off x="7544045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4960;p55"/>
                  <p:cNvSpPr/>
                  <p:nvPr/>
                </p:nvSpPr>
                <p:spPr>
                  <a:xfrm flipH="1">
                    <a:off x="7533609" y="2047881"/>
                    <a:ext cx="5723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9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938"/>
                        </a:lnTo>
                        <a:lnTo>
                          <a:pt x="1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4961;p55"/>
                  <p:cNvSpPr/>
                  <p:nvPr/>
                </p:nvSpPr>
                <p:spPr>
                  <a:xfrm flipH="1">
                    <a:off x="7375861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4962;p55"/>
                  <p:cNvSpPr/>
                  <p:nvPr/>
                </p:nvSpPr>
                <p:spPr>
                  <a:xfrm flipH="1">
                    <a:off x="7822510" y="2067405"/>
                    <a:ext cx="5655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4963;p55"/>
                  <p:cNvSpPr/>
                  <p:nvPr/>
                </p:nvSpPr>
                <p:spPr>
                  <a:xfrm flipH="1">
                    <a:off x="7718086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0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4964;p55"/>
                  <p:cNvSpPr/>
                  <p:nvPr/>
                </p:nvSpPr>
                <p:spPr>
                  <a:xfrm flipH="1">
                    <a:off x="7791001" y="2237808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1052"/>
                        </a:lnTo>
                        <a:lnTo>
                          <a:pt x="1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4965;p55"/>
                  <p:cNvSpPr/>
                  <p:nvPr/>
                </p:nvSpPr>
                <p:spPr>
                  <a:xfrm flipH="1">
                    <a:off x="7889030" y="2187044"/>
                    <a:ext cx="5655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70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0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4966;p55"/>
                  <p:cNvSpPr/>
                  <p:nvPr/>
                </p:nvSpPr>
                <p:spPr>
                  <a:xfrm flipH="1">
                    <a:off x="7982884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446"/>
                        </a:lnTo>
                        <a:lnTo>
                          <a:pt x="0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4967;p55"/>
                  <p:cNvSpPr/>
                  <p:nvPr/>
                </p:nvSpPr>
                <p:spPr>
                  <a:xfrm flipH="1">
                    <a:off x="7139744" y="1579020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04"/>
                        </a:lnTo>
                        <a:lnTo>
                          <a:pt x="0" y="5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4968;p55"/>
                  <p:cNvSpPr/>
                  <p:nvPr/>
                </p:nvSpPr>
                <p:spPr>
                  <a:xfrm flipH="1">
                    <a:off x="7021046" y="1596054"/>
                    <a:ext cx="5723" cy="36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4969;p55"/>
                  <p:cNvSpPr/>
                  <p:nvPr/>
                </p:nvSpPr>
                <p:spPr>
                  <a:xfrm flipH="1">
                    <a:off x="7083391" y="1690984"/>
                    <a:ext cx="5655" cy="38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4970;p55"/>
                  <p:cNvSpPr/>
                  <p:nvPr/>
                </p:nvSpPr>
                <p:spPr>
                  <a:xfrm flipH="1">
                    <a:off x="6876023" y="1623321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775"/>
                        </a:lnTo>
                        <a:lnTo>
                          <a:pt x="0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4971;p55"/>
                  <p:cNvSpPr/>
                  <p:nvPr/>
                </p:nvSpPr>
                <p:spPr>
                  <a:xfrm flipH="1">
                    <a:off x="6919046" y="1808738"/>
                    <a:ext cx="5723" cy="40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5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5"/>
                        </a:lnTo>
                        <a:lnTo>
                          <a:pt x="0" y="6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4972;p55"/>
                  <p:cNvSpPr/>
                  <p:nvPr/>
                </p:nvSpPr>
                <p:spPr>
                  <a:xfrm flipH="1">
                    <a:off x="6945842" y="1604941"/>
                    <a:ext cx="5723" cy="9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2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25"/>
                        </a:lnTo>
                        <a:lnTo>
                          <a:pt x="1" y="14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4973;p55"/>
                  <p:cNvSpPr/>
                  <p:nvPr/>
                </p:nvSpPr>
                <p:spPr>
                  <a:xfrm flipH="1">
                    <a:off x="7175361" y="1975370"/>
                    <a:ext cx="5723" cy="3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8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7"/>
                        </a:lnTo>
                        <a:lnTo>
                          <a:pt x="0" y="5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4974;p55"/>
                  <p:cNvSpPr/>
                  <p:nvPr/>
                </p:nvSpPr>
                <p:spPr>
                  <a:xfrm flipH="1">
                    <a:off x="6591162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4975;p55"/>
                  <p:cNvSpPr/>
                  <p:nvPr/>
                </p:nvSpPr>
                <p:spPr>
                  <a:xfrm flipH="1">
                    <a:off x="6452131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4976;p55"/>
                  <p:cNvSpPr/>
                  <p:nvPr/>
                </p:nvSpPr>
                <p:spPr>
                  <a:xfrm flipH="1">
                    <a:off x="6517708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4977;p55"/>
                  <p:cNvSpPr/>
                  <p:nvPr/>
                </p:nvSpPr>
                <p:spPr>
                  <a:xfrm flipH="1">
                    <a:off x="6691075" y="1684857"/>
                    <a:ext cx="5723" cy="29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5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444"/>
                        </a:lnTo>
                        <a:lnTo>
                          <a:pt x="1" y="4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4978;p55"/>
                  <p:cNvSpPr/>
                  <p:nvPr/>
                </p:nvSpPr>
                <p:spPr>
                  <a:xfrm flipH="1">
                    <a:off x="7123451" y="1995164"/>
                    <a:ext cx="5723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4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1245"/>
                        </a:lnTo>
                        <a:lnTo>
                          <a:pt x="1" y="12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4979;p55"/>
                  <p:cNvSpPr/>
                  <p:nvPr/>
                </p:nvSpPr>
                <p:spPr>
                  <a:xfrm flipH="1">
                    <a:off x="7192529" y="2245483"/>
                    <a:ext cx="5723" cy="45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80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679"/>
                        </a:lnTo>
                        <a:lnTo>
                          <a:pt x="1" y="6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4980;p55"/>
                  <p:cNvSpPr/>
                  <p:nvPr/>
                </p:nvSpPr>
                <p:spPr>
                  <a:xfrm flipH="1">
                    <a:off x="7167483" y="1723300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0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4981;p55"/>
                  <p:cNvSpPr/>
                  <p:nvPr/>
                </p:nvSpPr>
                <p:spPr>
                  <a:xfrm flipH="1">
                    <a:off x="6638291" y="1769621"/>
                    <a:ext cx="5723" cy="63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936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936"/>
                        </a:lnTo>
                        <a:lnTo>
                          <a:pt x="1" y="9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4982;p55"/>
                  <p:cNvSpPr/>
                  <p:nvPr/>
                </p:nvSpPr>
                <p:spPr>
                  <a:xfrm flipH="1">
                    <a:off x="7010005" y="1796619"/>
                    <a:ext cx="5723" cy="3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3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4983;p55"/>
                  <p:cNvSpPr/>
                  <p:nvPr/>
                </p:nvSpPr>
                <p:spPr>
                  <a:xfrm flipH="1">
                    <a:off x="6439541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4984;p55"/>
                  <p:cNvSpPr/>
                  <p:nvPr/>
                </p:nvSpPr>
                <p:spPr>
                  <a:xfrm flipH="1">
                    <a:off x="6650410" y="1993144"/>
                    <a:ext cx="5723" cy="33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05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505"/>
                        </a:lnTo>
                        <a:lnTo>
                          <a:pt x="1" y="5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4985;p55"/>
                  <p:cNvSpPr/>
                  <p:nvPr/>
                </p:nvSpPr>
                <p:spPr>
                  <a:xfrm flipH="1">
                    <a:off x="6567395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4986;p55"/>
                  <p:cNvSpPr/>
                  <p:nvPr/>
                </p:nvSpPr>
                <p:spPr>
                  <a:xfrm flipH="1">
                    <a:off x="6594124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4987;p55"/>
                  <p:cNvSpPr/>
                  <p:nvPr/>
                </p:nvSpPr>
                <p:spPr>
                  <a:xfrm flipH="1">
                    <a:off x="6405944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4988;p55"/>
                  <p:cNvSpPr/>
                  <p:nvPr/>
                </p:nvSpPr>
                <p:spPr>
                  <a:xfrm flipH="1">
                    <a:off x="6627586" y="2276588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76"/>
                        </a:lnTo>
                        <a:lnTo>
                          <a:pt x="1" y="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4989;p55"/>
                  <p:cNvSpPr/>
                  <p:nvPr/>
                </p:nvSpPr>
                <p:spPr>
                  <a:xfrm flipH="1">
                    <a:off x="6473541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4990;p55"/>
                  <p:cNvSpPr/>
                  <p:nvPr/>
                </p:nvSpPr>
                <p:spPr>
                  <a:xfrm flipH="1">
                    <a:off x="6422170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4991;p55"/>
                  <p:cNvSpPr/>
                  <p:nvPr/>
                </p:nvSpPr>
                <p:spPr>
                  <a:xfrm flipH="1">
                    <a:off x="6504579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4992;p55"/>
                  <p:cNvSpPr/>
                  <p:nvPr/>
                </p:nvSpPr>
                <p:spPr>
                  <a:xfrm flipH="1">
                    <a:off x="6707503" y="2210676"/>
                    <a:ext cx="5723" cy="100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99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1498"/>
                        </a:lnTo>
                        <a:lnTo>
                          <a:pt x="1" y="149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4993;p55"/>
                  <p:cNvSpPr/>
                  <p:nvPr/>
                </p:nvSpPr>
                <p:spPr>
                  <a:xfrm flipH="1">
                    <a:off x="6697202" y="2047881"/>
                    <a:ext cx="5655" cy="63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939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938"/>
                        </a:lnTo>
                        <a:lnTo>
                          <a:pt x="0" y="9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4994;p55"/>
                  <p:cNvSpPr/>
                  <p:nvPr/>
                </p:nvSpPr>
                <p:spPr>
                  <a:xfrm flipH="1">
                    <a:off x="6539320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4995;p55"/>
                  <p:cNvSpPr/>
                  <p:nvPr/>
                </p:nvSpPr>
                <p:spPr>
                  <a:xfrm flipH="1">
                    <a:off x="6985902" y="2067405"/>
                    <a:ext cx="5723" cy="54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1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811"/>
                        </a:lnTo>
                        <a:lnTo>
                          <a:pt x="0" y="8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4996;p55"/>
                  <p:cNvSpPr/>
                  <p:nvPr/>
                </p:nvSpPr>
                <p:spPr>
                  <a:xfrm flipH="1">
                    <a:off x="6881679" y="2026740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4997;p55"/>
                  <p:cNvSpPr/>
                  <p:nvPr/>
                </p:nvSpPr>
                <p:spPr>
                  <a:xfrm flipH="1">
                    <a:off x="6954460" y="2237808"/>
                    <a:ext cx="5655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05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1052"/>
                        </a:lnTo>
                        <a:lnTo>
                          <a:pt x="0" y="10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4998;p55"/>
                  <p:cNvSpPr/>
                  <p:nvPr/>
                </p:nvSpPr>
                <p:spPr>
                  <a:xfrm flipH="1">
                    <a:off x="7052556" y="2187044"/>
                    <a:ext cx="5723" cy="473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0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702"/>
                        </a:lnTo>
                        <a:lnTo>
                          <a:pt x="1" y="7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4999;p55"/>
                  <p:cNvSpPr/>
                  <p:nvPr/>
                </p:nvSpPr>
                <p:spPr>
                  <a:xfrm flipH="1">
                    <a:off x="7146477" y="2148870"/>
                    <a:ext cx="5723" cy="3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44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446"/>
                        </a:lnTo>
                        <a:lnTo>
                          <a:pt x="1" y="4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5000;p55"/>
                  <p:cNvSpPr/>
                  <p:nvPr/>
                </p:nvSpPr>
                <p:spPr>
                  <a:xfrm flipH="1">
                    <a:off x="8268149" y="829880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5001;p55"/>
                  <p:cNvSpPr/>
                  <p:nvPr/>
                </p:nvSpPr>
                <p:spPr>
                  <a:xfrm flipH="1">
                    <a:off x="8129118" y="814732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5002;p55"/>
                  <p:cNvSpPr/>
                  <p:nvPr/>
                </p:nvSpPr>
                <p:spPr>
                  <a:xfrm flipH="1">
                    <a:off x="8194695" y="1011594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5003;p55"/>
                  <p:cNvSpPr/>
                  <p:nvPr/>
                </p:nvSpPr>
                <p:spPr>
                  <a:xfrm flipH="1">
                    <a:off x="8116528" y="1219969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5004;p55"/>
                  <p:cNvSpPr/>
                  <p:nvPr/>
                </p:nvSpPr>
                <p:spPr>
                  <a:xfrm flipH="1">
                    <a:off x="8244383" y="1244274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5005;p55"/>
                  <p:cNvSpPr/>
                  <p:nvPr/>
                </p:nvSpPr>
                <p:spPr>
                  <a:xfrm flipH="1">
                    <a:off x="8271112" y="1329846"/>
                    <a:ext cx="5655" cy="38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5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5006;p55"/>
                  <p:cNvSpPr/>
                  <p:nvPr/>
                </p:nvSpPr>
                <p:spPr>
                  <a:xfrm flipH="1">
                    <a:off x="8082932" y="1246496"/>
                    <a:ext cx="5723" cy="52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8" extrusionOk="0">
                        <a:moveTo>
                          <a:pt x="1" y="1"/>
                        </a:moveTo>
                        <a:lnTo>
                          <a:pt x="85" y="1"/>
                        </a:lnTo>
                        <a:lnTo>
                          <a:pt x="85" y="778"/>
                        </a:lnTo>
                        <a:lnTo>
                          <a:pt x="1" y="77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5007;p55"/>
                  <p:cNvSpPr/>
                  <p:nvPr/>
                </p:nvSpPr>
                <p:spPr>
                  <a:xfrm flipH="1">
                    <a:off x="8150529" y="1405049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5008;p55"/>
                  <p:cNvSpPr/>
                  <p:nvPr/>
                </p:nvSpPr>
                <p:spPr>
                  <a:xfrm flipH="1">
                    <a:off x="8099158" y="1497555"/>
                    <a:ext cx="5723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7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5009;p55"/>
                  <p:cNvSpPr/>
                  <p:nvPr/>
                </p:nvSpPr>
                <p:spPr>
                  <a:xfrm flipH="1">
                    <a:off x="8181566" y="1270262"/>
                    <a:ext cx="5655" cy="9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6"/>
                        </a:lnTo>
                        <a:lnTo>
                          <a:pt x="0" y="14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5010;p55"/>
                  <p:cNvSpPr/>
                  <p:nvPr/>
                </p:nvSpPr>
                <p:spPr>
                  <a:xfrm flipH="1">
                    <a:off x="8216307" y="1509876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5011;p55"/>
                  <p:cNvSpPr/>
                  <p:nvPr/>
                </p:nvSpPr>
                <p:spPr>
                  <a:xfrm flipH="1">
                    <a:off x="8268149" y="1605075"/>
                    <a:ext cx="5723" cy="5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813" extrusionOk="0">
                        <a:moveTo>
                          <a:pt x="1" y="1"/>
                        </a:moveTo>
                        <a:lnTo>
                          <a:pt x="84" y="1"/>
                        </a:lnTo>
                        <a:lnTo>
                          <a:pt x="84" y="812"/>
                        </a:lnTo>
                        <a:lnTo>
                          <a:pt x="1" y="8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5012;p55"/>
                  <p:cNvSpPr/>
                  <p:nvPr/>
                </p:nvSpPr>
                <p:spPr>
                  <a:xfrm flipH="1">
                    <a:off x="8129118" y="1589927"/>
                    <a:ext cx="5723" cy="135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2017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2017"/>
                        </a:lnTo>
                        <a:lnTo>
                          <a:pt x="1" y="20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5013;p55"/>
                  <p:cNvSpPr/>
                  <p:nvPr/>
                </p:nvSpPr>
                <p:spPr>
                  <a:xfrm flipH="1">
                    <a:off x="8194695" y="1786789"/>
                    <a:ext cx="5723" cy="70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052" extrusionOk="0">
                        <a:moveTo>
                          <a:pt x="1" y="0"/>
                        </a:moveTo>
                        <a:lnTo>
                          <a:pt x="84" y="0"/>
                        </a:lnTo>
                        <a:lnTo>
                          <a:pt x="84" y="1051"/>
                        </a:lnTo>
                        <a:lnTo>
                          <a:pt x="1" y="105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5014;p55"/>
                  <p:cNvSpPr/>
                  <p:nvPr/>
                </p:nvSpPr>
                <p:spPr>
                  <a:xfrm flipH="1">
                    <a:off x="8116528" y="1995164"/>
                    <a:ext cx="5723" cy="9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432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32"/>
                        </a:lnTo>
                        <a:lnTo>
                          <a:pt x="0" y="14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5015;p55"/>
                  <p:cNvSpPr/>
                  <p:nvPr/>
                </p:nvSpPr>
                <p:spPr>
                  <a:xfrm flipH="1">
                    <a:off x="8244383" y="2019469"/>
                    <a:ext cx="5723" cy="3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44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43"/>
                        </a:lnTo>
                        <a:lnTo>
                          <a:pt x="0" y="5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5016;p55"/>
                  <p:cNvSpPr/>
                  <p:nvPr/>
                </p:nvSpPr>
                <p:spPr>
                  <a:xfrm flipH="1">
                    <a:off x="8271112" y="2105175"/>
                    <a:ext cx="5655" cy="38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573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573"/>
                        </a:lnTo>
                        <a:lnTo>
                          <a:pt x="0" y="5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5017;p55"/>
                  <p:cNvSpPr/>
                  <p:nvPr/>
                </p:nvSpPr>
                <p:spPr>
                  <a:xfrm flipH="1">
                    <a:off x="8082932" y="2021825"/>
                    <a:ext cx="5723" cy="52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77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775"/>
                        </a:lnTo>
                        <a:lnTo>
                          <a:pt x="1" y="7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5018;p55"/>
                  <p:cNvSpPr/>
                  <p:nvPr/>
                </p:nvSpPr>
                <p:spPr>
                  <a:xfrm flipH="1">
                    <a:off x="8150529" y="2180244"/>
                    <a:ext cx="5655" cy="4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607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606"/>
                        </a:lnTo>
                        <a:lnTo>
                          <a:pt x="0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5019;p55"/>
                  <p:cNvSpPr/>
                  <p:nvPr/>
                </p:nvSpPr>
                <p:spPr>
                  <a:xfrm flipH="1">
                    <a:off x="8099158" y="2272751"/>
                    <a:ext cx="5723" cy="40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606" extrusionOk="0">
                        <a:moveTo>
                          <a:pt x="1" y="0"/>
                        </a:moveTo>
                        <a:lnTo>
                          <a:pt x="85" y="0"/>
                        </a:lnTo>
                        <a:lnTo>
                          <a:pt x="85" y="606"/>
                        </a:lnTo>
                        <a:lnTo>
                          <a:pt x="1" y="6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5020;p55"/>
                  <p:cNvSpPr/>
                  <p:nvPr/>
                </p:nvSpPr>
                <p:spPr>
                  <a:xfrm flipH="1">
                    <a:off x="8181566" y="2045592"/>
                    <a:ext cx="5655" cy="95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" h="1425" extrusionOk="0">
                        <a:moveTo>
                          <a:pt x="0" y="0"/>
                        </a:moveTo>
                        <a:lnTo>
                          <a:pt x="84" y="0"/>
                        </a:lnTo>
                        <a:lnTo>
                          <a:pt x="84" y="1424"/>
                        </a:lnTo>
                        <a:lnTo>
                          <a:pt x="0" y="14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5021;p55"/>
                  <p:cNvSpPr/>
                  <p:nvPr/>
                </p:nvSpPr>
                <p:spPr>
                  <a:xfrm flipH="1">
                    <a:off x="8216307" y="2285071"/>
                    <a:ext cx="5723" cy="391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582" extrusionOk="0">
                        <a:moveTo>
                          <a:pt x="0" y="1"/>
                        </a:moveTo>
                        <a:lnTo>
                          <a:pt x="84" y="1"/>
                        </a:lnTo>
                        <a:lnTo>
                          <a:pt x="84" y="582"/>
                        </a:lnTo>
                        <a:lnTo>
                          <a:pt x="0" y="5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9" name="Google Shape;5022;p55"/>
                <p:cNvCxnSpPr/>
                <p:nvPr/>
              </p:nvCxnSpPr>
              <p:spPr>
                <a:xfrm>
                  <a:off x="55556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5023;p55"/>
                <p:cNvCxnSpPr/>
                <p:nvPr/>
              </p:nvCxnSpPr>
              <p:spPr>
                <a:xfrm>
                  <a:off x="64850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5024;p55"/>
                <p:cNvCxnSpPr/>
                <p:nvPr/>
              </p:nvCxnSpPr>
              <p:spPr>
                <a:xfrm>
                  <a:off x="7414450" y="786725"/>
                  <a:ext cx="0" cy="152220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5025;p55"/>
                <p:cNvCxnSpPr/>
                <p:nvPr/>
              </p:nvCxnSpPr>
              <p:spPr>
                <a:xfrm>
                  <a:off x="4675350" y="1547825"/>
                  <a:ext cx="3627900" cy="0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4986690" y="1838875"/>
            <a:ext cx="1113212" cy="107179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14" y="2021777"/>
            <a:ext cx="821964" cy="821964"/>
          </a:xfrm>
          <a:prstGeom prst="ellipse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1139952" y="1802588"/>
            <a:ext cx="1150901" cy="110807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61198" y="1802588"/>
            <a:ext cx="1173245" cy="112958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0" y="2012682"/>
            <a:ext cx="849793" cy="849793"/>
          </a:xfrm>
          <a:prstGeom prst="ellipse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60" y="1996183"/>
            <a:ext cx="866291" cy="866292"/>
          </a:xfrm>
          <a:prstGeom prst="ellipse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052149" y="1802588"/>
            <a:ext cx="1173245" cy="1129588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-icons.flaticon.com/png/512/2880/premium/2880701.png?token=exp=1654958669~hmac=8d4593d2b26b0ca6863aa4c144c4f57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06" y="1997000"/>
            <a:ext cx="838729" cy="8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902208" y="3230880"/>
            <a:ext cx="1646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Phạm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Thanh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Hòa</a:t>
            </a:r>
            <a:endParaRPr lang="en-US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18110115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04622" y="3230880"/>
            <a:ext cx="1268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Lê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Văn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Hoàn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18110111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95948" y="3230879"/>
            <a:ext cx="1694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Đặng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Quốc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Trung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18110220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38257" y="3230879"/>
            <a:ext cx="2015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Đỗ </a:t>
            </a:r>
            <a:r>
              <a:rPr lang="en-US" b="1" dirty="0" err="1" smtClean="0">
                <a:solidFill>
                  <a:schemeClr val="tx1"/>
                </a:solidFill>
              </a:rPr>
              <a:t>Phạm</a:t>
            </a:r>
            <a:r>
              <a:rPr lang="en-US" b="1" dirty="0">
                <a:solidFill>
                  <a:schemeClr val="tx1"/>
                </a:solidFill>
              </a:rPr>
              <a:t> Trúc Quỳnh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18110188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87994" y="288482"/>
            <a:ext cx="2365664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N</a:t>
            </a:r>
            <a:r>
              <a:rPr lang="en-US" dirty="0" smtClean="0"/>
              <a:t>ỘI DUNG</a:t>
            </a:r>
            <a:endParaRPr dirty="0"/>
          </a:p>
        </p:txBody>
      </p:sp>
      <p:grpSp>
        <p:nvGrpSpPr>
          <p:cNvPr id="850" name="Google Shape;850;p31"/>
          <p:cNvGrpSpPr/>
          <p:nvPr/>
        </p:nvGrpSpPr>
        <p:grpSpPr>
          <a:xfrm>
            <a:off x="6555338" y="-761645"/>
            <a:ext cx="2588674" cy="2442053"/>
            <a:chOff x="2238024" y="-419812"/>
            <a:chExt cx="2331508" cy="2199453"/>
          </a:xfrm>
        </p:grpSpPr>
        <p:sp>
          <p:nvSpPr>
            <p:cNvPr id="851" name="Google Shape;851;p31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 txBox="1">
            <a:spLocks noGrp="1"/>
          </p:cNvSpPr>
          <p:nvPr>
            <p:ph type="title" idx="2"/>
          </p:nvPr>
        </p:nvSpPr>
        <p:spPr>
          <a:xfrm flipH="1">
            <a:off x="784110" y="217810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9" name="Google Shape;859;p31"/>
          <p:cNvSpPr txBox="1">
            <a:spLocks noGrp="1"/>
          </p:cNvSpPr>
          <p:nvPr>
            <p:ph type="subTitle" idx="3"/>
          </p:nvPr>
        </p:nvSpPr>
        <p:spPr>
          <a:xfrm>
            <a:off x="1461646" y="2275600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" dirty="0" smtClean="0"/>
              <a:t>T</a:t>
            </a:r>
            <a:r>
              <a:rPr lang="en-US" dirty="0" smtClean="0"/>
              <a:t>ỔNG QUAN</a:t>
            </a:r>
            <a:endParaRPr dirty="0"/>
          </a:p>
        </p:txBody>
      </p:sp>
      <p:sp>
        <p:nvSpPr>
          <p:cNvPr id="863" name="Google Shape;863;p31"/>
          <p:cNvSpPr txBox="1">
            <a:spLocks noGrp="1"/>
          </p:cNvSpPr>
          <p:nvPr>
            <p:ph type="title" idx="7"/>
          </p:nvPr>
        </p:nvSpPr>
        <p:spPr>
          <a:xfrm flipH="1">
            <a:off x="789053" y="2938378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9"/>
          </p:nvPr>
        </p:nvSpPr>
        <p:spPr>
          <a:xfrm>
            <a:off x="1554353" y="3035878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 smtClean="0"/>
              <a:t>CH</a:t>
            </a:r>
            <a:r>
              <a:rPr lang="vi-VN" dirty="0" smtClean="0"/>
              <a:t>Ứ</a:t>
            </a:r>
            <a:r>
              <a:rPr lang="en-US" dirty="0"/>
              <a:t>C </a:t>
            </a:r>
            <a:r>
              <a:rPr lang="en-US" dirty="0" smtClean="0"/>
              <a:t>NĂNG</a:t>
            </a:r>
            <a:endParaRPr dirty="0"/>
          </a:p>
        </p:txBody>
      </p:sp>
      <p:grpSp>
        <p:nvGrpSpPr>
          <p:cNvPr id="870" name="Google Shape;870;p31"/>
          <p:cNvGrpSpPr/>
          <p:nvPr/>
        </p:nvGrpSpPr>
        <p:grpSpPr>
          <a:xfrm>
            <a:off x="0" y="1301149"/>
            <a:ext cx="1905555" cy="682088"/>
            <a:chOff x="-27625" y="1301088"/>
            <a:chExt cx="1933200" cy="682088"/>
          </a:xfrm>
        </p:grpSpPr>
        <p:grpSp>
          <p:nvGrpSpPr>
            <p:cNvPr id="871" name="Google Shape;871;p31"/>
            <p:cNvGrpSpPr/>
            <p:nvPr/>
          </p:nvGrpSpPr>
          <p:grpSpPr>
            <a:xfrm>
              <a:off x="998525" y="1301088"/>
              <a:ext cx="559866" cy="535382"/>
              <a:chOff x="403425" y="1360888"/>
              <a:chExt cx="559866" cy="535382"/>
            </a:xfrm>
          </p:grpSpPr>
          <p:sp>
            <p:nvSpPr>
              <p:cNvPr id="872" name="Google Shape;872;p31"/>
              <p:cNvSpPr/>
              <p:nvPr/>
            </p:nvSpPr>
            <p:spPr>
              <a:xfrm>
                <a:off x="502974" y="1581232"/>
                <a:ext cx="366267" cy="315037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2921" extrusionOk="0">
                    <a:moveTo>
                      <a:pt x="645" y="2921"/>
                    </a:moveTo>
                    <a:lnTo>
                      <a:pt x="1" y="227"/>
                    </a:lnTo>
                    <a:cubicBezTo>
                      <a:pt x="1" y="227"/>
                      <a:pt x="2317" y="0"/>
                      <a:pt x="3396" y="227"/>
                    </a:cubicBezTo>
                    <a:lnTo>
                      <a:pt x="2994" y="29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1000">
                    <a:srgbClr val="0C899A"/>
                  </a:gs>
                  <a:gs pos="100000">
                    <a:schemeClr val="accent5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03425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924" y="1428"/>
                    </a:moveTo>
                    <a:cubicBezTo>
                      <a:pt x="367" y="1376"/>
                      <a:pt x="105" y="0"/>
                      <a:pt x="53" y="16"/>
                    </a:cubicBezTo>
                    <a:cubicBezTo>
                      <a:pt x="0" y="33"/>
                      <a:pt x="1152" y="161"/>
                      <a:pt x="169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780913" y="1451700"/>
                <a:ext cx="182379" cy="154121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428"/>
                    </a:moveTo>
                    <a:cubicBezTo>
                      <a:pt x="1323" y="1376"/>
                      <a:pt x="1585" y="0"/>
                      <a:pt x="1638" y="16"/>
                    </a:cubicBezTo>
                    <a:cubicBezTo>
                      <a:pt x="1690" y="33"/>
                      <a:pt x="538" y="161"/>
                      <a:pt x="0" y="13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21848" y="1360888"/>
                <a:ext cx="138698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211" extrusionOk="0">
                    <a:moveTo>
                      <a:pt x="1131" y="2185"/>
                    </a:moveTo>
                    <a:cubicBezTo>
                      <a:pt x="1131" y="2185"/>
                      <a:pt x="1285" y="802"/>
                      <a:pt x="266" y="1"/>
                    </a:cubicBezTo>
                    <a:cubicBezTo>
                      <a:pt x="266" y="1"/>
                      <a:pt x="0" y="1335"/>
                      <a:pt x="5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706925" y="1385802"/>
                <a:ext cx="146356" cy="21354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80" extrusionOk="0">
                    <a:moveTo>
                      <a:pt x="0" y="1980"/>
                    </a:moveTo>
                    <a:cubicBezTo>
                      <a:pt x="0" y="1980"/>
                      <a:pt x="243" y="802"/>
                      <a:pt x="1261" y="0"/>
                    </a:cubicBezTo>
                    <a:cubicBezTo>
                      <a:pt x="1261" y="0"/>
                      <a:pt x="1357" y="1104"/>
                      <a:pt x="767" y="19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632506" y="1360888"/>
                <a:ext cx="138483" cy="2384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11" extrusionOk="0">
                    <a:moveTo>
                      <a:pt x="153" y="2185"/>
                    </a:moveTo>
                    <a:cubicBezTo>
                      <a:pt x="153" y="2185"/>
                      <a:pt x="1" y="802"/>
                      <a:pt x="1018" y="1"/>
                    </a:cubicBezTo>
                    <a:cubicBezTo>
                      <a:pt x="1018" y="1"/>
                      <a:pt x="1284" y="1335"/>
                      <a:pt x="692" y="22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31"/>
            <p:cNvSpPr/>
            <p:nvPr/>
          </p:nvSpPr>
          <p:spPr>
            <a:xfrm>
              <a:off x="-27625" y="1831975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31"/>
          <p:cNvSpPr/>
          <p:nvPr/>
        </p:nvSpPr>
        <p:spPr>
          <a:xfrm>
            <a:off x="1408500" y="1831975"/>
            <a:ext cx="497100" cy="151200"/>
          </a:xfrm>
          <a:prstGeom prst="rect">
            <a:avLst/>
          </a:prstGeom>
          <a:gradFill>
            <a:gsLst>
              <a:gs pos="0">
                <a:srgbClr val="00FF79">
                  <a:alpha val="81568"/>
                </a:srgbClr>
              </a:gs>
              <a:gs pos="7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8095234" y="4328239"/>
            <a:ext cx="1133360" cy="914985"/>
            <a:chOff x="3974575" y="4314877"/>
            <a:chExt cx="1133360" cy="914985"/>
          </a:xfrm>
        </p:grpSpPr>
        <p:sp>
          <p:nvSpPr>
            <p:cNvPr id="881" name="Google Shape;881;p31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rgbClr val="4C3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444153" y="43203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26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31"/>
          <p:cNvSpPr txBox="1">
            <a:spLocks noGrp="1"/>
          </p:cNvSpPr>
          <p:nvPr>
            <p:ph type="title" idx="16"/>
          </p:nvPr>
        </p:nvSpPr>
        <p:spPr>
          <a:xfrm flipH="1">
            <a:off x="789053" y="3658439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905" name="Google Shape;905;p31"/>
          <p:cNvSpPr txBox="1">
            <a:spLocks noGrp="1"/>
          </p:cNvSpPr>
          <p:nvPr>
            <p:ph type="subTitle" idx="18"/>
          </p:nvPr>
        </p:nvSpPr>
        <p:spPr>
          <a:xfrm>
            <a:off x="1554353" y="3821346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" dirty="0" smtClean="0"/>
              <a:t>DEMO</a:t>
            </a:r>
            <a:endParaRPr dirty="0"/>
          </a:p>
        </p:txBody>
      </p:sp>
      <p:grpSp>
        <p:nvGrpSpPr>
          <p:cNvPr id="69" name="Google Shape;4692;p53"/>
          <p:cNvGrpSpPr/>
          <p:nvPr/>
        </p:nvGrpSpPr>
        <p:grpSpPr>
          <a:xfrm>
            <a:off x="4235747" y="3920166"/>
            <a:ext cx="3701187" cy="503395"/>
            <a:chOff x="624525" y="3802500"/>
            <a:chExt cx="3795700" cy="516250"/>
          </a:xfrm>
        </p:grpSpPr>
        <p:sp>
          <p:nvSpPr>
            <p:cNvPr id="70" name="Google Shape;4693;p53"/>
            <p:cNvSpPr/>
            <p:nvPr/>
          </p:nvSpPr>
          <p:spPr>
            <a:xfrm flipH="1">
              <a:off x="624525" y="3802500"/>
              <a:ext cx="3795700" cy="262403"/>
            </a:xfrm>
            <a:custGeom>
              <a:avLst/>
              <a:gdLst/>
              <a:ahLst/>
              <a:cxnLst/>
              <a:rect l="l" t="t" r="r" b="b"/>
              <a:pathLst>
                <a:path w="151828" h="10107" extrusionOk="0">
                  <a:moveTo>
                    <a:pt x="151827" y="10106"/>
                  </a:moveTo>
                  <a:lnTo>
                    <a:pt x="1" y="10106"/>
                  </a:lnTo>
                  <a:lnTo>
                    <a:pt x="15305" y="1"/>
                  </a:lnTo>
                  <a:lnTo>
                    <a:pt x="13402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694;p53"/>
            <p:cNvSpPr/>
            <p:nvPr/>
          </p:nvSpPr>
          <p:spPr>
            <a:xfrm flipH="1">
              <a:off x="624525" y="4064875"/>
              <a:ext cx="3795700" cy="253875"/>
            </a:xfrm>
            <a:custGeom>
              <a:avLst/>
              <a:gdLst/>
              <a:ahLst/>
              <a:cxnLst/>
              <a:rect l="l" t="t" r="r" b="b"/>
              <a:pathLst>
                <a:path w="151828" h="10155" fill="none" extrusionOk="0">
                  <a:moveTo>
                    <a:pt x="1" y="0"/>
                  </a:moveTo>
                  <a:lnTo>
                    <a:pt x="151827" y="0"/>
                  </a:lnTo>
                  <a:lnTo>
                    <a:pt x="151827" y="10155"/>
                  </a:lnTo>
                  <a:lnTo>
                    <a:pt x="1" y="10155"/>
                  </a:lnTo>
                  <a:close/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695;p53"/>
            <p:cNvSpPr/>
            <p:nvPr/>
          </p:nvSpPr>
          <p:spPr>
            <a:xfrm flipH="1">
              <a:off x="2920150" y="4142000"/>
              <a:ext cx="110550" cy="109950"/>
            </a:xfrm>
            <a:custGeom>
              <a:avLst/>
              <a:gdLst/>
              <a:ahLst/>
              <a:cxnLst/>
              <a:rect l="l" t="t" r="r" b="b"/>
              <a:pathLst>
                <a:path w="4422" h="4398" fill="none" extrusionOk="0">
                  <a:moveTo>
                    <a:pt x="4422" y="1895"/>
                  </a:moveTo>
                  <a:cubicBezTo>
                    <a:pt x="4397" y="3572"/>
                    <a:pt x="2381" y="4397"/>
                    <a:pt x="1191" y="3231"/>
                  </a:cubicBezTo>
                  <a:cubicBezTo>
                    <a:pt x="0" y="2041"/>
                    <a:pt x="851" y="1"/>
                    <a:pt x="2527" y="1"/>
                  </a:cubicBezTo>
                  <a:cubicBezTo>
                    <a:pt x="3571" y="1"/>
                    <a:pt x="4422" y="851"/>
                    <a:pt x="4422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696;p53"/>
            <p:cNvSpPr/>
            <p:nvPr/>
          </p:nvSpPr>
          <p:spPr>
            <a:xfrm flipH="1">
              <a:off x="1956350" y="4142000"/>
              <a:ext cx="109950" cy="109950"/>
            </a:xfrm>
            <a:custGeom>
              <a:avLst/>
              <a:gdLst/>
              <a:ahLst/>
              <a:cxnLst/>
              <a:rect l="l" t="t" r="r" b="b"/>
              <a:pathLst>
                <a:path w="4398" h="4398" fill="none" extrusionOk="0">
                  <a:moveTo>
                    <a:pt x="4398" y="1895"/>
                  </a:moveTo>
                  <a:cubicBezTo>
                    <a:pt x="4398" y="3572"/>
                    <a:pt x="2357" y="4397"/>
                    <a:pt x="1167" y="3231"/>
                  </a:cubicBezTo>
                  <a:cubicBezTo>
                    <a:pt x="1" y="2041"/>
                    <a:pt x="827" y="1"/>
                    <a:pt x="2503" y="1"/>
                  </a:cubicBezTo>
                  <a:cubicBezTo>
                    <a:pt x="3547" y="1"/>
                    <a:pt x="4398" y="851"/>
                    <a:pt x="4398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697;p53"/>
            <p:cNvSpPr/>
            <p:nvPr/>
          </p:nvSpPr>
          <p:spPr>
            <a:xfrm flipH="1">
              <a:off x="951250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1" y="1895"/>
                  </a:moveTo>
                  <a:cubicBezTo>
                    <a:pt x="4421" y="3572"/>
                    <a:pt x="2381" y="4422"/>
                    <a:pt x="1190" y="3231"/>
                  </a:cubicBezTo>
                  <a:cubicBezTo>
                    <a:pt x="0" y="2041"/>
                    <a:pt x="850" y="1"/>
                    <a:pt x="2526" y="1"/>
                  </a:cubicBezTo>
                  <a:cubicBezTo>
                    <a:pt x="3571" y="1"/>
                    <a:pt x="4421" y="851"/>
                    <a:pt x="4421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698;p53"/>
            <p:cNvSpPr/>
            <p:nvPr/>
          </p:nvSpPr>
          <p:spPr>
            <a:xfrm flipH="1">
              <a:off x="2481675" y="4064875"/>
              <a:ext cx="7925" cy="252050"/>
            </a:xfrm>
            <a:custGeom>
              <a:avLst/>
              <a:gdLst/>
              <a:ahLst/>
              <a:cxnLst/>
              <a:rect l="l" t="t" r="r" b="b"/>
              <a:pathLst>
                <a:path w="317" h="10082" extrusionOk="0">
                  <a:moveTo>
                    <a:pt x="1" y="0"/>
                  </a:moveTo>
                  <a:lnTo>
                    <a:pt x="317" y="0"/>
                  </a:lnTo>
                  <a:lnTo>
                    <a:pt x="317" y="10082"/>
                  </a:lnTo>
                  <a:lnTo>
                    <a:pt x="1" y="10082"/>
                  </a:lnTo>
                  <a:close/>
                </a:path>
              </a:pathLst>
            </a:custGeom>
            <a:solidFill>
              <a:srgbClr val="472D6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699;p53"/>
            <p:cNvSpPr/>
            <p:nvPr/>
          </p:nvSpPr>
          <p:spPr>
            <a:xfrm flipH="1">
              <a:off x="151545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00;p53"/>
            <p:cNvSpPr/>
            <p:nvPr/>
          </p:nvSpPr>
          <p:spPr>
            <a:xfrm flipH="1">
              <a:off x="29165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0" y="2041"/>
                  </a:cubicBezTo>
                  <a:lnTo>
                    <a:pt x="316" y="2041"/>
                  </a:lnTo>
                  <a:cubicBezTo>
                    <a:pt x="316" y="1070"/>
                    <a:pt x="1069" y="292"/>
                    <a:pt x="2041" y="292"/>
                  </a:cubicBezTo>
                  <a:cubicBezTo>
                    <a:pt x="2988" y="292"/>
                    <a:pt x="3766" y="1070"/>
                    <a:pt x="3766" y="2041"/>
                  </a:cubicBezTo>
                  <a:lnTo>
                    <a:pt x="4081" y="2041"/>
                  </a:lnTo>
                  <a:cubicBezTo>
                    <a:pt x="4081" y="900"/>
                    <a:pt x="3158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01;p53"/>
            <p:cNvSpPr/>
            <p:nvPr/>
          </p:nvSpPr>
          <p:spPr>
            <a:xfrm flipH="1">
              <a:off x="19527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24" y="2041"/>
                  </a:cubicBezTo>
                  <a:lnTo>
                    <a:pt x="316" y="2041"/>
                  </a:lnTo>
                  <a:cubicBezTo>
                    <a:pt x="316" y="1070"/>
                    <a:pt x="1093" y="292"/>
                    <a:pt x="2041" y="292"/>
                  </a:cubicBezTo>
                  <a:cubicBezTo>
                    <a:pt x="3012" y="292"/>
                    <a:pt x="3790" y="1070"/>
                    <a:pt x="3790" y="2041"/>
                  </a:cubicBezTo>
                  <a:lnTo>
                    <a:pt x="4081" y="2041"/>
                  </a:lnTo>
                  <a:cubicBezTo>
                    <a:pt x="4081" y="900"/>
                    <a:pt x="3182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02;p53"/>
            <p:cNvSpPr/>
            <p:nvPr/>
          </p:nvSpPr>
          <p:spPr>
            <a:xfrm flipH="1">
              <a:off x="947000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23" y="1"/>
                    <a:pt x="24" y="875"/>
                    <a:pt x="0" y="1968"/>
                  </a:cubicBezTo>
                  <a:lnTo>
                    <a:pt x="292" y="1968"/>
                  </a:lnTo>
                  <a:cubicBezTo>
                    <a:pt x="340" y="851"/>
                    <a:pt x="1184" y="292"/>
                    <a:pt x="2029" y="292"/>
                  </a:cubicBezTo>
                  <a:cubicBezTo>
                    <a:pt x="2873" y="292"/>
                    <a:pt x="3717" y="851"/>
                    <a:pt x="3765" y="1968"/>
                  </a:cubicBezTo>
                  <a:lnTo>
                    <a:pt x="4081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03;p53"/>
            <p:cNvSpPr/>
            <p:nvPr/>
          </p:nvSpPr>
          <p:spPr>
            <a:xfrm flipH="1">
              <a:off x="3952575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2" y="1895"/>
                  </a:moveTo>
                  <a:cubicBezTo>
                    <a:pt x="4422" y="3572"/>
                    <a:pt x="2381" y="4422"/>
                    <a:pt x="1191" y="3231"/>
                  </a:cubicBezTo>
                  <a:cubicBezTo>
                    <a:pt x="1" y="2041"/>
                    <a:pt x="851" y="1"/>
                    <a:pt x="2527" y="1"/>
                  </a:cubicBezTo>
                  <a:cubicBezTo>
                    <a:pt x="3572" y="1"/>
                    <a:pt x="4422" y="851"/>
                    <a:pt x="4422" y="1895"/>
                  </a:cubicBezTo>
                  <a:close/>
                </a:path>
              </a:pathLst>
            </a:custGeom>
            <a:solidFill>
              <a:schemeClr val="dk1"/>
            </a:solidFill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704;p53"/>
            <p:cNvSpPr/>
            <p:nvPr/>
          </p:nvSpPr>
          <p:spPr>
            <a:xfrm flipH="1">
              <a:off x="3948925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48" y="1"/>
                    <a:pt x="49" y="875"/>
                    <a:pt x="0" y="1968"/>
                  </a:cubicBezTo>
                  <a:lnTo>
                    <a:pt x="316" y="1968"/>
                  </a:lnTo>
                  <a:cubicBezTo>
                    <a:pt x="353" y="851"/>
                    <a:pt x="1197" y="292"/>
                    <a:pt x="2041" y="292"/>
                  </a:cubicBezTo>
                  <a:cubicBezTo>
                    <a:pt x="2885" y="292"/>
                    <a:pt x="3729" y="851"/>
                    <a:pt x="3766" y="1968"/>
                  </a:cubicBezTo>
                  <a:lnTo>
                    <a:pt x="4082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705;p53"/>
            <p:cNvSpPr/>
            <p:nvPr/>
          </p:nvSpPr>
          <p:spPr>
            <a:xfrm flipH="1">
              <a:off x="347280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solidFill>
              <a:schemeClr val="dk1"/>
            </a:solidFill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4706;p53"/>
          <p:cNvGrpSpPr/>
          <p:nvPr/>
        </p:nvGrpSpPr>
        <p:grpSpPr>
          <a:xfrm>
            <a:off x="4320431" y="2028359"/>
            <a:ext cx="2996506" cy="2149659"/>
            <a:chOff x="4595950" y="1704366"/>
            <a:chExt cx="2996506" cy="2149659"/>
          </a:xfrm>
        </p:grpSpPr>
        <p:sp>
          <p:nvSpPr>
            <p:cNvPr id="84" name="Google Shape;4707;p53"/>
            <p:cNvSpPr/>
            <p:nvPr/>
          </p:nvSpPr>
          <p:spPr>
            <a:xfrm>
              <a:off x="4595950" y="3682775"/>
              <a:ext cx="2149650" cy="171250"/>
            </a:xfrm>
            <a:custGeom>
              <a:avLst/>
              <a:gdLst/>
              <a:ahLst/>
              <a:cxnLst/>
              <a:rect l="l" t="t" r="r" b="b"/>
              <a:pathLst>
                <a:path w="85986" h="6850" extrusionOk="0">
                  <a:moveTo>
                    <a:pt x="85986" y="0"/>
                  </a:moveTo>
                  <a:lnTo>
                    <a:pt x="77694" y="6670"/>
                  </a:lnTo>
                  <a:lnTo>
                    <a:pt x="0" y="6850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</p:sp>
        <p:grpSp>
          <p:nvGrpSpPr>
            <p:cNvPr id="85" name="Google Shape;4708;p53"/>
            <p:cNvGrpSpPr/>
            <p:nvPr/>
          </p:nvGrpSpPr>
          <p:grpSpPr>
            <a:xfrm>
              <a:off x="5081420" y="1704366"/>
              <a:ext cx="2511036" cy="2026887"/>
              <a:chOff x="5212870" y="1704366"/>
              <a:chExt cx="2511036" cy="2026887"/>
            </a:xfrm>
          </p:grpSpPr>
          <p:grpSp>
            <p:nvGrpSpPr>
              <p:cNvPr id="86" name="Google Shape;4709;p53"/>
              <p:cNvGrpSpPr/>
              <p:nvPr/>
            </p:nvGrpSpPr>
            <p:grpSpPr>
              <a:xfrm flipH="1">
                <a:off x="5212870" y="1704366"/>
                <a:ext cx="2511036" cy="2026887"/>
                <a:chOff x="4572031" y="1415284"/>
                <a:chExt cx="2875341" cy="2319358"/>
              </a:xfrm>
            </p:grpSpPr>
            <p:grpSp>
              <p:nvGrpSpPr>
                <p:cNvPr id="88" name="Google Shape;4710;p53"/>
                <p:cNvGrpSpPr/>
                <p:nvPr/>
              </p:nvGrpSpPr>
              <p:grpSpPr>
                <a:xfrm>
                  <a:off x="4572031" y="1415284"/>
                  <a:ext cx="2875341" cy="1993075"/>
                  <a:chOff x="3665860" y="822037"/>
                  <a:chExt cx="4758136" cy="3243937"/>
                </a:xfrm>
              </p:grpSpPr>
              <p:grpSp>
                <p:nvGrpSpPr>
                  <p:cNvPr id="90" name="Google Shape;4711;p53"/>
                  <p:cNvGrpSpPr/>
                  <p:nvPr/>
                </p:nvGrpSpPr>
                <p:grpSpPr>
                  <a:xfrm>
                    <a:off x="3665860" y="822037"/>
                    <a:ext cx="4758136" cy="3243937"/>
                    <a:chOff x="518725" y="252435"/>
                    <a:chExt cx="6524250" cy="4448015"/>
                  </a:xfrm>
                </p:grpSpPr>
                <p:sp>
                  <p:nvSpPr>
                    <p:cNvPr id="92" name="Google Shape;4712;p53"/>
                    <p:cNvSpPr/>
                    <p:nvPr/>
                  </p:nvSpPr>
                  <p:spPr>
                    <a:xfrm>
                      <a:off x="518725" y="4131625"/>
                      <a:ext cx="6524250" cy="56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970" h="22753" extrusionOk="0">
                          <a:moveTo>
                            <a:pt x="0" y="14846"/>
                          </a:moveTo>
                          <a:cubicBezTo>
                            <a:pt x="0" y="19169"/>
                            <a:pt x="4039" y="22753"/>
                            <a:pt x="8305" y="22753"/>
                          </a:cubicBezTo>
                          <a:lnTo>
                            <a:pt x="253120" y="22753"/>
                          </a:lnTo>
                          <a:cubicBezTo>
                            <a:pt x="257443" y="22696"/>
                            <a:pt x="260913" y="19169"/>
                            <a:pt x="260970" y="14846"/>
                          </a:cubicBezTo>
                          <a:lnTo>
                            <a:pt x="26097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2"/>
                        </a:gs>
                        <a:gs pos="100000">
                          <a:schemeClr val="lt1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4713;p53"/>
                    <p:cNvSpPr/>
                    <p:nvPr/>
                  </p:nvSpPr>
                  <p:spPr>
                    <a:xfrm>
                      <a:off x="518725" y="252435"/>
                      <a:ext cx="6524250" cy="3893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970" h="155741" extrusionOk="0">
                          <a:moveTo>
                            <a:pt x="249594" y="9954"/>
                          </a:moveTo>
                          <a:lnTo>
                            <a:pt x="249594" y="144364"/>
                          </a:lnTo>
                          <a:lnTo>
                            <a:pt x="11376" y="144364"/>
                          </a:lnTo>
                          <a:lnTo>
                            <a:pt x="11376" y="9954"/>
                          </a:lnTo>
                          <a:close/>
                          <a:moveTo>
                            <a:pt x="8305" y="0"/>
                          </a:moveTo>
                          <a:cubicBezTo>
                            <a:pt x="4039" y="0"/>
                            <a:pt x="0" y="2844"/>
                            <a:pt x="0" y="7110"/>
                          </a:cubicBezTo>
                          <a:lnTo>
                            <a:pt x="0" y="155740"/>
                          </a:lnTo>
                          <a:lnTo>
                            <a:pt x="260970" y="155740"/>
                          </a:lnTo>
                          <a:lnTo>
                            <a:pt x="260970" y="7110"/>
                          </a:lnTo>
                          <a:cubicBezTo>
                            <a:pt x="260970" y="2844"/>
                            <a:pt x="257386" y="0"/>
                            <a:pt x="25312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2"/>
                        </a:gs>
                        <a:gs pos="100000">
                          <a:schemeClr val="lt1"/>
                        </a:gs>
                      </a:gsLst>
                      <a:lin ang="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1" name="Google Shape;4714;p53"/>
                  <p:cNvSpPr/>
                  <p:nvPr/>
                </p:nvSpPr>
                <p:spPr>
                  <a:xfrm>
                    <a:off x="5947879" y="3686736"/>
                    <a:ext cx="194076" cy="1661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7" h="9100" extrusionOk="0">
                        <a:moveTo>
                          <a:pt x="6092" y="0"/>
                        </a:moveTo>
                        <a:cubicBezTo>
                          <a:pt x="2020" y="0"/>
                          <a:pt x="0" y="4900"/>
                          <a:pt x="2881" y="7747"/>
                        </a:cubicBezTo>
                        <a:cubicBezTo>
                          <a:pt x="3804" y="8681"/>
                          <a:pt x="4944" y="9100"/>
                          <a:pt x="6063" y="9100"/>
                        </a:cubicBezTo>
                        <a:cubicBezTo>
                          <a:pt x="8391" y="9100"/>
                          <a:pt x="10627" y="7286"/>
                          <a:pt x="10627" y="4536"/>
                        </a:cubicBezTo>
                        <a:cubicBezTo>
                          <a:pt x="10627" y="2020"/>
                          <a:pt x="8608" y="0"/>
                          <a:pt x="609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" name="Google Shape;4715;p53"/>
                <p:cNvSpPr/>
                <p:nvPr/>
              </p:nvSpPr>
              <p:spPr>
                <a:xfrm>
                  <a:off x="5498915" y="3366138"/>
                  <a:ext cx="1040944" cy="368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81" h="29125" extrusionOk="0">
                      <a:moveTo>
                        <a:pt x="79805" y="18317"/>
                      </a:moveTo>
                      <a:cubicBezTo>
                        <a:pt x="74117" y="12515"/>
                        <a:pt x="73889" y="1"/>
                        <a:pt x="73889" y="1"/>
                      </a:cubicBezTo>
                      <a:lnTo>
                        <a:pt x="20592" y="1"/>
                      </a:lnTo>
                      <a:cubicBezTo>
                        <a:pt x="20592" y="1"/>
                        <a:pt x="20364" y="12515"/>
                        <a:pt x="14676" y="18317"/>
                      </a:cubicBezTo>
                      <a:cubicBezTo>
                        <a:pt x="8931" y="24175"/>
                        <a:pt x="1" y="29124"/>
                        <a:pt x="15529" y="29124"/>
                      </a:cubicBezTo>
                      <a:lnTo>
                        <a:pt x="78952" y="29124"/>
                      </a:lnTo>
                      <a:cubicBezTo>
                        <a:pt x="94480" y="29124"/>
                        <a:pt x="85493" y="24175"/>
                        <a:pt x="79805" y="183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87" name="Google Shape;4716;p53"/>
              <p:cNvCxnSpPr/>
              <p:nvPr/>
            </p:nvCxnSpPr>
            <p:spPr>
              <a:xfrm>
                <a:off x="7716400" y="1778538"/>
                <a:ext cx="0" cy="158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84" y="2136451"/>
            <a:ext cx="2340558" cy="1310001"/>
          </a:xfrm>
          <a:prstGeom prst="rect">
            <a:avLst/>
          </a:prstGeom>
        </p:spPr>
      </p:pic>
      <p:sp>
        <p:nvSpPr>
          <p:cNvPr id="97" name="Google Shape;903;p31"/>
          <p:cNvSpPr txBox="1">
            <a:spLocks noGrp="1"/>
          </p:cNvSpPr>
          <p:nvPr>
            <p:ph type="title" idx="16"/>
          </p:nvPr>
        </p:nvSpPr>
        <p:spPr>
          <a:xfrm flipH="1">
            <a:off x="789053" y="4373060"/>
            <a:ext cx="765300" cy="533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98" name="Google Shape;905;p31"/>
          <p:cNvSpPr txBox="1">
            <a:spLocks noGrp="1"/>
          </p:cNvSpPr>
          <p:nvPr>
            <p:ph type="subTitle" idx="18"/>
          </p:nvPr>
        </p:nvSpPr>
        <p:spPr>
          <a:xfrm>
            <a:off x="1554353" y="4535967"/>
            <a:ext cx="2499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" dirty="0" smtClean="0"/>
              <a:t>K</a:t>
            </a:r>
            <a:r>
              <a:rPr lang="en-US" dirty="0" smtClean="0"/>
              <a:t>ẾT LUẬN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2"/>
          <p:cNvGrpSpPr/>
          <p:nvPr/>
        </p:nvGrpSpPr>
        <p:grpSpPr>
          <a:xfrm>
            <a:off x="5222290" y="597434"/>
            <a:ext cx="2184215" cy="2180596"/>
            <a:chOff x="800100" y="597450"/>
            <a:chExt cx="3038274" cy="3033239"/>
          </a:xfrm>
        </p:grpSpPr>
        <p:sp>
          <p:nvSpPr>
            <p:cNvPr id="911" name="Google Shape;911;p32"/>
            <p:cNvSpPr/>
            <p:nvPr/>
          </p:nvSpPr>
          <p:spPr>
            <a:xfrm>
              <a:off x="1069659" y="985896"/>
              <a:ext cx="2506564" cy="2275270"/>
            </a:xfrm>
            <a:custGeom>
              <a:avLst/>
              <a:gdLst/>
              <a:ahLst/>
              <a:cxnLst/>
              <a:rect l="l" t="t" r="r" b="b"/>
              <a:pathLst>
                <a:path w="29412" h="26698" extrusionOk="0">
                  <a:moveTo>
                    <a:pt x="0" y="0"/>
                  </a:moveTo>
                  <a:lnTo>
                    <a:pt x="29412" y="0"/>
                  </a:lnTo>
                  <a:lnTo>
                    <a:pt x="29412" y="26697"/>
                  </a:lnTo>
                  <a:lnTo>
                    <a:pt x="0" y="2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74188" y="597450"/>
              <a:ext cx="364186" cy="3033239"/>
            </a:xfrm>
            <a:custGeom>
              <a:avLst/>
              <a:gdLst/>
              <a:ahLst/>
              <a:cxnLst/>
              <a:rect l="l" t="t" r="r" b="b"/>
              <a:pathLst>
                <a:path w="3077" h="35592" extrusionOk="0">
                  <a:moveTo>
                    <a:pt x="1" y="4558"/>
                  </a:moveTo>
                  <a:lnTo>
                    <a:pt x="3076" y="0"/>
                  </a:lnTo>
                  <a:lnTo>
                    <a:pt x="3076" y="35591"/>
                  </a:lnTo>
                  <a:lnTo>
                    <a:pt x="1" y="31255"/>
                  </a:lnTo>
                  <a:lnTo>
                    <a:pt x="1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800100" y="597450"/>
              <a:ext cx="364175" cy="3033239"/>
            </a:xfrm>
            <a:custGeom>
              <a:avLst/>
              <a:gdLst/>
              <a:ahLst/>
              <a:cxnLst/>
              <a:rect l="l" t="t" r="r" b="b"/>
              <a:pathLst>
                <a:path w="3076" h="35592" extrusionOk="0">
                  <a:moveTo>
                    <a:pt x="3076" y="4558"/>
                  </a:moveTo>
                  <a:lnTo>
                    <a:pt x="0" y="0"/>
                  </a:lnTo>
                  <a:lnTo>
                    <a:pt x="0" y="35591"/>
                  </a:lnTo>
                  <a:lnTo>
                    <a:pt x="3076" y="31255"/>
                  </a:lnTo>
                  <a:lnTo>
                    <a:pt x="3076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800100" y="597450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0"/>
                  </a:moveTo>
                  <a:lnTo>
                    <a:pt x="35650" y="0"/>
                  </a:lnTo>
                  <a:lnTo>
                    <a:pt x="32575" y="4558"/>
                  </a:lnTo>
                  <a:lnTo>
                    <a:pt x="3163" y="455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00100" y="3241743"/>
              <a:ext cx="3038267" cy="388529"/>
            </a:xfrm>
            <a:custGeom>
              <a:avLst/>
              <a:gdLst/>
              <a:ahLst/>
              <a:cxnLst/>
              <a:rect l="l" t="t" r="r" b="b"/>
              <a:pathLst>
                <a:path w="35651" h="4559" extrusionOk="0">
                  <a:moveTo>
                    <a:pt x="0" y="4558"/>
                  </a:moveTo>
                  <a:lnTo>
                    <a:pt x="35650" y="4558"/>
                  </a:lnTo>
                  <a:lnTo>
                    <a:pt x="32575" y="0"/>
                  </a:lnTo>
                  <a:lnTo>
                    <a:pt x="316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245133" y="1120462"/>
              <a:ext cx="2181611" cy="1980145"/>
            </a:xfrm>
            <a:custGeom>
              <a:avLst/>
              <a:gdLst/>
              <a:ahLst/>
              <a:cxnLst/>
              <a:rect l="l" t="t" r="r" b="b"/>
              <a:pathLst>
                <a:path w="25599" h="23235" extrusionOk="0">
                  <a:moveTo>
                    <a:pt x="1" y="1"/>
                  </a:moveTo>
                  <a:lnTo>
                    <a:pt x="25598" y="1"/>
                  </a:lnTo>
                  <a:lnTo>
                    <a:pt x="25598" y="23235"/>
                  </a:lnTo>
                  <a:lnTo>
                    <a:pt x="1" y="23235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379018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529180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450349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712750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658293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24374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333850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073327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249312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166476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947027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4" y="0"/>
                  </a:lnTo>
                  <a:lnTo>
                    <a:pt x="84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399557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312118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343821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013671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543157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265419" y="1695205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98331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103411" y="1725970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069578" y="1834289"/>
              <a:ext cx="7244" cy="49003"/>
            </a:xfrm>
            <a:custGeom>
              <a:avLst/>
              <a:gdLst/>
              <a:ahLst/>
              <a:cxnLst/>
              <a:rect l="l" t="t" r="r" b="b"/>
              <a:pathLst>
                <a:path w="85" h="575" extrusionOk="0">
                  <a:moveTo>
                    <a:pt x="1" y="0"/>
                  </a:moveTo>
                  <a:lnTo>
                    <a:pt x="85" y="0"/>
                  </a:lnTo>
                  <a:lnTo>
                    <a:pt x="85" y="575"/>
                  </a:lnTo>
                  <a:lnTo>
                    <a:pt x="1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307775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4" y="1"/>
                  </a:lnTo>
                  <a:lnTo>
                    <a:pt x="84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027222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222211" y="1929482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1"/>
                  </a:moveTo>
                  <a:lnTo>
                    <a:pt x="85" y="1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287236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183009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926063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1939272" y="1761934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1"/>
                  </a:moveTo>
                  <a:lnTo>
                    <a:pt x="85" y="1"/>
                  </a:lnTo>
                  <a:lnTo>
                    <a:pt x="85" y="937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38949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573667" y="1786649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705762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613466" y="2002348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89467" y="1938090"/>
              <a:ext cx="7159" cy="59741"/>
            </a:xfrm>
            <a:custGeom>
              <a:avLst/>
              <a:gdLst/>
              <a:ahLst/>
              <a:cxnLst/>
              <a:rect l="l" t="t" r="r" b="b"/>
              <a:pathLst>
                <a:path w="84" h="701" extrusionOk="0">
                  <a:moveTo>
                    <a:pt x="0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0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370581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2437825" y="1168443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5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588073" y="1189834"/>
              <a:ext cx="7244" cy="46531"/>
            </a:xfrm>
            <a:custGeom>
              <a:avLst/>
              <a:gdLst/>
              <a:ahLst/>
              <a:cxnLst/>
              <a:rect l="l" t="t" r="r" b="b"/>
              <a:pathLst>
                <a:path w="85" h="546" extrusionOk="0">
                  <a:moveTo>
                    <a:pt x="0" y="0"/>
                  </a:moveTo>
                  <a:lnTo>
                    <a:pt x="84" y="0"/>
                  </a:lnTo>
                  <a:lnTo>
                    <a:pt x="84" y="545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509242" y="1310168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771642" y="1224349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0" y="0"/>
                  </a:moveTo>
                  <a:lnTo>
                    <a:pt x="84" y="0"/>
                  </a:lnTo>
                  <a:lnTo>
                    <a:pt x="84" y="777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717185" y="1459223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683266" y="1201254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392742" y="1670149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3132220" y="1201424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3308204" y="1182249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3225198" y="1431440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5749" y="1302328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5"/>
                  </a:lnTo>
                  <a:lnTo>
                    <a:pt x="1" y="4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458449" y="1695205"/>
              <a:ext cx="7244" cy="106017"/>
            </a:xfrm>
            <a:custGeom>
              <a:avLst/>
              <a:gdLst/>
              <a:ahLst/>
              <a:cxnLst/>
              <a:rect l="l" t="t" r="r" b="b"/>
              <a:pathLst>
                <a:path w="85" h="1244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3"/>
                  </a:lnTo>
                  <a:lnTo>
                    <a:pt x="1" y="1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371010" y="2012063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402713" y="1351075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72564" y="1409709"/>
              <a:ext cx="7244" cy="79853"/>
            </a:xfrm>
            <a:custGeom>
              <a:avLst/>
              <a:gdLst/>
              <a:ahLst/>
              <a:cxnLst/>
              <a:rect l="l" t="t" r="r" b="b"/>
              <a:pathLst>
                <a:path w="85" h="937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602049" y="1443798"/>
              <a:ext cx="7244" cy="49770"/>
            </a:xfrm>
            <a:custGeom>
              <a:avLst/>
              <a:gdLst/>
              <a:ahLst/>
              <a:cxnLst/>
              <a:rect l="l" t="t" r="r" b="b"/>
              <a:pathLst>
                <a:path w="85" h="584" extrusionOk="0">
                  <a:moveTo>
                    <a:pt x="0" y="0"/>
                  </a:moveTo>
                  <a:lnTo>
                    <a:pt x="84" y="0"/>
                  </a:lnTo>
                  <a:lnTo>
                    <a:pt x="84" y="583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324141" y="1695205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57224" y="1692478"/>
              <a:ext cx="7244" cy="43123"/>
            </a:xfrm>
            <a:custGeom>
              <a:avLst/>
              <a:gdLst/>
              <a:ahLst/>
              <a:cxnLst/>
              <a:rect l="l" t="t" r="r" b="b"/>
              <a:pathLst>
                <a:path w="85" h="506" extrusionOk="0">
                  <a:moveTo>
                    <a:pt x="1" y="1"/>
                  </a:moveTo>
                  <a:lnTo>
                    <a:pt x="85" y="1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162303" y="1725970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1"/>
                  </a:moveTo>
                  <a:lnTo>
                    <a:pt x="84" y="1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128555" y="1834289"/>
              <a:ext cx="7159" cy="49003"/>
            </a:xfrm>
            <a:custGeom>
              <a:avLst/>
              <a:gdLst/>
              <a:ahLst/>
              <a:cxnLst/>
              <a:rect l="l" t="t" r="r" b="b"/>
              <a:pathLst>
                <a:path w="84" h="575" extrusionOk="0">
                  <a:moveTo>
                    <a:pt x="0" y="0"/>
                  </a:moveTo>
                  <a:lnTo>
                    <a:pt x="84" y="0"/>
                  </a:lnTo>
                  <a:lnTo>
                    <a:pt x="84" y="57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366667" y="1728783"/>
              <a:ext cx="7244" cy="66303"/>
            </a:xfrm>
            <a:custGeom>
              <a:avLst/>
              <a:gdLst/>
              <a:ahLst/>
              <a:cxnLst/>
              <a:rect l="l" t="t" r="r" b="b"/>
              <a:pathLst>
                <a:path w="85" h="778" extrusionOk="0">
                  <a:moveTo>
                    <a:pt x="1" y="1"/>
                  </a:moveTo>
                  <a:lnTo>
                    <a:pt x="85" y="1"/>
                  </a:lnTo>
                  <a:lnTo>
                    <a:pt x="85" y="778"/>
                  </a:lnTo>
                  <a:lnTo>
                    <a:pt x="1" y="7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086114" y="2051436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281189" y="1929482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1"/>
                  </a:moveTo>
                  <a:lnTo>
                    <a:pt x="84" y="1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346129" y="2046579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241901" y="1758866"/>
              <a:ext cx="7159" cy="121613"/>
            </a:xfrm>
            <a:custGeom>
              <a:avLst/>
              <a:gdLst/>
              <a:ahLst/>
              <a:cxnLst/>
              <a:rect l="l" t="t" r="r" b="b"/>
              <a:pathLst>
                <a:path w="84" h="1427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6"/>
                  </a:lnTo>
                  <a:lnTo>
                    <a:pt x="0" y="1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84955" y="1968003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2998079" y="1761934"/>
              <a:ext cx="7159" cy="79853"/>
            </a:xfrm>
            <a:custGeom>
              <a:avLst/>
              <a:gdLst/>
              <a:ahLst/>
              <a:cxnLst/>
              <a:rect l="l" t="t" r="r" b="b"/>
              <a:pathLst>
                <a:path w="84" h="937" extrusionOk="0">
                  <a:moveTo>
                    <a:pt x="0" y="1"/>
                  </a:moveTo>
                  <a:lnTo>
                    <a:pt x="84" y="1"/>
                  </a:lnTo>
                  <a:lnTo>
                    <a:pt x="84" y="937"/>
                  </a:lnTo>
                  <a:lnTo>
                    <a:pt x="0" y="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197841" y="2062174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632559" y="1786649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764484" y="173517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72443" y="2002348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48188" y="1938090"/>
              <a:ext cx="7244" cy="59741"/>
            </a:xfrm>
            <a:custGeom>
              <a:avLst/>
              <a:gdLst/>
              <a:ahLst/>
              <a:cxnLst/>
              <a:rect l="l" t="t" r="r" b="b"/>
              <a:pathLst>
                <a:path w="85" h="701" extrusionOk="0">
                  <a:moveTo>
                    <a:pt x="1" y="1"/>
                  </a:moveTo>
                  <a:lnTo>
                    <a:pt x="84" y="1"/>
                  </a:lnTo>
                  <a:lnTo>
                    <a:pt x="84" y="701"/>
                  </a:lnTo>
                  <a:lnTo>
                    <a:pt x="1" y="7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429303" y="1889769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379018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4"/>
                  </a:lnTo>
                  <a:lnTo>
                    <a:pt x="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529180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450349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712750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658293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624374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0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0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333850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2073327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2249312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166476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0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0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947027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4" y="1"/>
                  </a:lnTo>
                  <a:lnTo>
                    <a:pt x="84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399557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312118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0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0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343821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543157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265419" y="2676460"/>
              <a:ext cx="7159" cy="122039"/>
            </a:xfrm>
            <a:custGeom>
              <a:avLst/>
              <a:gdLst/>
              <a:ahLst/>
              <a:cxnLst/>
              <a:rect l="l" t="t" r="r" b="b"/>
              <a:pathLst>
                <a:path w="84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998331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103411" y="2707226"/>
              <a:ext cx="7159" cy="46361"/>
            </a:xfrm>
            <a:custGeom>
              <a:avLst/>
              <a:gdLst/>
              <a:ahLst/>
              <a:cxnLst/>
              <a:rect l="l" t="t" r="r" b="b"/>
              <a:pathLst>
                <a:path w="84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2069578" y="2815714"/>
              <a:ext cx="7244" cy="48832"/>
            </a:xfrm>
            <a:custGeom>
              <a:avLst/>
              <a:gdLst/>
              <a:ahLst/>
              <a:cxnLst/>
              <a:rect l="l" t="t" r="r" b="b"/>
              <a:pathLst>
                <a:path w="85" h="573" extrusionOk="0">
                  <a:moveTo>
                    <a:pt x="1" y="0"/>
                  </a:moveTo>
                  <a:lnTo>
                    <a:pt x="85" y="0"/>
                  </a:lnTo>
                  <a:lnTo>
                    <a:pt x="85" y="573"/>
                  </a:lnTo>
                  <a:lnTo>
                    <a:pt x="1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2307775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2027222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2222211" y="2910738"/>
              <a:ext cx="7244" cy="51730"/>
            </a:xfrm>
            <a:custGeom>
              <a:avLst/>
              <a:gdLst/>
              <a:ahLst/>
              <a:cxnLst/>
              <a:rect l="l" t="t" r="r" b="b"/>
              <a:pathLst>
                <a:path w="85" h="607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287236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183009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926063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939272" y="2743190"/>
              <a:ext cx="7244" cy="80024"/>
            </a:xfrm>
            <a:custGeom>
              <a:avLst/>
              <a:gdLst/>
              <a:ahLst/>
              <a:cxnLst/>
              <a:rect l="l" t="t" r="r" b="b"/>
              <a:pathLst>
                <a:path w="85" h="939" extrusionOk="0">
                  <a:moveTo>
                    <a:pt x="1" y="1"/>
                  </a:moveTo>
                  <a:lnTo>
                    <a:pt x="85" y="1"/>
                  </a:lnTo>
                  <a:lnTo>
                    <a:pt x="85" y="938"/>
                  </a:lnTo>
                  <a:lnTo>
                    <a:pt x="1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38949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573667" y="2767904"/>
              <a:ext cx="7159" cy="69115"/>
            </a:xfrm>
            <a:custGeom>
              <a:avLst/>
              <a:gdLst/>
              <a:ahLst/>
              <a:cxnLst/>
              <a:rect l="l" t="t" r="r" b="b"/>
              <a:pathLst>
                <a:path w="84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1705762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0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0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1613466" y="2983603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1"/>
                  </a:moveTo>
                  <a:lnTo>
                    <a:pt x="85" y="1"/>
                  </a:lnTo>
                  <a:lnTo>
                    <a:pt x="85" y="1052"/>
                  </a:lnTo>
                  <a:lnTo>
                    <a:pt x="1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1489467" y="2919345"/>
              <a:ext cx="7159" cy="59911"/>
            </a:xfrm>
            <a:custGeom>
              <a:avLst/>
              <a:gdLst/>
              <a:ahLst/>
              <a:cxnLst/>
              <a:rect l="l" t="t" r="r" b="b"/>
              <a:pathLst>
                <a:path w="84" h="703" extrusionOk="0">
                  <a:moveTo>
                    <a:pt x="0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1370581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0" y="0"/>
                  </a:moveTo>
                  <a:lnTo>
                    <a:pt x="84" y="0"/>
                  </a:lnTo>
                  <a:lnTo>
                    <a:pt x="84" y="446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437825" y="2149698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0" y="0"/>
                  </a:moveTo>
                  <a:lnTo>
                    <a:pt x="84" y="0"/>
                  </a:lnTo>
                  <a:lnTo>
                    <a:pt x="84" y="504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588073" y="2171260"/>
              <a:ext cx="7244" cy="46276"/>
            </a:xfrm>
            <a:custGeom>
              <a:avLst/>
              <a:gdLst/>
              <a:ahLst/>
              <a:cxnLst/>
              <a:rect l="l" t="t" r="r" b="b"/>
              <a:pathLst>
                <a:path w="85" h="543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09242" y="2291424"/>
              <a:ext cx="7159" cy="48918"/>
            </a:xfrm>
            <a:custGeom>
              <a:avLst/>
              <a:gdLst/>
              <a:ahLst/>
              <a:cxnLst/>
              <a:rect l="l" t="t" r="r" b="b"/>
              <a:pathLst>
                <a:path w="84" h="574" extrusionOk="0">
                  <a:moveTo>
                    <a:pt x="0" y="1"/>
                  </a:moveTo>
                  <a:lnTo>
                    <a:pt x="84" y="1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771642" y="2205775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0" y="0"/>
                  </a:moveTo>
                  <a:lnTo>
                    <a:pt x="84" y="0"/>
                  </a:lnTo>
                  <a:lnTo>
                    <a:pt x="84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717185" y="2440478"/>
              <a:ext cx="7244" cy="51560"/>
            </a:xfrm>
            <a:custGeom>
              <a:avLst/>
              <a:gdLst/>
              <a:ahLst/>
              <a:cxnLst/>
              <a:rect l="l" t="t" r="r" b="b"/>
              <a:pathLst>
                <a:path w="85" h="605" extrusionOk="0">
                  <a:moveTo>
                    <a:pt x="0" y="1"/>
                  </a:moveTo>
                  <a:lnTo>
                    <a:pt x="84" y="1"/>
                  </a:lnTo>
                  <a:lnTo>
                    <a:pt x="84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683266" y="2182509"/>
              <a:ext cx="7244" cy="121527"/>
            </a:xfrm>
            <a:custGeom>
              <a:avLst/>
              <a:gdLst/>
              <a:ahLst/>
              <a:cxnLst/>
              <a:rect l="l" t="t" r="r" b="b"/>
              <a:pathLst>
                <a:path w="85" h="1426" extrusionOk="0">
                  <a:moveTo>
                    <a:pt x="1" y="1"/>
                  </a:moveTo>
                  <a:lnTo>
                    <a:pt x="84" y="1"/>
                  </a:lnTo>
                  <a:lnTo>
                    <a:pt x="84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392742" y="2651405"/>
              <a:ext cx="7244" cy="50111"/>
            </a:xfrm>
            <a:custGeom>
              <a:avLst/>
              <a:gdLst/>
              <a:ahLst/>
              <a:cxnLst/>
              <a:rect l="l" t="t" r="r" b="b"/>
              <a:pathLst>
                <a:path w="85" h="588" extrusionOk="0">
                  <a:moveTo>
                    <a:pt x="0" y="1"/>
                  </a:moveTo>
                  <a:lnTo>
                    <a:pt x="84" y="1"/>
                  </a:lnTo>
                  <a:lnTo>
                    <a:pt x="84" y="587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132220" y="2182679"/>
              <a:ext cx="7244" cy="69286"/>
            </a:xfrm>
            <a:custGeom>
              <a:avLst/>
              <a:gdLst/>
              <a:ahLst/>
              <a:cxnLst/>
              <a:rect l="l" t="t" r="r" b="b"/>
              <a:pathLst>
                <a:path w="85" h="813" extrusionOk="0">
                  <a:moveTo>
                    <a:pt x="1" y="1"/>
                  </a:moveTo>
                  <a:lnTo>
                    <a:pt x="84" y="1"/>
                  </a:lnTo>
                  <a:lnTo>
                    <a:pt x="84" y="812"/>
                  </a:lnTo>
                  <a:lnTo>
                    <a:pt x="1" y="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308204" y="2163504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0"/>
                  </a:moveTo>
                  <a:lnTo>
                    <a:pt x="84" y="0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225198" y="2412696"/>
              <a:ext cx="7244" cy="89654"/>
            </a:xfrm>
            <a:custGeom>
              <a:avLst/>
              <a:gdLst/>
              <a:ahLst/>
              <a:cxnLst/>
              <a:rect l="l" t="t" r="r" b="b"/>
              <a:pathLst>
                <a:path w="85" h="1052" extrusionOk="0">
                  <a:moveTo>
                    <a:pt x="1" y="0"/>
                  </a:moveTo>
                  <a:lnTo>
                    <a:pt x="84" y="0"/>
                  </a:lnTo>
                  <a:lnTo>
                    <a:pt x="84" y="1051"/>
                  </a:lnTo>
                  <a:lnTo>
                    <a:pt x="1" y="10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005749" y="2283668"/>
              <a:ext cx="7244" cy="37924"/>
            </a:xfrm>
            <a:custGeom>
              <a:avLst/>
              <a:gdLst/>
              <a:ahLst/>
              <a:cxnLst/>
              <a:rect l="l" t="t" r="r" b="b"/>
              <a:pathLst>
                <a:path w="85" h="445" extrusionOk="0">
                  <a:moveTo>
                    <a:pt x="1" y="1"/>
                  </a:moveTo>
                  <a:lnTo>
                    <a:pt x="85" y="1"/>
                  </a:lnTo>
                  <a:lnTo>
                    <a:pt x="85" y="444"/>
                  </a:lnTo>
                  <a:lnTo>
                    <a:pt x="1" y="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458449" y="2676460"/>
              <a:ext cx="7244" cy="106102"/>
            </a:xfrm>
            <a:custGeom>
              <a:avLst/>
              <a:gdLst/>
              <a:ahLst/>
              <a:cxnLst/>
              <a:rect l="l" t="t" r="r" b="b"/>
              <a:pathLst>
                <a:path w="85" h="1245" extrusionOk="0">
                  <a:moveTo>
                    <a:pt x="1" y="0"/>
                  </a:moveTo>
                  <a:lnTo>
                    <a:pt x="85" y="0"/>
                  </a:lnTo>
                  <a:lnTo>
                    <a:pt x="85" y="1245"/>
                  </a:lnTo>
                  <a:lnTo>
                    <a:pt x="1" y="1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71010" y="2993319"/>
              <a:ext cx="7244" cy="57951"/>
            </a:xfrm>
            <a:custGeom>
              <a:avLst/>
              <a:gdLst/>
              <a:ahLst/>
              <a:cxnLst/>
              <a:rect l="l" t="t" r="r" b="b"/>
              <a:pathLst>
                <a:path w="85" h="680" extrusionOk="0">
                  <a:moveTo>
                    <a:pt x="1" y="0"/>
                  </a:moveTo>
                  <a:lnTo>
                    <a:pt x="84" y="0"/>
                  </a:lnTo>
                  <a:lnTo>
                    <a:pt x="84" y="679"/>
                  </a:lnTo>
                  <a:lnTo>
                    <a:pt x="1" y="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2713" y="2332331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0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0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072564" y="2390964"/>
              <a:ext cx="7244" cy="79768"/>
            </a:xfrm>
            <a:custGeom>
              <a:avLst/>
              <a:gdLst/>
              <a:ahLst/>
              <a:cxnLst/>
              <a:rect l="l" t="t" r="r" b="b"/>
              <a:pathLst>
                <a:path w="85" h="936" extrusionOk="0">
                  <a:moveTo>
                    <a:pt x="1" y="0"/>
                  </a:moveTo>
                  <a:lnTo>
                    <a:pt x="84" y="0"/>
                  </a:lnTo>
                  <a:lnTo>
                    <a:pt x="84" y="936"/>
                  </a:lnTo>
                  <a:lnTo>
                    <a:pt x="1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602049" y="2425138"/>
              <a:ext cx="7244" cy="49685"/>
            </a:xfrm>
            <a:custGeom>
              <a:avLst/>
              <a:gdLst/>
              <a:ahLst/>
              <a:cxnLst/>
              <a:rect l="l" t="t" r="r" b="b"/>
              <a:pathLst>
                <a:path w="85" h="583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324141" y="2676460"/>
              <a:ext cx="7244" cy="122039"/>
            </a:xfrm>
            <a:custGeom>
              <a:avLst/>
              <a:gdLst/>
              <a:ahLst/>
              <a:cxnLst/>
              <a:rect l="l" t="t" r="r" b="b"/>
              <a:pathLst>
                <a:path w="85" h="1432" extrusionOk="0">
                  <a:moveTo>
                    <a:pt x="0" y="0"/>
                  </a:moveTo>
                  <a:lnTo>
                    <a:pt x="84" y="0"/>
                  </a:lnTo>
                  <a:lnTo>
                    <a:pt x="84" y="1432"/>
                  </a:lnTo>
                  <a:lnTo>
                    <a:pt x="0" y="1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057224" y="2673904"/>
              <a:ext cx="7244" cy="43037"/>
            </a:xfrm>
            <a:custGeom>
              <a:avLst/>
              <a:gdLst/>
              <a:ahLst/>
              <a:cxnLst/>
              <a:rect l="l" t="t" r="r" b="b"/>
              <a:pathLst>
                <a:path w="85" h="505" extrusionOk="0">
                  <a:moveTo>
                    <a:pt x="1" y="0"/>
                  </a:moveTo>
                  <a:lnTo>
                    <a:pt x="85" y="0"/>
                  </a:lnTo>
                  <a:lnTo>
                    <a:pt x="85" y="505"/>
                  </a:lnTo>
                  <a:lnTo>
                    <a:pt x="1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162303" y="2707226"/>
              <a:ext cx="7244" cy="46361"/>
            </a:xfrm>
            <a:custGeom>
              <a:avLst/>
              <a:gdLst/>
              <a:ahLst/>
              <a:cxnLst/>
              <a:rect l="l" t="t" r="r" b="b"/>
              <a:pathLst>
                <a:path w="85" h="544" extrusionOk="0">
                  <a:moveTo>
                    <a:pt x="0" y="0"/>
                  </a:moveTo>
                  <a:lnTo>
                    <a:pt x="84" y="0"/>
                  </a:lnTo>
                  <a:lnTo>
                    <a:pt x="84" y="543"/>
                  </a:lnTo>
                  <a:lnTo>
                    <a:pt x="0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28555" y="2815714"/>
              <a:ext cx="7159" cy="48832"/>
            </a:xfrm>
            <a:custGeom>
              <a:avLst/>
              <a:gdLst/>
              <a:ahLst/>
              <a:cxnLst/>
              <a:rect l="l" t="t" r="r" b="b"/>
              <a:pathLst>
                <a:path w="84" h="573" extrusionOk="0">
                  <a:moveTo>
                    <a:pt x="0" y="0"/>
                  </a:moveTo>
                  <a:lnTo>
                    <a:pt x="84" y="0"/>
                  </a:lnTo>
                  <a:lnTo>
                    <a:pt x="84" y="573"/>
                  </a:lnTo>
                  <a:lnTo>
                    <a:pt x="0" y="5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366667" y="2710209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0"/>
                  </a:moveTo>
                  <a:lnTo>
                    <a:pt x="85" y="0"/>
                  </a:lnTo>
                  <a:lnTo>
                    <a:pt x="85" y="775"/>
                  </a:lnTo>
                  <a:lnTo>
                    <a:pt x="1" y="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086114" y="3032692"/>
              <a:ext cx="7244" cy="66133"/>
            </a:xfrm>
            <a:custGeom>
              <a:avLst/>
              <a:gdLst/>
              <a:ahLst/>
              <a:cxnLst/>
              <a:rect l="l" t="t" r="r" b="b"/>
              <a:pathLst>
                <a:path w="85" h="776" extrusionOk="0">
                  <a:moveTo>
                    <a:pt x="1" y="1"/>
                  </a:moveTo>
                  <a:lnTo>
                    <a:pt x="84" y="1"/>
                  </a:lnTo>
                  <a:lnTo>
                    <a:pt x="84" y="776"/>
                  </a:lnTo>
                  <a:lnTo>
                    <a:pt x="1" y="7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281189" y="2910738"/>
              <a:ext cx="7159" cy="51730"/>
            </a:xfrm>
            <a:custGeom>
              <a:avLst/>
              <a:gdLst/>
              <a:ahLst/>
              <a:cxnLst/>
              <a:rect l="l" t="t" r="r" b="b"/>
              <a:pathLst>
                <a:path w="84" h="607" extrusionOk="0">
                  <a:moveTo>
                    <a:pt x="0" y="0"/>
                  </a:moveTo>
                  <a:lnTo>
                    <a:pt x="84" y="0"/>
                  </a:lnTo>
                  <a:lnTo>
                    <a:pt x="84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346129" y="3027834"/>
              <a:ext cx="7244" cy="51645"/>
            </a:xfrm>
            <a:custGeom>
              <a:avLst/>
              <a:gdLst/>
              <a:ahLst/>
              <a:cxnLst/>
              <a:rect l="l" t="t" r="r" b="b"/>
              <a:pathLst>
                <a:path w="85" h="606" extrusionOk="0">
                  <a:moveTo>
                    <a:pt x="1" y="0"/>
                  </a:moveTo>
                  <a:lnTo>
                    <a:pt x="85" y="0"/>
                  </a:lnTo>
                  <a:lnTo>
                    <a:pt x="85" y="606"/>
                  </a:lnTo>
                  <a:lnTo>
                    <a:pt x="1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41901" y="2740292"/>
              <a:ext cx="7159" cy="121442"/>
            </a:xfrm>
            <a:custGeom>
              <a:avLst/>
              <a:gdLst/>
              <a:ahLst/>
              <a:cxnLst/>
              <a:rect l="l" t="t" r="r" b="b"/>
              <a:pathLst>
                <a:path w="84" h="1425" extrusionOk="0">
                  <a:moveTo>
                    <a:pt x="0" y="0"/>
                  </a:moveTo>
                  <a:lnTo>
                    <a:pt x="84" y="0"/>
                  </a:lnTo>
                  <a:lnTo>
                    <a:pt x="84" y="1424"/>
                  </a:lnTo>
                  <a:lnTo>
                    <a:pt x="0" y="1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2984955" y="2949258"/>
              <a:ext cx="7244" cy="127749"/>
            </a:xfrm>
            <a:custGeom>
              <a:avLst/>
              <a:gdLst/>
              <a:ahLst/>
              <a:cxnLst/>
              <a:rect l="l" t="t" r="r" b="b"/>
              <a:pathLst>
                <a:path w="85" h="1499" extrusionOk="0">
                  <a:moveTo>
                    <a:pt x="1" y="1"/>
                  </a:moveTo>
                  <a:lnTo>
                    <a:pt x="84" y="1"/>
                  </a:lnTo>
                  <a:lnTo>
                    <a:pt x="84" y="1498"/>
                  </a:lnTo>
                  <a:lnTo>
                    <a:pt x="1" y="1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2998079" y="2743190"/>
              <a:ext cx="7159" cy="80024"/>
            </a:xfrm>
            <a:custGeom>
              <a:avLst/>
              <a:gdLst/>
              <a:ahLst/>
              <a:cxnLst/>
              <a:rect l="l" t="t" r="r" b="b"/>
              <a:pathLst>
                <a:path w="84" h="939" extrusionOk="0">
                  <a:moveTo>
                    <a:pt x="0" y="1"/>
                  </a:moveTo>
                  <a:lnTo>
                    <a:pt x="84" y="1"/>
                  </a:lnTo>
                  <a:lnTo>
                    <a:pt x="84" y="938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97841" y="3043430"/>
              <a:ext cx="7244" cy="49599"/>
            </a:xfrm>
            <a:custGeom>
              <a:avLst/>
              <a:gdLst/>
              <a:ahLst/>
              <a:cxnLst/>
              <a:rect l="l" t="t" r="r" b="b"/>
              <a:pathLst>
                <a:path w="85" h="582" extrusionOk="0">
                  <a:moveTo>
                    <a:pt x="0" y="1"/>
                  </a:moveTo>
                  <a:lnTo>
                    <a:pt x="84" y="1"/>
                  </a:lnTo>
                  <a:lnTo>
                    <a:pt x="84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632559" y="2767904"/>
              <a:ext cx="7244" cy="69115"/>
            </a:xfrm>
            <a:custGeom>
              <a:avLst/>
              <a:gdLst/>
              <a:ahLst/>
              <a:cxnLst/>
              <a:rect l="l" t="t" r="r" b="b"/>
              <a:pathLst>
                <a:path w="85" h="811" extrusionOk="0">
                  <a:moveTo>
                    <a:pt x="0" y="1"/>
                  </a:moveTo>
                  <a:lnTo>
                    <a:pt x="84" y="1"/>
                  </a:lnTo>
                  <a:lnTo>
                    <a:pt x="84" y="811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764484" y="2716430"/>
              <a:ext cx="7244" cy="171894"/>
            </a:xfrm>
            <a:custGeom>
              <a:avLst/>
              <a:gdLst/>
              <a:ahLst/>
              <a:cxnLst/>
              <a:rect l="l" t="t" r="r" b="b"/>
              <a:pathLst>
                <a:path w="85" h="2017" extrusionOk="0">
                  <a:moveTo>
                    <a:pt x="1" y="1"/>
                  </a:moveTo>
                  <a:lnTo>
                    <a:pt x="84" y="1"/>
                  </a:lnTo>
                  <a:lnTo>
                    <a:pt x="84" y="2017"/>
                  </a:lnTo>
                  <a:lnTo>
                    <a:pt x="1" y="2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672443" y="2983603"/>
              <a:ext cx="7159" cy="89654"/>
            </a:xfrm>
            <a:custGeom>
              <a:avLst/>
              <a:gdLst/>
              <a:ahLst/>
              <a:cxnLst/>
              <a:rect l="l" t="t" r="r" b="b"/>
              <a:pathLst>
                <a:path w="84" h="1052" extrusionOk="0">
                  <a:moveTo>
                    <a:pt x="0" y="1"/>
                  </a:moveTo>
                  <a:lnTo>
                    <a:pt x="84" y="1"/>
                  </a:lnTo>
                  <a:lnTo>
                    <a:pt x="84" y="1052"/>
                  </a:lnTo>
                  <a:lnTo>
                    <a:pt x="0" y="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2548188" y="2919345"/>
              <a:ext cx="7244" cy="59911"/>
            </a:xfrm>
            <a:custGeom>
              <a:avLst/>
              <a:gdLst/>
              <a:ahLst/>
              <a:cxnLst/>
              <a:rect l="l" t="t" r="r" b="b"/>
              <a:pathLst>
                <a:path w="85" h="703" extrusionOk="0">
                  <a:moveTo>
                    <a:pt x="1" y="1"/>
                  </a:moveTo>
                  <a:lnTo>
                    <a:pt x="84" y="1"/>
                  </a:lnTo>
                  <a:lnTo>
                    <a:pt x="84" y="702"/>
                  </a:lnTo>
                  <a:lnTo>
                    <a:pt x="1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2429303" y="2871024"/>
              <a:ext cx="7244" cy="38009"/>
            </a:xfrm>
            <a:custGeom>
              <a:avLst/>
              <a:gdLst/>
              <a:ahLst/>
              <a:cxnLst/>
              <a:rect l="l" t="t" r="r" b="b"/>
              <a:pathLst>
                <a:path w="85" h="446" extrusionOk="0">
                  <a:moveTo>
                    <a:pt x="1" y="0"/>
                  </a:moveTo>
                  <a:lnTo>
                    <a:pt x="85" y="0"/>
                  </a:lnTo>
                  <a:lnTo>
                    <a:pt x="85" y="446"/>
                  </a:lnTo>
                  <a:lnTo>
                    <a:pt x="1" y="4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245730" y="1120462"/>
              <a:ext cx="644708" cy="514829"/>
            </a:xfrm>
            <a:custGeom>
              <a:avLst/>
              <a:gdLst/>
              <a:ahLst/>
              <a:cxnLst/>
              <a:rect l="l" t="t" r="r" b="b"/>
              <a:pathLst>
                <a:path w="7565" h="6041" extrusionOk="0">
                  <a:moveTo>
                    <a:pt x="7565" y="6032"/>
                  </a:moveTo>
                  <a:lnTo>
                    <a:pt x="5676" y="6037"/>
                  </a:lnTo>
                  <a:lnTo>
                    <a:pt x="3787" y="6039"/>
                  </a:lnTo>
                  <a:lnTo>
                    <a:pt x="10" y="6041"/>
                  </a:lnTo>
                  <a:lnTo>
                    <a:pt x="1" y="6041"/>
                  </a:lnTo>
                  <a:lnTo>
                    <a:pt x="1" y="6032"/>
                  </a:lnTo>
                  <a:lnTo>
                    <a:pt x="3" y="3016"/>
                  </a:lnTo>
                  <a:lnTo>
                    <a:pt x="10" y="1"/>
                  </a:lnTo>
                  <a:lnTo>
                    <a:pt x="17" y="3016"/>
                  </a:lnTo>
                  <a:lnTo>
                    <a:pt x="18" y="6032"/>
                  </a:lnTo>
                  <a:lnTo>
                    <a:pt x="10" y="6023"/>
                  </a:lnTo>
                  <a:lnTo>
                    <a:pt x="3787" y="6025"/>
                  </a:lnTo>
                  <a:lnTo>
                    <a:pt x="5676" y="60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245730" y="1888235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60"/>
                  </a:moveTo>
                  <a:lnTo>
                    <a:pt x="5676" y="6465"/>
                  </a:lnTo>
                  <a:lnTo>
                    <a:pt x="3787" y="6467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60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60"/>
                  </a:lnTo>
                  <a:lnTo>
                    <a:pt x="10" y="6451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45730" y="2547859"/>
              <a:ext cx="644708" cy="551304"/>
            </a:xfrm>
            <a:custGeom>
              <a:avLst/>
              <a:gdLst/>
              <a:ahLst/>
              <a:cxnLst/>
              <a:rect l="l" t="t" r="r" b="b"/>
              <a:pathLst>
                <a:path w="7565" h="6469" extrusionOk="0">
                  <a:moveTo>
                    <a:pt x="7565" y="6458"/>
                  </a:moveTo>
                  <a:lnTo>
                    <a:pt x="5676" y="6463"/>
                  </a:lnTo>
                  <a:lnTo>
                    <a:pt x="3787" y="6465"/>
                  </a:lnTo>
                  <a:lnTo>
                    <a:pt x="10" y="6468"/>
                  </a:lnTo>
                  <a:lnTo>
                    <a:pt x="1" y="6468"/>
                  </a:lnTo>
                  <a:lnTo>
                    <a:pt x="1" y="6458"/>
                  </a:lnTo>
                  <a:lnTo>
                    <a:pt x="3" y="3230"/>
                  </a:lnTo>
                  <a:lnTo>
                    <a:pt x="10" y="1"/>
                  </a:lnTo>
                  <a:lnTo>
                    <a:pt x="17" y="3230"/>
                  </a:lnTo>
                  <a:lnTo>
                    <a:pt x="18" y="6458"/>
                  </a:lnTo>
                  <a:lnTo>
                    <a:pt x="10" y="6449"/>
                  </a:lnTo>
                  <a:lnTo>
                    <a:pt x="3787" y="6453"/>
                  </a:lnTo>
                  <a:lnTo>
                    <a:pt x="5676" y="6454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2778886" y="1120462"/>
              <a:ext cx="644879" cy="514829"/>
            </a:xfrm>
            <a:custGeom>
              <a:avLst/>
              <a:gdLst/>
              <a:ahLst/>
              <a:cxnLst/>
              <a:rect l="l" t="t" r="r" b="b"/>
              <a:pathLst>
                <a:path w="7567" h="6041" extrusionOk="0">
                  <a:moveTo>
                    <a:pt x="7558" y="1"/>
                  </a:moveTo>
                  <a:lnTo>
                    <a:pt x="7563" y="3016"/>
                  </a:lnTo>
                  <a:lnTo>
                    <a:pt x="7566" y="6032"/>
                  </a:lnTo>
                  <a:lnTo>
                    <a:pt x="7566" y="6041"/>
                  </a:lnTo>
                  <a:lnTo>
                    <a:pt x="7558" y="6041"/>
                  </a:lnTo>
                  <a:lnTo>
                    <a:pt x="3780" y="6039"/>
                  </a:lnTo>
                  <a:lnTo>
                    <a:pt x="1890" y="6037"/>
                  </a:lnTo>
                  <a:lnTo>
                    <a:pt x="1" y="6032"/>
                  </a:lnTo>
                  <a:lnTo>
                    <a:pt x="1890" y="6027"/>
                  </a:lnTo>
                  <a:lnTo>
                    <a:pt x="3780" y="6025"/>
                  </a:lnTo>
                  <a:lnTo>
                    <a:pt x="7558" y="6023"/>
                  </a:lnTo>
                  <a:lnTo>
                    <a:pt x="7549" y="6032"/>
                  </a:lnTo>
                  <a:lnTo>
                    <a:pt x="7551" y="3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2778886" y="1888235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60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7"/>
                  </a:lnTo>
                  <a:lnTo>
                    <a:pt x="1890" y="6465"/>
                  </a:lnTo>
                  <a:lnTo>
                    <a:pt x="1" y="6460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51"/>
                  </a:lnTo>
                  <a:lnTo>
                    <a:pt x="7549" y="6460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2778886" y="2547859"/>
              <a:ext cx="644879" cy="551304"/>
            </a:xfrm>
            <a:custGeom>
              <a:avLst/>
              <a:gdLst/>
              <a:ahLst/>
              <a:cxnLst/>
              <a:rect l="l" t="t" r="r" b="b"/>
              <a:pathLst>
                <a:path w="7567" h="6469" extrusionOk="0">
                  <a:moveTo>
                    <a:pt x="7558" y="1"/>
                  </a:moveTo>
                  <a:lnTo>
                    <a:pt x="7563" y="3230"/>
                  </a:lnTo>
                  <a:lnTo>
                    <a:pt x="7566" y="6458"/>
                  </a:lnTo>
                  <a:lnTo>
                    <a:pt x="7566" y="6468"/>
                  </a:lnTo>
                  <a:lnTo>
                    <a:pt x="7558" y="6468"/>
                  </a:lnTo>
                  <a:lnTo>
                    <a:pt x="3780" y="6465"/>
                  </a:lnTo>
                  <a:lnTo>
                    <a:pt x="1890" y="6463"/>
                  </a:lnTo>
                  <a:lnTo>
                    <a:pt x="1" y="6458"/>
                  </a:lnTo>
                  <a:lnTo>
                    <a:pt x="1890" y="6454"/>
                  </a:lnTo>
                  <a:lnTo>
                    <a:pt x="3780" y="6453"/>
                  </a:lnTo>
                  <a:lnTo>
                    <a:pt x="7558" y="6449"/>
                  </a:lnTo>
                  <a:lnTo>
                    <a:pt x="7549" y="6458"/>
                  </a:lnTo>
                  <a:lnTo>
                    <a:pt x="7551" y="323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1690592" y="1084072"/>
              <a:ext cx="644793" cy="551219"/>
            </a:xfrm>
            <a:custGeom>
              <a:avLst/>
              <a:gdLst/>
              <a:ahLst/>
              <a:cxnLst/>
              <a:rect l="l" t="t" r="r" b="b"/>
              <a:pathLst>
                <a:path w="7566" h="6468" extrusionOk="0">
                  <a:moveTo>
                    <a:pt x="9" y="0"/>
                  </a:moveTo>
                  <a:lnTo>
                    <a:pt x="4" y="3230"/>
                  </a:lnTo>
                  <a:lnTo>
                    <a:pt x="0" y="6459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6"/>
                  </a:lnTo>
                  <a:lnTo>
                    <a:pt x="5677" y="6464"/>
                  </a:lnTo>
                  <a:lnTo>
                    <a:pt x="7566" y="6459"/>
                  </a:lnTo>
                  <a:lnTo>
                    <a:pt x="5677" y="6454"/>
                  </a:lnTo>
                  <a:lnTo>
                    <a:pt x="3788" y="6452"/>
                  </a:lnTo>
                  <a:lnTo>
                    <a:pt x="19" y="6450"/>
                  </a:lnTo>
                  <a:lnTo>
                    <a:pt x="19" y="6450"/>
                  </a:lnTo>
                  <a:lnTo>
                    <a:pt x="16" y="323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1690592" y="1888235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60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7"/>
                  </a:lnTo>
                  <a:lnTo>
                    <a:pt x="5677" y="6465"/>
                  </a:lnTo>
                  <a:lnTo>
                    <a:pt x="7566" y="6460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51"/>
                  </a:lnTo>
                  <a:lnTo>
                    <a:pt x="19" y="6451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1690592" y="2547859"/>
              <a:ext cx="644793" cy="551304"/>
            </a:xfrm>
            <a:custGeom>
              <a:avLst/>
              <a:gdLst/>
              <a:ahLst/>
              <a:cxnLst/>
              <a:rect l="l" t="t" r="r" b="b"/>
              <a:pathLst>
                <a:path w="7566" h="6469" extrusionOk="0">
                  <a:moveTo>
                    <a:pt x="9" y="1"/>
                  </a:moveTo>
                  <a:lnTo>
                    <a:pt x="4" y="3230"/>
                  </a:lnTo>
                  <a:lnTo>
                    <a:pt x="0" y="6458"/>
                  </a:lnTo>
                  <a:lnTo>
                    <a:pt x="0" y="6468"/>
                  </a:lnTo>
                  <a:lnTo>
                    <a:pt x="9" y="6468"/>
                  </a:lnTo>
                  <a:lnTo>
                    <a:pt x="3788" y="6465"/>
                  </a:lnTo>
                  <a:lnTo>
                    <a:pt x="5677" y="6463"/>
                  </a:lnTo>
                  <a:lnTo>
                    <a:pt x="7566" y="6458"/>
                  </a:lnTo>
                  <a:lnTo>
                    <a:pt x="5677" y="6454"/>
                  </a:lnTo>
                  <a:lnTo>
                    <a:pt x="3788" y="6453"/>
                  </a:lnTo>
                  <a:lnTo>
                    <a:pt x="19" y="6449"/>
                  </a:lnTo>
                  <a:lnTo>
                    <a:pt x="19" y="6449"/>
                  </a:lnTo>
                  <a:lnTo>
                    <a:pt x="16" y="323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1964413" y="725800"/>
              <a:ext cx="797100" cy="797100"/>
            </a:xfrm>
            <a:prstGeom prst="pie">
              <a:avLst>
                <a:gd name="adj1" fmla="val 0"/>
                <a:gd name="adj2" fmla="val 10760213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1240531" y="1080749"/>
              <a:ext cx="2186213" cy="2025824"/>
            </a:xfrm>
            <a:custGeom>
              <a:avLst/>
              <a:gdLst/>
              <a:ahLst/>
              <a:cxnLst/>
              <a:rect l="l" t="t" r="r" b="b"/>
              <a:pathLst>
                <a:path w="25653" h="23771" extrusionOk="0">
                  <a:moveTo>
                    <a:pt x="25652" y="7275"/>
                  </a:moveTo>
                  <a:lnTo>
                    <a:pt x="25652" y="6498"/>
                  </a:lnTo>
                  <a:lnTo>
                    <a:pt x="21767" y="6498"/>
                  </a:lnTo>
                  <a:lnTo>
                    <a:pt x="21767" y="1"/>
                  </a:lnTo>
                  <a:lnTo>
                    <a:pt x="20990" y="1"/>
                  </a:lnTo>
                  <a:lnTo>
                    <a:pt x="20990" y="6498"/>
                  </a:lnTo>
                  <a:lnTo>
                    <a:pt x="13623" y="6498"/>
                  </a:lnTo>
                  <a:lnTo>
                    <a:pt x="13623" y="1"/>
                  </a:lnTo>
                  <a:lnTo>
                    <a:pt x="12847" y="1"/>
                  </a:lnTo>
                  <a:lnTo>
                    <a:pt x="12847" y="6498"/>
                  </a:lnTo>
                  <a:lnTo>
                    <a:pt x="5290" y="6498"/>
                  </a:lnTo>
                  <a:lnTo>
                    <a:pt x="5290" y="39"/>
                  </a:lnTo>
                  <a:lnTo>
                    <a:pt x="4513" y="39"/>
                  </a:lnTo>
                  <a:lnTo>
                    <a:pt x="4513" y="6498"/>
                  </a:lnTo>
                  <a:lnTo>
                    <a:pt x="1" y="6498"/>
                  </a:lnTo>
                  <a:lnTo>
                    <a:pt x="1" y="7275"/>
                  </a:lnTo>
                  <a:lnTo>
                    <a:pt x="4515" y="7275"/>
                  </a:lnTo>
                  <a:lnTo>
                    <a:pt x="4515" y="16005"/>
                  </a:lnTo>
                  <a:lnTo>
                    <a:pt x="1" y="16005"/>
                  </a:lnTo>
                  <a:lnTo>
                    <a:pt x="1" y="16780"/>
                  </a:lnTo>
                  <a:lnTo>
                    <a:pt x="4515" y="16780"/>
                  </a:lnTo>
                  <a:lnTo>
                    <a:pt x="4515" y="23771"/>
                  </a:lnTo>
                  <a:lnTo>
                    <a:pt x="5292" y="23771"/>
                  </a:lnTo>
                  <a:lnTo>
                    <a:pt x="5292" y="16780"/>
                  </a:lnTo>
                  <a:lnTo>
                    <a:pt x="12847" y="16780"/>
                  </a:lnTo>
                  <a:lnTo>
                    <a:pt x="12847" y="23732"/>
                  </a:lnTo>
                  <a:lnTo>
                    <a:pt x="13623" y="23732"/>
                  </a:lnTo>
                  <a:lnTo>
                    <a:pt x="13623" y="16780"/>
                  </a:lnTo>
                  <a:lnTo>
                    <a:pt x="20990" y="16780"/>
                  </a:lnTo>
                  <a:lnTo>
                    <a:pt x="20990" y="23732"/>
                  </a:lnTo>
                  <a:lnTo>
                    <a:pt x="21767" y="23732"/>
                  </a:lnTo>
                  <a:lnTo>
                    <a:pt x="21767" y="16780"/>
                  </a:lnTo>
                  <a:lnTo>
                    <a:pt x="25652" y="16780"/>
                  </a:lnTo>
                  <a:lnTo>
                    <a:pt x="25652" y="16005"/>
                  </a:lnTo>
                  <a:lnTo>
                    <a:pt x="21767" y="16005"/>
                  </a:lnTo>
                  <a:lnTo>
                    <a:pt x="21767" y="7275"/>
                  </a:lnTo>
                  <a:close/>
                  <a:moveTo>
                    <a:pt x="5290" y="16005"/>
                  </a:moveTo>
                  <a:lnTo>
                    <a:pt x="5290" y="7275"/>
                  </a:lnTo>
                  <a:lnTo>
                    <a:pt x="12847" y="7275"/>
                  </a:lnTo>
                  <a:lnTo>
                    <a:pt x="12847" y="16005"/>
                  </a:lnTo>
                  <a:close/>
                  <a:moveTo>
                    <a:pt x="20990" y="16005"/>
                  </a:moveTo>
                  <a:lnTo>
                    <a:pt x="13623" y="16005"/>
                  </a:lnTo>
                  <a:lnTo>
                    <a:pt x="13623" y="7275"/>
                  </a:lnTo>
                  <a:lnTo>
                    <a:pt x="20990" y="72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2"/>
          <p:cNvGrpSpPr/>
          <p:nvPr/>
        </p:nvGrpSpPr>
        <p:grpSpPr>
          <a:xfrm>
            <a:off x="5222325" y="2761600"/>
            <a:ext cx="2184158" cy="151200"/>
            <a:chOff x="4572000" y="2761588"/>
            <a:chExt cx="1933225" cy="151200"/>
          </a:xfrm>
        </p:grpSpPr>
        <p:sp>
          <p:nvSpPr>
            <p:cNvPr id="1060" name="Google Shape;1060;p32"/>
            <p:cNvSpPr/>
            <p:nvPr/>
          </p:nvSpPr>
          <p:spPr>
            <a:xfrm>
              <a:off x="4572000" y="2761588"/>
              <a:ext cx="1933200" cy="151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008125" y="2761588"/>
              <a:ext cx="497100" cy="151200"/>
            </a:xfrm>
            <a:prstGeom prst="rect">
              <a:avLst/>
            </a:pr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2"/>
          <p:cNvGrpSpPr/>
          <p:nvPr/>
        </p:nvGrpSpPr>
        <p:grpSpPr>
          <a:xfrm flipH="1">
            <a:off x="5698038" y="2179657"/>
            <a:ext cx="764564" cy="617249"/>
            <a:chOff x="3974575" y="4314877"/>
            <a:chExt cx="1133360" cy="914985"/>
          </a:xfrm>
        </p:grpSpPr>
        <p:sp>
          <p:nvSpPr>
            <p:cNvPr id="1063" name="Google Shape;1063;p32"/>
            <p:cNvSpPr/>
            <p:nvPr/>
          </p:nvSpPr>
          <p:spPr>
            <a:xfrm>
              <a:off x="4238433" y="4694838"/>
              <a:ext cx="539857" cy="530322"/>
            </a:xfrm>
            <a:custGeom>
              <a:avLst/>
              <a:gdLst/>
              <a:ahLst/>
              <a:cxnLst/>
              <a:rect l="l" t="t" r="r" b="b"/>
              <a:pathLst>
                <a:path w="9536" h="9368" extrusionOk="0">
                  <a:moveTo>
                    <a:pt x="2053" y="39"/>
                  </a:moveTo>
                  <a:cubicBezTo>
                    <a:pt x="2712" y="86"/>
                    <a:pt x="3370" y="115"/>
                    <a:pt x="4031" y="138"/>
                  </a:cubicBezTo>
                  <a:cubicBezTo>
                    <a:pt x="4747" y="164"/>
                    <a:pt x="5461" y="189"/>
                    <a:pt x="6171" y="194"/>
                  </a:cubicBezTo>
                  <a:cubicBezTo>
                    <a:pt x="6224" y="199"/>
                    <a:pt x="6278" y="199"/>
                    <a:pt x="6330" y="194"/>
                  </a:cubicBezTo>
                  <a:cubicBezTo>
                    <a:pt x="7374" y="197"/>
                    <a:pt x="8414" y="157"/>
                    <a:pt x="9458" y="11"/>
                  </a:cubicBezTo>
                  <a:cubicBezTo>
                    <a:pt x="9472" y="9"/>
                    <a:pt x="9484" y="4"/>
                    <a:pt x="9498" y="0"/>
                  </a:cubicBezTo>
                  <a:cubicBezTo>
                    <a:pt x="9511" y="2"/>
                    <a:pt x="9523" y="4"/>
                    <a:pt x="9535" y="4"/>
                  </a:cubicBezTo>
                  <a:lnTo>
                    <a:pt x="7737" y="8700"/>
                  </a:lnTo>
                  <a:cubicBezTo>
                    <a:pt x="5580" y="9367"/>
                    <a:pt x="3272" y="9367"/>
                    <a:pt x="1116" y="8700"/>
                  </a:cubicBezTo>
                  <a:lnTo>
                    <a:pt x="1" y="68"/>
                  </a:lnTo>
                  <a:cubicBezTo>
                    <a:pt x="685" y="91"/>
                    <a:pt x="1369" y="79"/>
                    <a:pt x="2053" y="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238263" y="4671402"/>
              <a:ext cx="538838" cy="52534"/>
            </a:xfrm>
            <a:custGeom>
              <a:avLst/>
              <a:gdLst/>
              <a:ahLst/>
              <a:cxnLst/>
              <a:rect l="l" t="t" r="r" b="b"/>
              <a:pathLst>
                <a:path w="9518" h="928" extrusionOk="0">
                  <a:moveTo>
                    <a:pt x="9517" y="465"/>
                  </a:moveTo>
                  <a:cubicBezTo>
                    <a:pt x="9517" y="720"/>
                    <a:pt x="7386" y="927"/>
                    <a:pt x="4759" y="927"/>
                  </a:cubicBezTo>
                  <a:cubicBezTo>
                    <a:pt x="2132" y="927"/>
                    <a:pt x="0" y="720"/>
                    <a:pt x="0" y="465"/>
                  </a:cubicBezTo>
                  <a:cubicBezTo>
                    <a:pt x="0" y="208"/>
                    <a:pt x="2132" y="1"/>
                    <a:pt x="4759" y="1"/>
                  </a:cubicBezTo>
                  <a:cubicBezTo>
                    <a:pt x="7386" y="1"/>
                    <a:pt x="9517" y="208"/>
                    <a:pt x="9517" y="4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419981" y="4474062"/>
              <a:ext cx="609490" cy="755800"/>
            </a:xfrm>
            <a:custGeom>
              <a:avLst/>
              <a:gdLst/>
              <a:ahLst/>
              <a:cxnLst/>
              <a:rect l="l" t="t" r="r" b="b"/>
              <a:pathLst>
                <a:path w="10766" h="13351" extrusionOk="0">
                  <a:moveTo>
                    <a:pt x="671" y="4003"/>
                  </a:moveTo>
                  <a:cubicBezTo>
                    <a:pt x="671" y="4003"/>
                    <a:pt x="3142" y="1"/>
                    <a:pt x="4354" y="903"/>
                  </a:cubicBezTo>
                  <a:cubicBezTo>
                    <a:pt x="5565" y="1804"/>
                    <a:pt x="10765" y="4618"/>
                    <a:pt x="10505" y="13351"/>
                  </a:cubicBezTo>
                  <a:cubicBezTo>
                    <a:pt x="10505" y="13351"/>
                    <a:pt x="6471" y="9964"/>
                    <a:pt x="3832" y="8533"/>
                  </a:cubicBezTo>
                  <a:cubicBezTo>
                    <a:pt x="1193" y="7100"/>
                    <a:pt x="1598" y="4050"/>
                    <a:pt x="1598" y="4050"/>
                  </a:cubicBezTo>
                  <a:lnTo>
                    <a:pt x="0" y="525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524822" y="4576242"/>
              <a:ext cx="436539" cy="525680"/>
            </a:xfrm>
            <a:custGeom>
              <a:avLst/>
              <a:gdLst/>
              <a:ahLst/>
              <a:cxnLst/>
              <a:rect l="l" t="t" r="r" b="b"/>
              <a:pathLst>
                <a:path w="7711" h="9286" extrusionOk="0">
                  <a:moveTo>
                    <a:pt x="65" y="1481"/>
                  </a:moveTo>
                  <a:cubicBezTo>
                    <a:pt x="290" y="908"/>
                    <a:pt x="1051" y="707"/>
                    <a:pt x="1636" y="903"/>
                  </a:cubicBezTo>
                  <a:cubicBezTo>
                    <a:pt x="2219" y="1099"/>
                    <a:pt x="2659" y="1577"/>
                    <a:pt x="3053" y="2048"/>
                  </a:cubicBezTo>
                  <a:cubicBezTo>
                    <a:pt x="4904" y="4249"/>
                    <a:pt x="6429" y="6711"/>
                    <a:pt x="7711" y="9285"/>
                  </a:cubicBezTo>
                  <a:cubicBezTo>
                    <a:pt x="6543" y="6419"/>
                    <a:pt x="5335" y="3488"/>
                    <a:pt x="3252" y="1200"/>
                  </a:cubicBezTo>
                  <a:cubicBezTo>
                    <a:pt x="2926" y="838"/>
                    <a:pt x="2568" y="489"/>
                    <a:pt x="2130" y="275"/>
                  </a:cubicBezTo>
                  <a:cubicBezTo>
                    <a:pt x="1690" y="62"/>
                    <a:pt x="1154" y="1"/>
                    <a:pt x="718" y="219"/>
                  </a:cubicBezTo>
                  <a:cubicBezTo>
                    <a:pt x="281" y="439"/>
                    <a:pt x="0" y="980"/>
                    <a:pt x="168" y="14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593376" y="4425944"/>
              <a:ext cx="376303" cy="490469"/>
            </a:xfrm>
            <a:custGeom>
              <a:avLst/>
              <a:gdLst/>
              <a:ahLst/>
              <a:cxnLst/>
              <a:rect l="l" t="t" r="r" b="b"/>
              <a:pathLst>
                <a:path w="6647" h="8664" extrusionOk="0">
                  <a:moveTo>
                    <a:pt x="1" y="0"/>
                  </a:moveTo>
                  <a:cubicBezTo>
                    <a:pt x="1039" y="2175"/>
                    <a:pt x="2314" y="4757"/>
                    <a:pt x="3323" y="6093"/>
                  </a:cubicBezTo>
                  <a:cubicBezTo>
                    <a:pt x="3742" y="6648"/>
                    <a:pt x="5560" y="8051"/>
                    <a:pt x="6646" y="8664"/>
                  </a:cubicBezTo>
                  <a:cubicBezTo>
                    <a:pt x="5663" y="3626"/>
                    <a:pt x="2672" y="3614"/>
                    <a:pt x="1006" y="93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506424" y="4703330"/>
              <a:ext cx="508324" cy="526530"/>
            </a:xfrm>
            <a:custGeom>
              <a:avLst/>
              <a:gdLst/>
              <a:ahLst/>
              <a:cxnLst/>
              <a:rect l="l" t="t" r="r" b="b"/>
              <a:pathLst>
                <a:path w="8979" h="9301" extrusionOk="0">
                  <a:moveTo>
                    <a:pt x="8978" y="9301"/>
                  </a:moveTo>
                  <a:cubicBezTo>
                    <a:pt x="8128" y="8556"/>
                    <a:pt x="7252" y="7843"/>
                    <a:pt x="6358" y="7152"/>
                  </a:cubicBezTo>
                  <a:cubicBezTo>
                    <a:pt x="5464" y="6459"/>
                    <a:pt x="4546" y="5797"/>
                    <a:pt x="3600" y="5176"/>
                  </a:cubicBezTo>
                  <a:cubicBezTo>
                    <a:pt x="3364" y="5021"/>
                    <a:pt x="3118" y="4878"/>
                    <a:pt x="2877" y="4729"/>
                  </a:cubicBezTo>
                  <a:cubicBezTo>
                    <a:pt x="2635" y="4586"/>
                    <a:pt x="2376" y="4455"/>
                    <a:pt x="2146" y="4305"/>
                  </a:cubicBezTo>
                  <a:cubicBezTo>
                    <a:pt x="1902" y="4171"/>
                    <a:pt x="1687" y="3991"/>
                    <a:pt x="1474" y="3813"/>
                  </a:cubicBezTo>
                  <a:lnTo>
                    <a:pt x="1182" y="3516"/>
                  </a:lnTo>
                  <a:cubicBezTo>
                    <a:pt x="1092" y="3410"/>
                    <a:pt x="1010" y="3298"/>
                    <a:pt x="922" y="3190"/>
                  </a:cubicBezTo>
                  <a:cubicBezTo>
                    <a:pt x="598" y="2732"/>
                    <a:pt x="362" y="2219"/>
                    <a:pt x="228" y="1674"/>
                  </a:cubicBezTo>
                  <a:cubicBezTo>
                    <a:pt x="90" y="1128"/>
                    <a:pt x="36" y="564"/>
                    <a:pt x="71" y="0"/>
                  </a:cubicBezTo>
                  <a:cubicBezTo>
                    <a:pt x="1" y="562"/>
                    <a:pt x="44" y="1135"/>
                    <a:pt x="160" y="1692"/>
                  </a:cubicBezTo>
                  <a:cubicBezTo>
                    <a:pt x="282" y="2250"/>
                    <a:pt x="509" y="2779"/>
                    <a:pt x="830" y="3254"/>
                  </a:cubicBezTo>
                  <a:cubicBezTo>
                    <a:pt x="1148" y="3732"/>
                    <a:pt x="1587" y="4123"/>
                    <a:pt x="2076" y="4418"/>
                  </a:cubicBezTo>
                  <a:cubicBezTo>
                    <a:pt x="2319" y="4577"/>
                    <a:pt x="2563" y="4705"/>
                    <a:pt x="2806" y="4850"/>
                  </a:cubicBezTo>
                  <a:cubicBezTo>
                    <a:pt x="3045" y="4998"/>
                    <a:pt x="3286" y="5143"/>
                    <a:pt x="3522" y="5298"/>
                  </a:cubicBezTo>
                  <a:cubicBezTo>
                    <a:pt x="4469" y="5906"/>
                    <a:pt x="5384" y="6569"/>
                    <a:pt x="6290" y="7241"/>
                  </a:cubicBezTo>
                  <a:cubicBezTo>
                    <a:pt x="6746" y="7575"/>
                    <a:pt x="7194" y="7917"/>
                    <a:pt x="7641" y="8262"/>
                  </a:cubicBezTo>
                  <a:cubicBezTo>
                    <a:pt x="8088" y="8608"/>
                    <a:pt x="8533" y="8952"/>
                    <a:pt x="8978" y="9301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3974575" y="4375166"/>
              <a:ext cx="512966" cy="523076"/>
            </a:xfrm>
            <a:custGeom>
              <a:avLst/>
              <a:gdLst/>
              <a:ahLst/>
              <a:cxnLst/>
              <a:rect l="l" t="t" r="r" b="b"/>
              <a:pathLst>
                <a:path w="9061" h="9240" extrusionOk="0">
                  <a:moveTo>
                    <a:pt x="9061" y="3402"/>
                  </a:moveTo>
                  <a:cubicBezTo>
                    <a:pt x="8629" y="2987"/>
                    <a:pt x="8757" y="1755"/>
                    <a:pt x="7023" y="877"/>
                  </a:cubicBezTo>
                  <a:cubicBezTo>
                    <a:pt x="5288" y="0"/>
                    <a:pt x="4080" y="115"/>
                    <a:pt x="3513" y="58"/>
                  </a:cubicBezTo>
                  <a:cubicBezTo>
                    <a:pt x="2946" y="0"/>
                    <a:pt x="1282" y="2292"/>
                    <a:pt x="642" y="4483"/>
                  </a:cubicBezTo>
                  <a:cubicBezTo>
                    <a:pt x="1" y="6672"/>
                    <a:pt x="497" y="9240"/>
                    <a:pt x="497" y="9240"/>
                  </a:cubicBezTo>
                  <a:cubicBezTo>
                    <a:pt x="497" y="9240"/>
                    <a:pt x="2778" y="7330"/>
                    <a:pt x="3513" y="5094"/>
                  </a:cubicBezTo>
                  <a:cubicBezTo>
                    <a:pt x="4248" y="2860"/>
                    <a:pt x="4821" y="1777"/>
                    <a:pt x="4821" y="1777"/>
                  </a:cubicBezTo>
                  <a:lnTo>
                    <a:pt x="7444" y="2587"/>
                  </a:lnTo>
                  <a:lnTo>
                    <a:pt x="9061" y="48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002653" y="4475647"/>
              <a:ext cx="244849" cy="422594"/>
            </a:xfrm>
            <a:custGeom>
              <a:avLst/>
              <a:gdLst/>
              <a:ahLst/>
              <a:cxnLst/>
              <a:rect l="l" t="t" r="r" b="b"/>
              <a:pathLst>
                <a:path w="4325" h="7465" extrusionOk="0">
                  <a:moveTo>
                    <a:pt x="1" y="7465"/>
                  </a:moveTo>
                  <a:cubicBezTo>
                    <a:pt x="570" y="7009"/>
                    <a:pt x="1086" y="6487"/>
                    <a:pt x="1561" y="5929"/>
                  </a:cubicBezTo>
                  <a:cubicBezTo>
                    <a:pt x="1678" y="5787"/>
                    <a:pt x="1797" y="5648"/>
                    <a:pt x="1903" y="5497"/>
                  </a:cubicBezTo>
                  <a:cubicBezTo>
                    <a:pt x="2015" y="5353"/>
                    <a:pt x="2120" y="5201"/>
                    <a:pt x="2221" y="5049"/>
                  </a:cubicBezTo>
                  <a:cubicBezTo>
                    <a:pt x="2324" y="4897"/>
                    <a:pt x="2418" y="4738"/>
                    <a:pt x="2516" y="4583"/>
                  </a:cubicBezTo>
                  <a:cubicBezTo>
                    <a:pt x="2603" y="4422"/>
                    <a:pt x="2698" y="4263"/>
                    <a:pt x="2776" y="4096"/>
                  </a:cubicBezTo>
                  <a:cubicBezTo>
                    <a:pt x="2935" y="3766"/>
                    <a:pt x="3062" y="3413"/>
                    <a:pt x="3171" y="3068"/>
                  </a:cubicBezTo>
                  <a:cubicBezTo>
                    <a:pt x="3284" y="2722"/>
                    <a:pt x="3406" y="2380"/>
                    <a:pt x="3525" y="2034"/>
                  </a:cubicBezTo>
                  <a:cubicBezTo>
                    <a:pt x="3644" y="1690"/>
                    <a:pt x="3771" y="1350"/>
                    <a:pt x="3906" y="1011"/>
                  </a:cubicBezTo>
                  <a:cubicBezTo>
                    <a:pt x="4035" y="671"/>
                    <a:pt x="4174" y="334"/>
                    <a:pt x="4325" y="1"/>
                  </a:cubicBezTo>
                  <a:cubicBezTo>
                    <a:pt x="3972" y="641"/>
                    <a:pt x="3687" y="1317"/>
                    <a:pt x="3420" y="1996"/>
                  </a:cubicBezTo>
                  <a:cubicBezTo>
                    <a:pt x="3284" y="2334"/>
                    <a:pt x="3165" y="2680"/>
                    <a:pt x="3045" y="3026"/>
                  </a:cubicBezTo>
                  <a:cubicBezTo>
                    <a:pt x="2935" y="3370"/>
                    <a:pt x="2801" y="3706"/>
                    <a:pt x="2645" y="4033"/>
                  </a:cubicBezTo>
                  <a:cubicBezTo>
                    <a:pt x="2338" y="4687"/>
                    <a:pt x="1919" y="5284"/>
                    <a:pt x="1474" y="5857"/>
                  </a:cubicBezTo>
                  <a:cubicBezTo>
                    <a:pt x="1249" y="6142"/>
                    <a:pt x="1015" y="6421"/>
                    <a:pt x="765" y="6686"/>
                  </a:cubicBezTo>
                  <a:cubicBezTo>
                    <a:pt x="521" y="6957"/>
                    <a:pt x="266" y="7215"/>
                    <a:pt x="1" y="7465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185560" y="4541880"/>
              <a:ext cx="372907" cy="534851"/>
            </a:xfrm>
            <a:custGeom>
              <a:avLst/>
              <a:gdLst/>
              <a:ahLst/>
              <a:cxnLst/>
              <a:rect l="l" t="t" r="r" b="b"/>
              <a:pathLst>
                <a:path w="6587" h="9448" extrusionOk="0">
                  <a:moveTo>
                    <a:pt x="6587" y="2608"/>
                  </a:moveTo>
                  <a:cubicBezTo>
                    <a:pt x="6327" y="2168"/>
                    <a:pt x="4337" y="574"/>
                    <a:pt x="3296" y="288"/>
                  </a:cubicBezTo>
                  <a:cubicBezTo>
                    <a:pt x="2254" y="0"/>
                    <a:pt x="1" y="9423"/>
                    <a:pt x="261" y="9435"/>
                  </a:cubicBezTo>
                  <a:cubicBezTo>
                    <a:pt x="521" y="9447"/>
                    <a:pt x="3518" y="8323"/>
                    <a:pt x="4700" y="6471"/>
                  </a:cubicBezTo>
                  <a:cubicBezTo>
                    <a:pt x="5882" y="4621"/>
                    <a:pt x="5334" y="2557"/>
                    <a:pt x="5334" y="2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198806" y="4556372"/>
              <a:ext cx="173404" cy="519623"/>
            </a:xfrm>
            <a:custGeom>
              <a:avLst/>
              <a:gdLst/>
              <a:ahLst/>
              <a:cxnLst/>
              <a:rect l="l" t="t" r="r" b="b"/>
              <a:pathLst>
                <a:path w="3063" h="9179" extrusionOk="0">
                  <a:moveTo>
                    <a:pt x="3062" y="32"/>
                  </a:moveTo>
                  <a:cubicBezTo>
                    <a:pt x="2958" y="1"/>
                    <a:pt x="2856" y="67"/>
                    <a:pt x="2781" y="133"/>
                  </a:cubicBezTo>
                  <a:cubicBezTo>
                    <a:pt x="2706" y="205"/>
                    <a:pt x="2638" y="283"/>
                    <a:pt x="2579" y="369"/>
                  </a:cubicBezTo>
                  <a:cubicBezTo>
                    <a:pt x="2464" y="538"/>
                    <a:pt x="2359" y="718"/>
                    <a:pt x="2266" y="901"/>
                  </a:cubicBezTo>
                  <a:cubicBezTo>
                    <a:pt x="2083" y="1271"/>
                    <a:pt x="1928" y="1652"/>
                    <a:pt x="1779" y="2034"/>
                  </a:cubicBezTo>
                  <a:cubicBezTo>
                    <a:pt x="1488" y="2802"/>
                    <a:pt x="1247" y="3588"/>
                    <a:pt x="1013" y="4375"/>
                  </a:cubicBezTo>
                  <a:cubicBezTo>
                    <a:pt x="793" y="5166"/>
                    <a:pt x="584" y="5960"/>
                    <a:pt x="402" y="6760"/>
                  </a:cubicBezTo>
                  <a:cubicBezTo>
                    <a:pt x="313" y="7159"/>
                    <a:pt x="228" y="7561"/>
                    <a:pt x="153" y="7964"/>
                  </a:cubicBezTo>
                  <a:cubicBezTo>
                    <a:pt x="116" y="8167"/>
                    <a:pt x="81" y="8369"/>
                    <a:pt x="51" y="8572"/>
                  </a:cubicBezTo>
                  <a:cubicBezTo>
                    <a:pt x="37" y="8675"/>
                    <a:pt x="23" y="8776"/>
                    <a:pt x="13" y="8877"/>
                  </a:cubicBezTo>
                  <a:cubicBezTo>
                    <a:pt x="8" y="8929"/>
                    <a:pt x="4" y="8980"/>
                    <a:pt x="2" y="9031"/>
                  </a:cubicBezTo>
                  <a:cubicBezTo>
                    <a:pt x="2" y="9057"/>
                    <a:pt x="1" y="9083"/>
                    <a:pt x="2" y="9109"/>
                  </a:cubicBezTo>
                  <a:cubicBezTo>
                    <a:pt x="4" y="9134"/>
                    <a:pt x="2" y="9165"/>
                    <a:pt x="25" y="9179"/>
                  </a:cubicBezTo>
                  <a:cubicBezTo>
                    <a:pt x="4" y="9165"/>
                    <a:pt x="9" y="9132"/>
                    <a:pt x="8" y="9109"/>
                  </a:cubicBezTo>
                  <a:cubicBezTo>
                    <a:pt x="6" y="9085"/>
                    <a:pt x="11" y="9057"/>
                    <a:pt x="13" y="9032"/>
                  </a:cubicBezTo>
                  <a:cubicBezTo>
                    <a:pt x="18" y="8982"/>
                    <a:pt x="27" y="8931"/>
                    <a:pt x="36" y="8881"/>
                  </a:cubicBezTo>
                  <a:cubicBezTo>
                    <a:pt x="51" y="8779"/>
                    <a:pt x="70" y="8678"/>
                    <a:pt x="90" y="8579"/>
                  </a:cubicBezTo>
                  <a:cubicBezTo>
                    <a:pt x="130" y="8378"/>
                    <a:pt x="175" y="8179"/>
                    <a:pt x="222" y="7980"/>
                  </a:cubicBezTo>
                  <a:cubicBezTo>
                    <a:pt x="313" y="7580"/>
                    <a:pt x="409" y="7182"/>
                    <a:pt x="512" y="6786"/>
                  </a:cubicBezTo>
                  <a:cubicBezTo>
                    <a:pt x="715" y="5993"/>
                    <a:pt x="922" y="5201"/>
                    <a:pt x="1153" y="4415"/>
                  </a:cubicBezTo>
                  <a:cubicBezTo>
                    <a:pt x="1374" y="3628"/>
                    <a:pt x="1617" y="2846"/>
                    <a:pt x="1884" y="2073"/>
                  </a:cubicBezTo>
                  <a:cubicBezTo>
                    <a:pt x="2019" y="1687"/>
                    <a:pt x="2162" y="1305"/>
                    <a:pt x="2331" y="933"/>
                  </a:cubicBezTo>
                  <a:cubicBezTo>
                    <a:pt x="2411" y="746"/>
                    <a:pt x="2506" y="564"/>
                    <a:pt x="2610" y="390"/>
                  </a:cubicBezTo>
                  <a:cubicBezTo>
                    <a:pt x="2664" y="303"/>
                    <a:pt x="2726" y="222"/>
                    <a:pt x="2795" y="149"/>
                  </a:cubicBezTo>
                  <a:cubicBezTo>
                    <a:pt x="2865" y="81"/>
                    <a:pt x="2956" y="8"/>
                    <a:pt x="3062" y="32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200278" y="4686743"/>
              <a:ext cx="299310" cy="389250"/>
            </a:xfrm>
            <a:custGeom>
              <a:avLst/>
              <a:gdLst/>
              <a:ahLst/>
              <a:cxnLst/>
              <a:rect l="l" t="t" r="r" b="b"/>
              <a:pathLst>
                <a:path w="5287" h="6876" extrusionOk="0">
                  <a:moveTo>
                    <a:pt x="1" y="6876"/>
                  </a:moveTo>
                  <a:cubicBezTo>
                    <a:pt x="198" y="6853"/>
                    <a:pt x="388" y="6787"/>
                    <a:pt x="575" y="6722"/>
                  </a:cubicBezTo>
                  <a:cubicBezTo>
                    <a:pt x="762" y="6660"/>
                    <a:pt x="947" y="6584"/>
                    <a:pt x="1130" y="6506"/>
                  </a:cubicBezTo>
                  <a:cubicBezTo>
                    <a:pt x="1495" y="6347"/>
                    <a:pt x="1851" y="6169"/>
                    <a:pt x="2197" y="5974"/>
                  </a:cubicBezTo>
                  <a:cubicBezTo>
                    <a:pt x="2544" y="5778"/>
                    <a:pt x="2876" y="5556"/>
                    <a:pt x="3192" y="5314"/>
                  </a:cubicBezTo>
                  <a:cubicBezTo>
                    <a:pt x="3354" y="5197"/>
                    <a:pt x="3501" y="5059"/>
                    <a:pt x="3654" y="4931"/>
                  </a:cubicBezTo>
                  <a:lnTo>
                    <a:pt x="3871" y="4724"/>
                  </a:lnTo>
                  <a:lnTo>
                    <a:pt x="3977" y="4617"/>
                  </a:lnTo>
                  <a:lnTo>
                    <a:pt x="4077" y="4504"/>
                  </a:lnTo>
                  <a:cubicBezTo>
                    <a:pt x="4611" y="3902"/>
                    <a:pt x="4971" y="3153"/>
                    <a:pt x="5129" y="2369"/>
                  </a:cubicBezTo>
                  <a:cubicBezTo>
                    <a:pt x="5286" y="1585"/>
                    <a:pt x="5274" y="766"/>
                    <a:pt x="5074" y="0"/>
                  </a:cubicBezTo>
                  <a:cubicBezTo>
                    <a:pt x="5145" y="388"/>
                    <a:pt x="5177" y="782"/>
                    <a:pt x="5164" y="1178"/>
                  </a:cubicBezTo>
                  <a:cubicBezTo>
                    <a:pt x="5157" y="1571"/>
                    <a:pt x="5108" y="1962"/>
                    <a:pt x="5019" y="2344"/>
                  </a:cubicBezTo>
                  <a:cubicBezTo>
                    <a:pt x="4843" y="3106"/>
                    <a:pt x="4494" y="3832"/>
                    <a:pt x="3967" y="4408"/>
                  </a:cubicBezTo>
                  <a:lnTo>
                    <a:pt x="3873" y="4519"/>
                  </a:lnTo>
                  <a:lnTo>
                    <a:pt x="3770" y="4622"/>
                  </a:lnTo>
                  <a:lnTo>
                    <a:pt x="3560" y="4830"/>
                  </a:lnTo>
                  <a:cubicBezTo>
                    <a:pt x="3412" y="4956"/>
                    <a:pt x="3270" y="5092"/>
                    <a:pt x="3111" y="5209"/>
                  </a:cubicBezTo>
                  <a:cubicBezTo>
                    <a:pt x="2806" y="5455"/>
                    <a:pt x="2473" y="5666"/>
                    <a:pt x="2139" y="5878"/>
                  </a:cubicBezTo>
                  <a:cubicBezTo>
                    <a:pt x="1802" y="6082"/>
                    <a:pt x="1457" y="6270"/>
                    <a:pt x="1101" y="6441"/>
                  </a:cubicBezTo>
                  <a:cubicBezTo>
                    <a:pt x="923" y="6529"/>
                    <a:pt x="743" y="6611"/>
                    <a:pt x="561" y="6686"/>
                  </a:cubicBezTo>
                  <a:cubicBezTo>
                    <a:pt x="470" y="6724"/>
                    <a:pt x="378" y="6761"/>
                    <a:pt x="285" y="6794"/>
                  </a:cubicBezTo>
                  <a:cubicBezTo>
                    <a:pt x="238" y="6811"/>
                    <a:pt x="193" y="6827"/>
                    <a:pt x="146" y="6841"/>
                  </a:cubicBezTo>
                  <a:cubicBezTo>
                    <a:pt x="99" y="6857"/>
                    <a:pt x="50" y="6869"/>
                    <a:pt x="1" y="6876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444153" y="4314877"/>
              <a:ext cx="663782" cy="632673"/>
            </a:xfrm>
            <a:custGeom>
              <a:avLst/>
              <a:gdLst/>
              <a:ahLst/>
              <a:cxnLst/>
              <a:rect l="l" t="t" r="r" b="b"/>
              <a:pathLst>
                <a:path w="11725" h="11176" extrusionOk="0">
                  <a:moveTo>
                    <a:pt x="1" y="5052"/>
                  </a:moveTo>
                  <a:cubicBezTo>
                    <a:pt x="1" y="5052"/>
                    <a:pt x="1413" y="0"/>
                    <a:pt x="3579" y="404"/>
                  </a:cubicBezTo>
                  <a:cubicBezTo>
                    <a:pt x="5746" y="805"/>
                    <a:pt x="9473" y="3698"/>
                    <a:pt x="10426" y="4895"/>
                  </a:cubicBezTo>
                  <a:cubicBezTo>
                    <a:pt x="11379" y="6091"/>
                    <a:pt x="11379" y="11176"/>
                    <a:pt x="11552" y="10800"/>
                  </a:cubicBezTo>
                  <a:cubicBezTo>
                    <a:pt x="11724" y="10423"/>
                    <a:pt x="7292" y="9182"/>
                    <a:pt x="6564" y="8070"/>
                  </a:cubicBezTo>
                  <a:cubicBezTo>
                    <a:pt x="5835" y="6957"/>
                    <a:pt x="2200" y="1722"/>
                    <a:pt x="2501" y="1914"/>
                  </a:cubicBezTo>
                  <a:cubicBezTo>
                    <a:pt x="2801" y="2104"/>
                    <a:pt x="767" y="5956"/>
                    <a:pt x="767" y="595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527369" y="4620114"/>
              <a:ext cx="442313" cy="518944"/>
            </a:xfrm>
            <a:custGeom>
              <a:avLst/>
              <a:gdLst/>
              <a:ahLst/>
              <a:cxnLst/>
              <a:rect l="l" t="t" r="r" b="b"/>
              <a:pathLst>
                <a:path w="7813" h="9167" extrusionOk="0">
                  <a:moveTo>
                    <a:pt x="1" y="804"/>
                  </a:moveTo>
                  <a:cubicBezTo>
                    <a:pt x="1" y="804"/>
                    <a:pt x="11" y="779"/>
                    <a:pt x="32" y="734"/>
                  </a:cubicBezTo>
                  <a:cubicBezTo>
                    <a:pt x="44" y="704"/>
                    <a:pt x="58" y="676"/>
                    <a:pt x="76" y="650"/>
                  </a:cubicBezTo>
                  <a:cubicBezTo>
                    <a:pt x="97" y="613"/>
                    <a:pt x="121" y="578"/>
                    <a:pt x="147" y="545"/>
                  </a:cubicBezTo>
                  <a:cubicBezTo>
                    <a:pt x="263" y="392"/>
                    <a:pt x="495" y="201"/>
                    <a:pt x="846" y="118"/>
                  </a:cubicBezTo>
                  <a:cubicBezTo>
                    <a:pt x="1038" y="70"/>
                    <a:pt x="1238" y="60"/>
                    <a:pt x="1436" y="84"/>
                  </a:cubicBezTo>
                  <a:cubicBezTo>
                    <a:pt x="1649" y="112"/>
                    <a:pt x="1870" y="193"/>
                    <a:pt x="2087" y="315"/>
                  </a:cubicBezTo>
                  <a:cubicBezTo>
                    <a:pt x="2523" y="561"/>
                    <a:pt x="2916" y="978"/>
                    <a:pt x="3298" y="1462"/>
                  </a:cubicBezTo>
                  <a:cubicBezTo>
                    <a:pt x="4077" y="2423"/>
                    <a:pt x="4883" y="3616"/>
                    <a:pt x="5644" y="4942"/>
                  </a:cubicBezTo>
                  <a:cubicBezTo>
                    <a:pt x="6404" y="6267"/>
                    <a:pt x="7123" y="7720"/>
                    <a:pt x="7812" y="9167"/>
                  </a:cubicBezTo>
                  <a:cubicBezTo>
                    <a:pt x="7812" y="9167"/>
                    <a:pt x="7683" y="8851"/>
                    <a:pt x="7428" y="8273"/>
                  </a:cubicBezTo>
                  <a:cubicBezTo>
                    <a:pt x="7173" y="7693"/>
                    <a:pt x="6795" y="6852"/>
                    <a:pt x="6259" y="5820"/>
                  </a:cubicBezTo>
                  <a:cubicBezTo>
                    <a:pt x="5721" y="4789"/>
                    <a:pt x="5026" y="3563"/>
                    <a:pt x="4078" y="2279"/>
                  </a:cubicBezTo>
                  <a:cubicBezTo>
                    <a:pt x="3961" y="2118"/>
                    <a:pt x="3836" y="1959"/>
                    <a:pt x="3712" y="1797"/>
                  </a:cubicBezTo>
                  <a:cubicBezTo>
                    <a:pt x="3581" y="1638"/>
                    <a:pt x="3450" y="1476"/>
                    <a:pt x="3319" y="1313"/>
                  </a:cubicBezTo>
                  <a:cubicBezTo>
                    <a:pt x="3047" y="992"/>
                    <a:pt x="2752" y="666"/>
                    <a:pt x="2383" y="407"/>
                  </a:cubicBezTo>
                  <a:cubicBezTo>
                    <a:pt x="2198" y="276"/>
                    <a:pt x="1996" y="172"/>
                    <a:pt x="1781" y="100"/>
                  </a:cubicBezTo>
                  <a:cubicBezTo>
                    <a:pt x="1560" y="25"/>
                    <a:pt x="1326" y="1"/>
                    <a:pt x="1095" y="27"/>
                  </a:cubicBezTo>
                  <a:cubicBezTo>
                    <a:pt x="860" y="51"/>
                    <a:pt x="634" y="128"/>
                    <a:pt x="435" y="255"/>
                  </a:cubicBezTo>
                  <a:cubicBezTo>
                    <a:pt x="336" y="320"/>
                    <a:pt x="247" y="399"/>
                    <a:pt x="172" y="491"/>
                  </a:cubicBezTo>
                  <a:cubicBezTo>
                    <a:pt x="97" y="585"/>
                    <a:pt x="39" y="690"/>
                    <a:pt x="1" y="8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621738" y="4378222"/>
              <a:ext cx="425726" cy="478015"/>
            </a:xfrm>
            <a:custGeom>
              <a:avLst/>
              <a:gdLst/>
              <a:ahLst/>
              <a:cxnLst/>
              <a:rect l="l" t="t" r="r" b="b"/>
              <a:pathLst>
                <a:path w="7520" h="8444" extrusionOk="0">
                  <a:moveTo>
                    <a:pt x="1" y="0"/>
                  </a:moveTo>
                  <a:lnTo>
                    <a:pt x="231" y="133"/>
                  </a:lnTo>
                  <a:cubicBezTo>
                    <a:pt x="380" y="220"/>
                    <a:pt x="603" y="339"/>
                    <a:pt x="872" y="515"/>
                  </a:cubicBezTo>
                  <a:cubicBezTo>
                    <a:pt x="1621" y="981"/>
                    <a:pt x="2329" y="1509"/>
                    <a:pt x="2991" y="2092"/>
                  </a:cubicBezTo>
                  <a:cubicBezTo>
                    <a:pt x="3913" y="2907"/>
                    <a:pt x="4747" y="3818"/>
                    <a:pt x="5478" y="4811"/>
                  </a:cubicBezTo>
                  <a:cubicBezTo>
                    <a:pt x="5878" y="5349"/>
                    <a:pt x="6246" y="5935"/>
                    <a:pt x="6597" y="6541"/>
                  </a:cubicBezTo>
                  <a:cubicBezTo>
                    <a:pt x="6939" y="7157"/>
                    <a:pt x="7247" y="7793"/>
                    <a:pt x="7519" y="8444"/>
                  </a:cubicBezTo>
                  <a:lnTo>
                    <a:pt x="7444" y="8236"/>
                  </a:lnTo>
                  <a:cubicBezTo>
                    <a:pt x="7393" y="8100"/>
                    <a:pt x="7329" y="7896"/>
                    <a:pt x="7222" y="7637"/>
                  </a:cubicBezTo>
                  <a:cubicBezTo>
                    <a:pt x="6920" y="6895"/>
                    <a:pt x="6557" y="6180"/>
                    <a:pt x="6135" y="5499"/>
                  </a:cubicBezTo>
                  <a:cubicBezTo>
                    <a:pt x="5489" y="4455"/>
                    <a:pt x="4712" y="3499"/>
                    <a:pt x="3825" y="2648"/>
                  </a:cubicBezTo>
                  <a:cubicBezTo>
                    <a:pt x="3577" y="2399"/>
                    <a:pt x="3298" y="2167"/>
                    <a:pt x="3019" y="1924"/>
                  </a:cubicBezTo>
                  <a:lnTo>
                    <a:pt x="2576" y="1571"/>
                  </a:lnTo>
                  <a:cubicBezTo>
                    <a:pt x="2427" y="1453"/>
                    <a:pt x="2265" y="1346"/>
                    <a:pt x="2108" y="1231"/>
                  </a:cubicBezTo>
                  <a:cubicBezTo>
                    <a:pt x="1441" y="761"/>
                    <a:pt x="736" y="351"/>
                    <a:pt x="1" y="0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235376" y="4639984"/>
              <a:ext cx="229847" cy="382684"/>
            </a:xfrm>
            <a:custGeom>
              <a:avLst/>
              <a:gdLst/>
              <a:ahLst/>
              <a:cxnLst/>
              <a:rect l="l" t="t" r="r" b="b"/>
              <a:pathLst>
                <a:path w="4060" h="6760" extrusionOk="0">
                  <a:moveTo>
                    <a:pt x="4059" y="278"/>
                  </a:moveTo>
                  <a:cubicBezTo>
                    <a:pt x="4014" y="229"/>
                    <a:pt x="3965" y="185"/>
                    <a:pt x="3909" y="147"/>
                  </a:cubicBezTo>
                  <a:cubicBezTo>
                    <a:pt x="3804" y="76"/>
                    <a:pt x="3616" y="0"/>
                    <a:pt x="3371" y="11"/>
                  </a:cubicBezTo>
                  <a:cubicBezTo>
                    <a:pt x="3076" y="25"/>
                    <a:pt x="2795" y="140"/>
                    <a:pt x="2574" y="336"/>
                  </a:cubicBezTo>
                  <a:cubicBezTo>
                    <a:pt x="2319" y="563"/>
                    <a:pt x="2130" y="905"/>
                    <a:pt x="1994" y="1289"/>
                  </a:cubicBezTo>
                  <a:cubicBezTo>
                    <a:pt x="1858" y="1671"/>
                    <a:pt x="1753" y="2095"/>
                    <a:pt x="1613" y="2532"/>
                  </a:cubicBezTo>
                  <a:cubicBezTo>
                    <a:pt x="1476" y="2970"/>
                    <a:pt x="1324" y="3427"/>
                    <a:pt x="1156" y="3895"/>
                  </a:cubicBezTo>
                  <a:cubicBezTo>
                    <a:pt x="823" y="4832"/>
                    <a:pt x="428" y="5808"/>
                    <a:pt x="1" y="6759"/>
                  </a:cubicBezTo>
                  <a:cubicBezTo>
                    <a:pt x="1" y="6759"/>
                    <a:pt x="107" y="6566"/>
                    <a:pt x="292" y="6197"/>
                  </a:cubicBezTo>
                  <a:cubicBezTo>
                    <a:pt x="477" y="5831"/>
                    <a:pt x="735" y="5288"/>
                    <a:pt x="1020" y="4586"/>
                  </a:cubicBezTo>
                  <a:cubicBezTo>
                    <a:pt x="1360" y="3750"/>
                    <a:pt x="1652" y="2895"/>
                    <a:pt x="1895" y="2027"/>
                  </a:cubicBezTo>
                  <a:cubicBezTo>
                    <a:pt x="1966" y="1777"/>
                    <a:pt x="2029" y="1519"/>
                    <a:pt x="2120" y="1264"/>
                  </a:cubicBezTo>
                  <a:cubicBezTo>
                    <a:pt x="2209" y="1009"/>
                    <a:pt x="2322" y="755"/>
                    <a:pt x="2498" y="535"/>
                  </a:cubicBezTo>
                  <a:cubicBezTo>
                    <a:pt x="2677" y="306"/>
                    <a:pt x="2926" y="145"/>
                    <a:pt x="3209" y="79"/>
                  </a:cubicBezTo>
                  <a:cubicBezTo>
                    <a:pt x="3492" y="9"/>
                    <a:pt x="3832" y="49"/>
                    <a:pt x="4059" y="278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017202" y="4427925"/>
              <a:ext cx="376869" cy="375268"/>
            </a:xfrm>
            <a:custGeom>
              <a:avLst/>
              <a:gdLst/>
              <a:ahLst/>
              <a:cxnLst/>
              <a:rect l="l" t="t" r="r" b="b"/>
              <a:pathLst>
                <a:path w="6657" h="6629" extrusionOk="0">
                  <a:moveTo>
                    <a:pt x="6656" y="912"/>
                  </a:moveTo>
                  <a:lnTo>
                    <a:pt x="5717" y="657"/>
                  </a:lnTo>
                  <a:lnTo>
                    <a:pt x="4642" y="370"/>
                  </a:lnTo>
                  <a:lnTo>
                    <a:pt x="3982" y="196"/>
                  </a:lnTo>
                  <a:lnTo>
                    <a:pt x="3626" y="103"/>
                  </a:lnTo>
                  <a:cubicBezTo>
                    <a:pt x="3500" y="67"/>
                    <a:pt x="3373" y="39"/>
                    <a:pt x="3244" y="18"/>
                  </a:cubicBezTo>
                  <a:cubicBezTo>
                    <a:pt x="3109" y="0"/>
                    <a:pt x="2963" y="0"/>
                    <a:pt x="2819" y="48"/>
                  </a:cubicBezTo>
                  <a:cubicBezTo>
                    <a:pt x="2678" y="98"/>
                    <a:pt x="2552" y="187"/>
                    <a:pt x="2460" y="308"/>
                  </a:cubicBezTo>
                  <a:cubicBezTo>
                    <a:pt x="2270" y="542"/>
                    <a:pt x="2174" y="823"/>
                    <a:pt x="2050" y="1093"/>
                  </a:cubicBezTo>
                  <a:cubicBezTo>
                    <a:pt x="1809" y="1641"/>
                    <a:pt x="1566" y="2223"/>
                    <a:pt x="1329" y="2825"/>
                  </a:cubicBezTo>
                  <a:cubicBezTo>
                    <a:pt x="852" y="4031"/>
                    <a:pt x="395" y="5330"/>
                    <a:pt x="0" y="6628"/>
                  </a:cubicBezTo>
                  <a:cubicBezTo>
                    <a:pt x="0" y="6628"/>
                    <a:pt x="100" y="6356"/>
                    <a:pt x="285" y="5855"/>
                  </a:cubicBezTo>
                  <a:cubicBezTo>
                    <a:pt x="468" y="5352"/>
                    <a:pt x="744" y="4623"/>
                    <a:pt x="1105" y="3708"/>
                  </a:cubicBezTo>
                  <a:cubicBezTo>
                    <a:pt x="1287" y="3252"/>
                    <a:pt x="1489" y="2748"/>
                    <a:pt x="1716" y="2207"/>
                  </a:cubicBezTo>
                  <a:lnTo>
                    <a:pt x="2072" y="1365"/>
                  </a:lnTo>
                  <a:cubicBezTo>
                    <a:pt x="2135" y="1221"/>
                    <a:pt x="2198" y="1072"/>
                    <a:pt x="2263" y="924"/>
                  </a:cubicBezTo>
                  <a:cubicBezTo>
                    <a:pt x="2329" y="774"/>
                    <a:pt x="2393" y="624"/>
                    <a:pt x="2481" y="487"/>
                  </a:cubicBezTo>
                  <a:cubicBezTo>
                    <a:pt x="2568" y="353"/>
                    <a:pt x="2680" y="233"/>
                    <a:pt x="2825" y="170"/>
                  </a:cubicBezTo>
                  <a:cubicBezTo>
                    <a:pt x="2971" y="109"/>
                    <a:pt x="3142" y="110"/>
                    <a:pt x="3312" y="138"/>
                  </a:cubicBezTo>
                  <a:cubicBezTo>
                    <a:pt x="3654" y="208"/>
                    <a:pt x="4012" y="302"/>
                    <a:pt x="4375" y="384"/>
                  </a:cubicBezTo>
                  <a:cubicBezTo>
                    <a:pt x="5103" y="557"/>
                    <a:pt x="5862" y="734"/>
                    <a:pt x="6656" y="912"/>
                  </a:cubicBez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584319" y="4422264"/>
              <a:ext cx="514721" cy="504055"/>
            </a:xfrm>
            <a:custGeom>
              <a:avLst/>
              <a:gdLst/>
              <a:ahLst/>
              <a:cxnLst/>
              <a:rect l="l" t="t" r="r" b="b"/>
              <a:pathLst>
                <a:path w="9092" h="8904" extrusionOk="0">
                  <a:moveTo>
                    <a:pt x="9076" y="8903"/>
                  </a:moveTo>
                  <a:cubicBezTo>
                    <a:pt x="9091" y="8870"/>
                    <a:pt x="9070" y="8834"/>
                    <a:pt x="9049" y="8807"/>
                  </a:cubicBezTo>
                  <a:cubicBezTo>
                    <a:pt x="9027" y="8779"/>
                    <a:pt x="9002" y="8755"/>
                    <a:pt x="8976" y="8734"/>
                  </a:cubicBezTo>
                  <a:cubicBezTo>
                    <a:pt x="8920" y="8690"/>
                    <a:pt x="8864" y="8652"/>
                    <a:pt x="8805" y="8615"/>
                  </a:cubicBezTo>
                  <a:cubicBezTo>
                    <a:pt x="8686" y="8544"/>
                    <a:pt x="8564" y="8479"/>
                    <a:pt x="8440" y="8418"/>
                  </a:cubicBezTo>
                  <a:cubicBezTo>
                    <a:pt x="8194" y="8292"/>
                    <a:pt x="7946" y="8177"/>
                    <a:pt x="7696" y="8060"/>
                  </a:cubicBezTo>
                  <a:cubicBezTo>
                    <a:pt x="7196" y="7833"/>
                    <a:pt x="6695" y="7612"/>
                    <a:pt x="6201" y="7378"/>
                  </a:cubicBezTo>
                  <a:cubicBezTo>
                    <a:pt x="5710" y="7140"/>
                    <a:pt x="5216" y="6901"/>
                    <a:pt x="4773" y="6603"/>
                  </a:cubicBezTo>
                  <a:cubicBezTo>
                    <a:pt x="4554" y="6454"/>
                    <a:pt x="4336" y="6290"/>
                    <a:pt x="4205" y="6095"/>
                  </a:cubicBezTo>
                  <a:lnTo>
                    <a:pt x="3746" y="5407"/>
                  </a:lnTo>
                  <a:cubicBezTo>
                    <a:pt x="3128" y="4499"/>
                    <a:pt x="2502" y="3597"/>
                    <a:pt x="1870" y="2701"/>
                  </a:cubicBezTo>
                  <a:lnTo>
                    <a:pt x="918" y="1359"/>
                  </a:lnTo>
                  <a:lnTo>
                    <a:pt x="440" y="689"/>
                  </a:lnTo>
                  <a:lnTo>
                    <a:pt x="208" y="348"/>
                  </a:lnTo>
                  <a:lnTo>
                    <a:pt x="93" y="177"/>
                  </a:lnTo>
                  <a:cubicBezTo>
                    <a:pt x="74" y="149"/>
                    <a:pt x="56" y="120"/>
                    <a:pt x="39" y="90"/>
                  </a:cubicBezTo>
                  <a:cubicBezTo>
                    <a:pt x="30" y="76"/>
                    <a:pt x="23" y="60"/>
                    <a:pt x="16" y="45"/>
                  </a:cubicBezTo>
                  <a:cubicBezTo>
                    <a:pt x="7" y="34"/>
                    <a:pt x="0" y="1"/>
                    <a:pt x="23" y="17"/>
                  </a:cubicBezTo>
                  <a:cubicBezTo>
                    <a:pt x="19" y="11"/>
                    <a:pt x="2" y="8"/>
                    <a:pt x="4" y="22"/>
                  </a:cubicBezTo>
                  <a:cubicBezTo>
                    <a:pt x="5" y="31"/>
                    <a:pt x="7" y="39"/>
                    <a:pt x="11" y="48"/>
                  </a:cubicBezTo>
                  <a:cubicBezTo>
                    <a:pt x="16" y="64"/>
                    <a:pt x="23" y="79"/>
                    <a:pt x="30" y="95"/>
                  </a:cubicBezTo>
                  <a:cubicBezTo>
                    <a:pt x="44" y="127"/>
                    <a:pt x="58" y="158"/>
                    <a:pt x="74" y="189"/>
                  </a:cubicBezTo>
                  <a:lnTo>
                    <a:pt x="170" y="373"/>
                  </a:lnTo>
                  <a:lnTo>
                    <a:pt x="374" y="731"/>
                  </a:lnTo>
                  <a:lnTo>
                    <a:pt x="798" y="1438"/>
                  </a:lnTo>
                  <a:cubicBezTo>
                    <a:pt x="1088" y="1904"/>
                    <a:pt x="1383" y="2368"/>
                    <a:pt x="1681" y="2829"/>
                  </a:cubicBezTo>
                  <a:cubicBezTo>
                    <a:pt x="2276" y="3752"/>
                    <a:pt x="2893" y="4662"/>
                    <a:pt x="3505" y="5571"/>
                  </a:cubicBezTo>
                  <a:lnTo>
                    <a:pt x="3966" y="6250"/>
                  </a:lnTo>
                  <a:cubicBezTo>
                    <a:pt x="4053" y="6374"/>
                    <a:pt x="4156" y="6486"/>
                    <a:pt x="4273" y="6580"/>
                  </a:cubicBezTo>
                  <a:cubicBezTo>
                    <a:pt x="4383" y="6673"/>
                    <a:pt x="4499" y="6756"/>
                    <a:pt x="4619" y="6833"/>
                  </a:cubicBezTo>
                  <a:cubicBezTo>
                    <a:pt x="5097" y="7133"/>
                    <a:pt x="5598" y="7369"/>
                    <a:pt x="6106" y="7586"/>
                  </a:cubicBezTo>
                  <a:cubicBezTo>
                    <a:pt x="6614" y="7802"/>
                    <a:pt x="7127" y="7997"/>
                    <a:pt x="7641" y="8193"/>
                  </a:cubicBezTo>
                  <a:cubicBezTo>
                    <a:pt x="7897" y="8289"/>
                    <a:pt x="8154" y="8383"/>
                    <a:pt x="8407" y="8488"/>
                  </a:cubicBezTo>
                  <a:cubicBezTo>
                    <a:pt x="8534" y="8540"/>
                    <a:pt x="8660" y="8594"/>
                    <a:pt x="8782" y="8654"/>
                  </a:cubicBezTo>
                  <a:cubicBezTo>
                    <a:pt x="8843" y="8683"/>
                    <a:pt x="8903" y="8717"/>
                    <a:pt x="8960" y="8752"/>
                  </a:cubicBezTo>
                  <a:cubicBezTo>
                    <a:pt x="8990" y="8771"/>
                    <a:pt x="9016" y="8792"/>
                    <a:pt x="9041" y="8814"/>
                  </a:cubicBezTo>
                  <a:cubicBezTo>
                    <a:pt x="9063" y="8837"/>
                    <a:pt x="9088" y="8869"/>
                    <a:pt x="9076" y="8903"/>
                  </a:cubicBezTo>
                  <a:close/>
                </a:path>
              </a:pathLst>
            </a:custGeom>
            <a:solidFill>
              <a:srgbClr val="AD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604189" y="4377826"/>
              <a:ext cx="471016" cy="521831"/>
            </a:xfrm>
            <a:custGeom>
              <a:avLst/>
              <a:gdLst/>
              <a:ahLst/>
              <a:cxnLst/>
              <a:rect l="l" t="t" r="r" b="b"/>
              <a:pathLst>
                <a:path w="8320" h="9218" extrusionOk="0">
                  <a:moveTo>
                    <a:pt x="8302" y="9217"/>
                  </a:moveTo>
                  <a:cubicBezTo>
                    <a:pt x="7901" y="7067"/>
                    <a:pt x="6953" y="5008"/>
                    <a:pt x="5511" y="3364"/>
                  </a:cubicBezTo>
                  <a:cubicBezTo>
                    <a:pt x="4071" y="1720"/>
                    <a:pt x="2130" y="500"/>
                    <a:pt x="0" y="0"/>
                  </a:cubicBezTo>
                  <a:cubicBezTo>
                    <a:pt x="2051" y="562"/>
                    <a:pt x="3327" y="1931"/>
                    <a:pt x="4989" y="3715"/>
                  </a:cubicBezTo>
                  <a:cubicBezTo>
                    <a:pt x="6438" y="5272"/>
                    <a:pt x="7380" y="7227"/>
                    <a:pt x="8320" y="9135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273531" y="4603697"/>
              <a:ext cx="190897" cy="341472"/>
            </a:xfrm>
            <a:custGeom>
              <a:avLst/>
              <a:gdLst/>
              <a:ahLst/>
              <a:cxnLst/>
              <a:rect l="l" t="t" r="r" b="b"/>
              <a:pathLst>
                <a:path w="3372" h="6032" extrusionOk="0">
                  <a:moveTo>
                    <a:pt x="3338" y="872"/>
                  </a:moveTo>
                  <a:cubicBezTo>
                    <a:pt x="3027" y="458"/>
                    <a:pt x="2606" y="1"/>
                    <a:pt x="2097" y="86"/>
                  </a:cubicBezTo>
                  <a:cubicBezTo>
                    <a:pt x="1554" y="177"/>
                    <a:pt x="1317" y="811"/>
                    <a:pt x="1180" y="1347"/>
                  </a:cubicBezTo>
                  <a:lnTo>
                    <a:pt x="0" y="6032"/>
                  </a:lnTo>
                  <a:lnTo>
                    <a:pt x="1301" y="2247"/>
                  </a:lnTo>
                  <a:cubicBezTo>
                    <a:pt x="1465" y="1773"/>
                    <a:pt x="1645" y="1273"/>
                    <a:pt x="2030" y="952"/>
                  </a:cubicBezTo>
                  <a:cubicBezTo>
                    <a:pt x="2418" y="633"/>
                    <a:pt x="3080" y="591"/>
                    <a:pt x="3371" y="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052470" y="4407376"/>
              <a:ext cx="281591" cy="290749"/>
            </a:xfrm>
            <a:custGeom>
              <a:avLst/>
              <a:gdLst/>
              <a:ahLst/>
              <a:cxnLst/>
              <a:rect l="l" t="t" r="r" b="b"/>
              <a:pathLst>
                <a:path w="4974" h="5136" extrusionOk="0">
                  <a:moveTo>
                    <a:pt x="1116" y="1458"/>
                  </a:moveTo>
                  <a:cubicBezTo>
                    <a:pt x="1256" y="1114"/>
                    <a:pt x="1413" y="760"/>
                    <a:pt x="1694" y="514"/>
                  </a:cubicBezTo>
                  <a:cubicBezTo>
                    <a:pt x="2284" y="0"/>
                    <a:pt x="3195" y="142"/>
                    <a:pt x="3916" y="445"/>
                  </a:cubicBezTo>
                  <a:cubicBezTo>
                    <a:pt x="4265" y="594"/>
                    <a:pt x="4611" y="774"/>
                    <a:pt x="4963" y="924"/>
                  </a:cubicBezTo>
                  <a:lnTo>
                    <a:pt x="4974" y="931"/>
                  </a:lnTo>
                  <a:lnTo>
                    <a:pt x="3181" y="538"/>
                  </a:lnTo>
                  <a:cubicBezTo>
                    <a:pt x="2895" y="475"/>
                    <a:pt x="2589" y="414"/>
                    <a:pt x="2317" y="517"/>
                  </a:cubicBezTo>
                  <a:cubicBezTo>
                    <a:pt x="1935" y="662"/>
                    <a:pt x="1737" y="1074"/>
                    <a:pt x="1577" y="1449"/>
                  </a:cubicBezTo>
                  <a:lnTo>
                    <a:pt x="0" y="5136"/>
                  </a:lnTo>
                  <a:cubicBezTo>
                    <a:pt x="262" y="3879"/>
                    <a:pt x="634" y="2648"/>
                    <a:pt x="1116" y="14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302798" y="4434662"/>
              <a:ext cx="399175" cy="434821"/>
            </a:xfrm>
            <a:custGeom>
              <a:avLst/>
              <a:gdLst/>
              <a:ahLst/>
              <a:cxnLst/>
              <a:rect l="l" t="t" r="r" b="b"/>
              <a:pathLst>
                <a:path w="7051" h="7681" extrusionOk="0">
                  <a:moveTo>
                    <a:pt x="3582" y="3339"/>
                  </a:moveTo>
                  <a:lnTo>
                    <a:pt x="4731" y="0"/>
                  </a:lnTo>
                  <a:cubicBezTo>
                    <a:pt x="4116" y="679"/>
                    <a:pt x="3690" y="1505"/>
                    <a:pt x="3493" y="2399"/>
                  </a:cubicBezTo>
                  <a:cubicBezTo>
                    <a:pt x="3652" y="1737"/>
                    <a:pt x="3811" y="1077"/>
                    <a:pt x="3968" y="417"/>
                  </a:cubicBezTo>
                  <a:lnTo>
                    <a:pt x="3229" y="2037"/>
                  </a:lnTo>
                  <a:lnTo>
                    <a:pt x="1726" y="388"/>
                  </a:lnTo>
                  <a:lnTo>
                    <a:pt x="2966" y="2495"/>
                  </a:lnTo>
                  <a:cubicBezTo>
                    <a:pt x="2493" y="1323"/>
                    <a:pt x="1264" y="501"/>
                    <a:pt x="0" y="512"/>
                  </a:cubicBezTo>
                  <a:cubicBezTo>
                    <a:pt x="1367" y="831"/>
                    <a:pt x="2519" y="1936"/>
                    <a:pt x="2898" y="3287"/>
                  </a:cubicBezTo>
                  <a:cubicBezTo>
                    <a:pt x="2615" y="3036"/>
                    <a:pt x="2320" y="2776"/>
                    <a:pt x="1957" y="2673"/>
                  </a:cubicBezTo>
                  <a:cubicBezTo>
                    <a:pt x="1594" y="2570"/>
                    <a:pt x="1142" y="2673"/>
                    <a:pt x="965" y="3008"/>
                  </a:cubicBezTo>
                  <a:cubicBezTo>
                    <a:pt x="1819" y="2666"/>
                    <a:pt x="2910" y="3264"/>
                    <a:pt x="3081" y="4169"/>
                  </a:cubicBezTo>
                  <a:cubicBezTo>
                    <a:pt x="2718" y="3936"/>
                    <a:pt x="2206" y="4095"/>
                    <a:pt x="1917" y="4415"/>
                  </a:cubicBezTo>
                  <a:cubicBezTo>
                    <a:pt x="1627" y="4736"/>
                    <a:pt x="1510" y="5172"/>
                    <a:pt x="1424" y="5595"/>
                  </a:cubicBezTo>
                  <a:cubicBezTo>
                    <a:pt x="1337" y="6019"/>
                    <a:pt x="1267" y="6457"/>
                    <a:pt x="1047" y="6827"/>
                  </a:cubicBezTo>
                  <a:cubicBezTo>
                    <a:pt x="1451" y="6682"/>
                    <a:pt x="1685" y="6262"/>
                    <a:pt x="1829" y="5858"/>
                  </a:cubicBezTo>
                  <a:cubicBezTo>
                    <a:pt x="1976" y="5455"/>
                    <a:pt x="2079" y="5017"/>
                    <a:pt x="2369" y="4699"/>
                  </a:cubicBezTo>
                  <a:cubicBezTo>
                    <a:pt x="2657" y="4382"/>
                    <a:pt x="3214" y="4252"/>
                    <a:pt x="3505" y="4568"/>
                  </a:cubicBezTo>
                  <a:cubicBezTo>
                    <a:pt x="3596" y="4668"/>
                    <a:pt x="3648" y="4797"/>
                    <a:pt x="3699" y="4923"/>
                  </a:cubicBezTo>
                  <a:lnTo>
                    <a:pt x="4806" y="7681"/>
                  </a:lnTo>
                  <a:cubicBezTo>
                    <a:pt x="4614" y="6825"/>
                    <a:pt x="4420" y="5970"/>
                    <a:pt x="4228" y="5113"/>
                  </a:cubicBezTo>
                  <a:cubicBezTo>
                    <a:pt x="4172" y="4862"/>
                    <a:pt x="4132" y="4553"/>
                    <a:pt x="4327" y="4383"/>
                  </a:cubicBezTo>
                  <a:cubicBezTo>
                    <a:pt x="4525" y="4214"/>
                    <a:pt x="4820" y="4298"/>
                    <a:pt x="5052" y="4406"/>
                  </a:cubicBezTo>
                  <a:cubicBezTo>
                    <a:pt x="5869" y="4792"/>
                    <a:pt x="6560" y="5397"/>
                    <a:pt x="7050" y="6155"/>
                  </a:cubicBezTo>
                  <a:cubicBezTo>
                    <a:pt x="6851" y="5443"/>
                    <a:pt x="6539" y="4711"/>
                    <a:pt x="5926" y="4298"/>
                  </a:cubicBezTo>
                  <a:cubicBezTo>
                    <a:pt x="5312" y="3886"/>
                    <a:pt x="4334" y="3956"/>
                    <a:pt x="3980" y="4605"/>
                  </a:cubicBezTo>
                  <a:cubicBezTo>
                    <a:pt x="3758" y="4041"/>
                    <a:pt x="3935" y="3346"/>
                    <a:pt x="4399" y="2957"/>
                  </a:cubicBezTo>
                  <a:cubicBezTo>
                    <a:pt x="4863" y="2568"/>
                    <a:pt x="5579" y="2515"/>
                    <a:pt x="6094" y="2831"/>
                  </a:cubicBezTo>
                  <a:cubicBezTo>
                    <a:pt x="5767" y="2461"/>
                    <a:pt x="5270" y="2294"/>
                    <a:pt x="4788" y="2392"/>
                  </a:cubicBezTo>
                  <a:cubicBezTo>
                    <a:pt x="4306" y="2491"/>
                    <a:pt x="3914" y="2838"/>
                    <a:pt x="3758" y="3305"/>
                  </a:cubicBezTo>
                  <a:lnTo>
                    <a:pt x="3559" y="3135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32"/>
          <p:cNvSpPr txBox="1">
            <a:spLocks noGrp="1"/>
          </p:cNvSpPr>
          <p:nvPr>
            <p:ph type="title"/>
          </p:nvPr>
        </p:nvSpPr>
        <p:spPr>
          <a:xfrm>
            <a:off x="871943" y="1312078"/>
            <a:ext cx="3577500" cy="1482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/>
              <a:t>1st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T</a:t>
            </a:r>
            <a:r>
              <a:rPr lang="en-US" dirty="0" smtClean="0"/>
              <a:t>ỔNG QUAN</a:t>
            </a:r>
            <a:endParaRPr dirty="0"/>
          </a:p>
        </p:txBody>
      </p:sp>
      <p:grpSp>
        <p:nvGrpSpPr>
          <p:cNvPr id="1086" name="Google Shape;1086;p32"/>
          <p:cNvGrpSpPr/>
          <p:nvPr/>
        </p:nvGrpSpPr>
        <p:grpSpPr>
          <a:xfrm rot="1093070">
            <a:off x="4953684" y="2423169"/>
            <a:ext cx="1911240" cy="2203891"/>
            <a:chOff x="7107725" y="3556750"/>
            <a:chExt cx="1861988" cy="2147098"/>
          </a:xfrm>
        </p:grpSpPr>
        <p:grpSp>
          <p:nvGrpSpPr>
            <p:cNvPr id="1087" name="Google Shape;1087;p32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088" name="Google Shape;1088;p32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2" name="Google Shape;1092;p32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2"/>
          <p:cNvGrpSpPr/>
          <p:nvPr/>
        </p:nvGrpSpPr>
        <p:grpSpPr>
          <a:xfrm>
            <a:off x="5581525" y="2604925"/>
            <a:ext cx="3198900" cy="2200475"/>
            <a:chOff x="5581525" y="2604925"/>
            <a:chExt cx="3198900" cy="2200475"/>
          </a:xfrm>
        </p:grpSpPr>
        <p:sp>
          <p:nvSpPr>
            <p:cNvPr id="1094" name="Google Shape;1094;p32"/>
            <p:cNvSpPr/>
            <p:nvPr/>
          </p:nvSpPr>
          <p:spPr>
            <a:xfrm>
              <a:off x="5581525" y="4274100"/>
              <a:ext cx="3198900" cy="531300"/>
            </a:xfrm>
            <a:prstGeom prst="ellipse">
              <a:avLst/>
            </a:prstGeom>
            <a:solidFill>
              <a:srgbClr val="601E87">
                <a:alpha val="3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5" name="Google Shape;1095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769475" y="2604925"/>
              <a:ext cx="2890300" cy="218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555726" y="2979963"/>
            <a:ext cx="2468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1.1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Mục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tiêu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đề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tài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Advent Pr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1.2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Công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nghệ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sử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dụng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Advent Pr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1.3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Kết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quả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đạt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đ</a:t>
            </a:r>
            <a:r>
              <a:rPr lang="vi-VN" sz="2000" b="1" dirty="0" smtClean="0">
                <a:solidFill>
                  <a:schemeClr val="accent6">
                    <a:lumMod val="50000"/>
                  </a:schemeClr>
                </a:solidFill>
              </a:rPr>
              <a:t>ượ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dvent Pro" panose="020B0604020202020204" charset="0"/>
              </a:rPr>
              <a:t>c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Advent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6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flipH="1">
            <a:off x="530866" y="868601"/>
            <a:ext cx="2346121" cy="2859052"/>
            <a:chOff x="5688700" y="1214450"/>
            <a:chExt cx="1926999" cy="2348298"/>
          </a:xfrm>
        </p:grpSpPr>
        <p:sp>
          <p:nvSpPr>
            <p:cNvPr id="1101" name="Google Shape;1101;p33"/>
            <p:cNvSpPr/>
            <p:nvPr/>
          </p:nvSpPr>
          <p:spPr>
            <a:xfrm flipH="1">
              <a:off x="5725181" y="1214450"/>
              <a:ext cx="1826856" cy="2318970"/>
            </a:xfrm>
            <a:custGeom>
              <a:avLst/>
              <a:gdLst/>
              <a:ahLst/>
              <a:cxnLst/>
              <a:rect l="l" t="t" r="r" b="b"/>
              <a:pathLst>
                <a:path w="62043" h="78756" extrusionOk="0">
                  <a:moveTo>
                    <a:pt x="0" y="0"/>
                  </a:moveTo>
                  <a:lnTo>
                    <a:pt x="62043" y="0"/>
                  </a:lnTo>
                  <a:lnTo>
                    <a:pt x="62043" y="78755"/>
                  </a:lnTo>
                  <a:lnTo>
                    <a:pt x="0" y="7875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032683" y="2305807"/>
              <a:ext cx="527183" cy="739541"/>
            </a:xfrm>
            <a:custGeom>
              <a:avLst/>
              <a:gdLst/>
              <a:ahLst/>
              <a:cxnLst/>
              <a:rect l="l" t="t" r="r" b="b"/>
              <a:pathLst>
                <a:path w="17904" h="25116" extrusionOk="0">
                  <a:moveTo>
                    <a:pt x="12540" y="1"/>
                  </a:moveTo>
                  <a:cubicBezTo>
                    <a:pt x="5943" y="1"/>
                    <a:pt x="1" y="5310"/>
                    <a:pt x="1" y="12564"/>
                  </a:cubicBezTo>
                  <a:cubicBezTo>
                    <a:pt x="1" y="19807"/>
                    <a:pt x="5955" y="25115"/>
                    <a:pt x="12560" y="25115"/>
                  </a:cubicBezTo>
                  <a:cubicBezTo>
                    <a:pt x="14329" y="25115"/>
                    <a:pt x="16144" y="24735"/>
                    <a:pt x="17904" y="23908"/>
                  </a:cubicBezTo>
                  <a:lnTo>
                    <a:pt x="17904" y="1220"/>
                  </a:lnTo>
                  <a:cubicBezTo>
                    <a:pt x="16137" y="385"/>
                    <a:pt x="14315" y="1"/>
                    <a:pt x="1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722325" y="169439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7549813" y="1882485"/>
              <a:ext cx="7185" cy="40811"/>
            </a:xfrm>
            <a:custGeom>
              <a:avLst/>
              <a:gdLst/>
              <a:ahLst/>
              <a:cxnLst/>
              <a:rect l="l" t="t" r="r" b="b"/>
              <a:pathLst>
                <a:path w="244" h="1386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386"/>
                  </a:lnTo>
                  <a:lnTo>
                    <a:pt x="1" y="1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722325" y="252696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7549813" y="2714348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7466132" y="2820937"/>
              <a:ext cx="7185" cy="39368"/>
            </a:xfrm>
            <a:custGeom>
              <a:avLst/>
              <a:gdLst/>
              <a:ahLst/>
              <a:cxnLst/>
              <a:rect l="l" t="t" r="r" b="b"/>
              <a:pathLst>
                <a:path w="244" h="1337" extrusionOk="0">
                  <a:moveTo>
                    <a:pt x="1" y="0"/>
                  </a:moveTo>
                  <a:lnTo>
                    <a:pt x="244" y="0"/>
                  </a:lnTo>
                  <a:lnTo>
                    <a:pt x="244" y="1336"/>
                  </a:lnTo>
                  <a:lnTo>
                    <a:pt x="1" y="1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722325" y="3290163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7549813" y="3477547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3"/>
            <p:cNvGrpSpPr/>
            <p:nvPr/>
          </p:nvGrpSpPr>
          <p:grpSpPr>
            <a:xfrm>
              <a:off x="5773320" y="1272402"/>
              <a:ext cx="1744616" cy="2260345"/>
              <a:chOff x="7832750" y="1440850"/>
              <a:chExt cx="1481250" cy="1919125"/>
            </a:xfrm>
          </p:grpSpPr>
          <p:sp>
            <p:nvSpPr>
              <p:cNvPr id="1111" name="Google Shape;1111;p33"/>
              <p:cNvSpPr/>
              <p:nvPr/>
            </p:nvSpPr>
            <p:spPr>
              <a:xfrm>
                <a:off x="9293950" y="1620000"/>
                <a:ext cx="61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1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9240500" y="18204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9307900" y="1842900"/>
                <a:ext cx="61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4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3304"/>
                    </a:lnTo>
                    <a:lnTo>
                      <a:pt x="1" y="33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9270250" y="2048775"/>
                <a:ext cx="61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361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1361"/>
                    </a:lnTo>
                    <a:lnTo>
                      <a:pt x="1" y="1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9293950" y="2326300"/>
                <a:ext cx="6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0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9240500" y="25267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3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9307900" y="2549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9293950" y="2974300"/>
                <a:ext cx="61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5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54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9240500" y="3174700"/>
                <a:ext cx="6100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9307900" y="3197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33"/>
              <p:cNvGrpSpPr/>
              <p:nvPr/>
            </p:nvGrpSpPr>
            <p:grpSpPr>
              <a:xfrm>
                <a:off x="7832750" y="1440850"/>
                <a:ext cx="1388350" cy="1919125"/>
                <a:chOff x="4615850" y="3385375"/>
                <a:chExt cx="1388350" cy="1919125"/>
              </a:xfrm>
            </p:grpSpPr>
            <p:sp>
              <p:nvSpPr>
                <p:cNvPr id="1122" name="Google Shape;1122;p33"/>
                <p:cNvSpPr/>
                <p:nvPr/>
              </p:nvSpPr>
              <p:spPr>
                <a:xfrm>
                  <a:off x="5896675" y="3794625"/>
                  <a:ext cx="54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535" extrusionOk="0">
                      <a:moveTo>
                        <a:pt x="2162" y="0"/>
                      </a:moveTo>
                      <a:lnTo>
                        <a:pt x="2162" y="0"/>
                      </a:lnTo>
                      <a:cubicBezTo>
                        <a:pt x="1944" y="49"/>
                        <a:pt x="1750" y="122"/>
                        <a:pt x="1507" y="170"/>
                      </a:cubicBezTo>
                      <a:cubicBezTo>
                        <a:pt x="972" y="316"/>
                        <a:pt x="462" y="438"/>
                        <a:pt x="0" y="535"/>
                      </a:cubicBezTo>
                      <a:cubicBezTo>
                        <a:pt x="729" y="413"/>
                        <a:pt x="1458" y="243"/>
                        <a:pt x="2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3"/>
                <p:cNvSpPr/>
                <p:nvPr/>
              </p:nvSpPr>
              <p:spPr>
                <a:xfrm>
                  <a:off x="5853975" y="3419400"/>
                  <a:ext cx="52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" fill="none" extrusionOk="0">
                      <a:moveTo>
                        <a:pt x="1" y="1"/>
                      </a:moveTo>
                      <a:lnTo>
                        <a:pt x="2110" y="1"/>
                      </a:lnTo>
                    </a:path>
                  </a:pathLst>
                </a:custGeom>
                <a:solidFill>
                  <a:schemeClr val="dk1"/>
                </a:solidFill>
                <a:ln w="575" cap="flat" cmpd="sng">
                  <a:solidFill>
                    <a:srgbClr val="8B1F90"/>
                  </a:solidFill>
                  <a:prstDash val="solid"/>
                  <a:miter lim="174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3"/>
                <p:cNvSpPr/>
                <p:nvPr/>
              </p:nvSpPr>
              <p:spPr>
                <a:xfrm>
                  <a:off x="4682675" y="33999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3"/>
                <p:cNvSpPr/>
                <p:nvPr/>
              </p:nvSpPr>
              <p:spPr>
                <a:xfrm>
                  <a:off x="4615850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3"/>
                <p:cNvSpPr/>
                <p:nvPr/>
              </p:nvSpPr>
              <p:spPr>
                <a:xfrm>
                  <a:off x="483875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3"/>
                <p:cNvSpPr/>
                <p:nvPr/>
              </p:nvSpPr>
              <p:spPr>
                <a:xfrm>
                  <a:off x="4791975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3"/>
                <p:cNvSpPr/>
                <p:nvPr/>
              </p:nvSpPr>
              <p:spPr>
                <a:xfrm>
                  <a:off x="4763425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3"/>
                <p:cNvSpPr/>
                <p:nvPr/>
              </p:nvSpPr>
              <p:spPr>
                <a:xfrm>
                  <a:off x="5144225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3"/>
                <p:cNvSpPr/>
                <p:nvPr/>
              </p:nvSpPr>
              <p:spPr>
                <a:xfrm>
                  <a:off x="5293625" y="3394500"/>
                  <a:ext cx="6075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8"/>
                      </a:lnTo>
                      <a:lnTo>
                        <a:pt x="0" y="46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3"/>
                <p:cNvSpPr/>
                <p:nvPr/>
              </p:nvSpPr>
              <p:spPr>
                <a:xfrm>
                  <a:off x="5223175" y="3564525"/>
                  <a:ext cx="610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3"/>
                <p:cNvSpPr/>
                <p:nvPr/>
              </p:nvSpPr>
              <p:spPr>
                <a:xfrm>
                  <a:off x="5036725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3"/>
                <p:cNvSpPr/>
                <p:nvPr/>
              </p:nvSpPr>
              <p:spPr>
                <a:xfrm>
                  <a:off x="5093800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3"/>
                <p:cNvSpPr/>
                <p:nvPr/>
              </p:nvSpPr>
              <p:spPr>
                <a:xfrm>
                  <a:off x="4694800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3"/>
                <p:cNvSpPr/>
                <p:nvPr/>
              </p:nvSpPr>
              <p:spPr>
                <a:xfrm>
                  <a:off x="5306975" y="3743700"/>
                  <a:ext cx="61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29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28"/>
                      </a:lnTo>
                      <a:lnTo>
                        <a:pt x="1" y="33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3"/>
                <p:cNvSpPr/>
                <p:nvPr/>
              </p:nvSpPr>
              <p:spPr>
                <a:xfrm>
                  <a:off x="5080450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3"/>
                <p:cNvSpPr/>
                <p:nvPr/>
              </p:nvSpPr>
              <p:spPr>
                <a:xfrm>
                  <a:off x="5169725" y="3764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3"/>
                <p:cNvSpPr/>
                <p:nvPr/>
              </p:nvSpPr>
              <p:spPr>
                <a:xfrm>
                  <a:off x="5141175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>
                  <a:off x="5342800" y="37667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5105350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5270525" y="3903400"/>
                  <a:ext cx="6100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86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86"/>
                      </a:lnTo>
                      <a:lnTo>
                        <a:pt x="1" y="13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5325800" y="39829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5237125" y="3787425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3"/>
                <p:cNvSpPr/>
                <p:nvPr/>
              </p:nvSpPr>
              <p:spPr>
                <a:xfrm>
                  <a:off x="5019100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3"/>
                <p:cNvSpPr/>
                <p:nvPr/>
              </p:nvSpPr>
              <p:spPr>
                <a:xfrm>
                  <a:off x="5030650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1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3"/>
                <p:cNvSpPr/>
                <p:nvPr/>
              </p:nvSpPr>
              <p:spPr>
                <a:xfrm>
                  <a:off x="5199475" y="39933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>
                  <a:off x="4720325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>
                  <a:off x="483267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9"/>
                      </a:lnTo>
                      <a:lnTo>
                        <a:pt x="0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3"/>
                <p:cNvSpPr/>
                <p:nvPr/>
              </p:nvSpPr>
              <p:spPr>
                <a:xfrm>
                  <a:off x="4754325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1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3"/>
                <p:cNvSpPr/>
                <p:nvPr/>
              </p:nvSpPr>
              <p:spPr>
                <a:xfrm>
                  <a:off x="4649250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3"/>
                <p:cNvSpPr/>
                <p:nvPr/>
              </p:nvSpPr>
              <p:spPr>
                <a:xfrm>
                  <a:off x="5409000" y="33853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67"/>
                      </a:lnTo>
                      <a:lnTo>
                        <a:pt x="1" y="11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3"/>
                <p:cNvSpPr/>
                <p:nvPr/>
              </p:nvSpPr>
              <p:spPr>
                <a:xfrm>
                  <a:off x="5536525" y="3399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3"/>
                <p:cNvSpPr/>
                <p:nvPr/>
              </p:nvSpPr>
              <p:spPr>
                <a:xfrm>
                  <a:off x="5469725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>
                  <a:off x="569200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>
                  <a:off x="5645850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5617300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3"/>
                <p:cNvSpPr/>
                <p:nvPr/>
              </p:nvSpPr>
              <p:spPr>
                <a:xfrm>
                  <a:off x="5370750" y="37266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3"/>
                <p:cNvSpPr/>
                <p:nvPr/>
              </p:nvSpPr>
              <p:spPr>
                <a:xfrm>
                  <a:off x="5998100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3"/>
                <p:cNvSpPr/>
                <p:nvPr/>
              </p:nvSpPr>
              <p:spPr>
                <a:xfrm>
                  <a:off x="5890600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3"/>
                <p:cNvSpPr/>
                <p:nvPr/>
              </p:nvSpPr>
              <p:spPr>
                <a:xfrm>
                  <a:off x="5426625" y="37437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3"/>
                <p:cNvSpPr/>
                <p:nvPr/>
              </p:nvSpPr>
              <p:spPr>
                <a:xfrm>
                  <a:off x="5352525" y="39592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3"/>
                <p:cNvSpPr/>
                <p:nvPr/>
              </p:nvSpPr>
              <p:spPr>
                <a:xfrm>
                  <a:off x="5379250" y="35098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3"/>
                <p:cNvSpPr/>
                <p:nvPr/>
              </p:nvSpPr>
              <p:spPr>
                <a:xfrm>
                  <a:off x="5947075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3"/>
                <p:cNvSpPr/>
                <p:nvPr/>
              </p:nvSpPr>
              <p:spPr>
                <a:xfrm>
                  <a:off x="5548075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3"/>
                <p:cNvSpPr/>
                <p:nvPr/>
              </p:nvSpPr>
              <p:spPr>
                <a:xfrm>
                  <a:off x="5934325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3"/>
                <p:cNvSpPr/>
                <p:nvPr/>
              </p:nvSpPr>
              <p:spPr>
                <a:xfrm>
                  <a:off x="5995050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3"/>
                <p:cNvSpPr/>
                <p:nvPr/>
              </p:nvSpPr>
              <p:spPr>
                <a:xfrm>
                  <a:off x="5958625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3"/>
                <p:cNvSpPr/>
                <p:nvPr/>
              </p:nvSpPr>
              <p:spPr>
                <a:xfrm>
                  <a:off x="5872975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3"/>
                <p:cNvSpPr/>
                <p:nvPr/>
              </p:nvSpPr>
              <p:spPr>
                <a:xfrm>
                  <a:off x="5883925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0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3"/>
                <p:cNvSpPr/>
                <p:nvPr/>
              </p:nvSpPr>
              <p:spPr>
                <a:xfrm>
                  <a:off x="5574200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3"/>
                <p:cNvSpPr/>
                <p:nvPr/>
              </p:nvSpPr>
              <p:spPr>
                <a:xfrm>
                  <a:off x="568592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89"/>
                      </a:lnTo>
                      <a:lnTo>
                        <a:pt x="1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3"/>
                <p:cNvSpPr/>
                <p:nvPr/>
              </p:nvSpPr>
              <p:spPr>
                <a:xfrm>
                  <a:off x="5608200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3"/>
                <p:cNvSpPr/>
                <p:nvPr/>
              </p:nvSpPr>
              <p:spPr>
                <a:xfrm>
                  <a:off x="5502525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3"/>
                <p:cNvSpPr/>
                <p:nvPr/>
              </p:nvSpPr>
              <p:spPr>
                <a:xfrm>
                  <a:off x="5401725" y="3876075"/>
                  <a:ext cx="610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3"/>
                <p:cNvSpPr/>
                <p:nvPr/>
              </p:nvSpPr>
              <p:spPr>
                <a:xfrm>
                  <a:off x="4682675" y="4106850"/>
                  <a:ext cx="6075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3"/>
                <p:cNvSpPr/>
                <p:nvPr/>
              </p:nvSpPr>
              <p:spPr>
                <a:xfrm>
                  <a:off x="4615850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3"/>
                <p:cNvSpPr/>
                <p:nvPr/>
              </p:nvSpPr>
              <p:spPr>
                <a:xfrm>
                  <a:off x="483875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9"/>
                      </a:lnTo>
                      <a:lnTo>
                        <a:pt x="0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3"/>
                <p:cNvSpPr/>
                <p:nvPr/>
              </p:nvSpPr>
              <p:spPr>
                <a:xfrm>
                  <a:off x="4791975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3"/>
                <p:cNvSpPr/>
                <p:nvPr/>
              </p:nvSpPr>
              <p:spPr>
                <a:xfrm>
                  <a:off x="4763425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3"/>
                <p:cNvSpPr/>
                <p:nvPr/>
              </p:nvSpPr>
              <p:spPr>
                <a:xfrm>
                  <a:off x="5144225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3"/>
                <p:cNvSpPr/>
                <p:nvPr/>
              </p:nvSpPr>
              <p:spPr>
                <a:xfrm>
                  <a:off x="5293625" y="4101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3"/>
                <p:cNvSpPr/>
                <p:nvPr/>
              </p:nvSpPr>
              <p:spPr>
                <a:xfrm>
                  <a:off x="5223175" y="4270825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3"/>
                <p:cNvSpPr/>
                <p:nvPr/>
              </p:nvSpPr>
              <p:spPr>
                <a:xfrm>
                  <a:off x="5036725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3"/>
                <p:cNvSpPr/>
                <p:nvPr/>
              </p:nvSpPr>
              <p:spPr>
                <a:xfrm>
                  <a:off x="5093800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3"/>
                <p:cNvSpPr/>
                <p:nvPr/>
              </p:nvSpPr>
              <p:spPr>
                <a:xfrm>
                  <a:off x="4694800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3"/>
                <p:cNvSpPr/>
                <p:nvPr/>
              </p:nvSpPr>
              <p:spPr>
                <a:xfrm>
                  <a:off x="5306975" y="4450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3"/>
                <p:cNvSpPr/>
                <p:nvPr/>
              </p:nvSpPr>
              <p:spPr>
                <a:xfrm>
                  <a:off x="5080450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3"/>
                <p:cNvSpPr/>
                <p:nvPr/>
              </p:nvSpPr>
              <p:spPr>
                <a:xfrm>
                  <a:off x="5169725" y="4471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3"/>
                      </a:lnTo>
                      <a:lnTo>
                        <a:pt x="0" y="1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3"/>
                <p:cNvSpPr/>
                <p:nvPr/>
              </p:nvSpPr>
              <p:spPr>
                <a:xfrm>
                  <a:off x="5141175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3"/>
                <p:cNvSpPr/>
                <p:nvPr/>
              </p:nvSpPr>
              <p:spPr>
                <a:xfrm>
                  <a:off x="5342800" y="4473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3"/>
                <p:cNvSpPr/>
                <p:nvPr/>
              </p:nvSpPr>
              <p:spPr>
                <a:xfrm>
                  <a:off x="5105350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3"/>
                <p:cNvSpPr/>
                <p:nvPr/>
              </p:nvSpPr>
              <p:spPr>
                <a:xfrm>
                  <a:off x="5270525" y="4609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3"/>
                <p:cNvSpPr/>
                <p:nvPr/>
              </p:nvSpPr>
              <p:spPr>
                <a:xfrm>
                  <a:off x="5325800" y="46892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3"/>
                <p:cNvSpPr/>
                <p:nvPr/>
              </p:nvSpPr>
              <p:spPr>
                <a:xfrm>
                  <a:off x="5237125" y="4493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3"/>
                <p:cNvSpPr/>
                <p:nvPr/>
              </p:nvSpPr>
              <p:spPr>
                <a:xfrm>
                  <a:off x="5019100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3"/>
                <p:cNvSpPr/>
                <p:nvPr/>
              </p:nvSpPr>
              <p:spPr>
                <a:xfrm>
                  <a:off x="5030650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3"/>
                <p:cNvSpPr/>
                <p:nvPr/>
              </p:nvSpPr>
              <p:spPr>
                <a:xfrm>
                  <a:off x="5199475" y="470020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3"/>
                <p:cNvSpPr/>
                <p:nvPr/>
              </p:nvSpPr>
              <p:spPr>
                <a:xfrm>
                  <a:off x="4720325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3"/>
                <p:cNvSpPr/>
                <p:nvPr/>
              </p:nvSpPr>
              <p:spPr>
                <a:xfrm>
                  <a:off x="483267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3"/>
                <p:cNvSpPr/>
                <p:nvPr/>
              </p:nvSpPr>
              <p:spPr>
                <a:xfrm>
                  <a:off x="4754325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1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3"/>
                <p:cNvSpPr/>
                <p:nvPr/>
              </p:nvSpPr>
              <p:spPr>
                <a:xfrm>
                  <a:off x="4649250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3"/>
                <p:cNvSpPr/>
                <p:nvPr/>
              </p:nvSpPr>
              <p:spPr>
                <a:xfrm>
                  <a:off x="5409000" y="4091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536525" y="4106850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>
                  <a:off x="5469725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>
                  <a:off x="569200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9"/>
                      </a:lnTo>
                      <a:lnTo>
                        <a:pt x="1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3"/>
                <p:cNvSpPr/>
                <p:nvPr/>
              </p:nvSpPr>
              <p:spPr>
                <a:xfrm>
                  <a:off x="5645850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3"/>
                <p:cNvSpPr/>
                <p:nvPr/>
              </p:nvSpPr>
              <p:spPr>
                <a:xfrm>
                  <a:off x="5617300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>
                  <a:off x="5370750" y="44336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360"/>
                      </a:lnTo>
                      <a:lnTo>
                        <a:pt x="0" y="13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>
                  <a:off x="5998100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>
                  <a:off x="5890600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3"/>
                <p:cNvSpPr/>
                <p:nvPr/>
              </p:nvSpPr>
              <p:spPr>
                <a:xfrm>
                  <a:off x="5426625" y="4450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3"/>
                <p:cNvSpPr/>
                <p:nvPr/>
              </p:nvSpPr>
              <p:spPr>
                <a:xfrm>
                  <a:off x="5352525" y="46661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3"/>
                <p:cNvSpPr/>
                <p:nvPr/>
              </p:nvSpPr>
              <p:spPr>
                <a:xfrm>
                  <a:off x="5379250" y="4216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3"/>
                <p:cNvSpPr/>
                <p:nvPr/>
              </p:nvSpPr>
              <p:spPr>
                <a:xfrm>
                  <a:off x="5947075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3"/>
                <p:cNvSpPr/>
                <p:nvPr/>
              </p:nvSpPr>
              <p:spPr>
                <a:xfrm>
                  <a:off x="5548075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3"/>
                <p:cNvSpPr/>
                <p:nvPr/>
              </p:nvSpPr>
              <p:spPr>
                <a:xfrm>
                  <a:off x="5934325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3"/>
                <p:cNvSpPr/>
                <p:nvPr/>
              </p:nvSpPr>
              <p:spPr>
                <a:xfrm>
                  <a:off x="5995050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3"/>
                <p:cNvSpPr/>
                <p:nvPr/>
              </p:nvSpPr>
              <p:spPr>
                <a:xfrm>
                  <a:off x="5958625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3"/>
                <p:cNvSpPr/>
                <p:nvPr/>
              </p:nvSpPr>
              <p:spPr>
                <a:xfrm>
                  <a:off x="5872975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3"/>
                <p:cNvSpPr/>
                <p:nvPr/>
              </p:nvSpPr>
              <p:spPr>
                <a:xfrm>
                  <a:off x="5883925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3"/>
                <p:cNvSpPr/>
                <p:nvPr/>
              </p:nvSpPr>
              <p:spPr>
                <a:xfrm>
                  <a:off x="5574200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3"/>
                <p:cNvSpPr/>
                <p:nvPr/>
              </p:nvSpPr>
              <p:spPr>
                <a:xfrm>
                  <a:off x="568592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3"/>
                <p:cNvSpPr/>
                <p:nvPr/>
              </p:nvSpPr>
              <p:spPr>
                <a:xfrm>
                  <a:off x="5608200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3"/>
                <p:cNvSpPr/>
                <p:nvPr/>
              </p:nvSpPr>
              <p:spPr>
                <a:xfrm>
                  <a:off x="5502525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3"/>
                <p:cNvSpPr/>
                <p:nvPr/>
              </p:nvSpPr>
              <p:spPr>
                <a:xfrm>
                  <a:off x="5401725" y="4582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3"/>
                <p:cNvSpPr/>
                <p:nvPr/>
              </p:nvSpPr>
              <p:spPr>
                <a:xfrm>
                  <a:off x="4682675" y="47542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3"/>
                <p:cNvSpPr/>
                <p:nvPr/>
              </p:nvSpPr>
              <p:spPr>
                <a:xfrm>
                  <a:off x="4615850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3"/>
                <p:cNvSpPr/>
                <p:nvPr/>
              </p:nvSpPr>
              <p:spPr>
                <a:xfrm>
                  <a:off x="483875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3"/>
                <p:cNvSpPr/>
                <p:nvPr/>
              </p:nvSpPr>
              <p:spPr>
                <a:xfrm>
                  <a:off x="4791975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3"/>
                <p:cNvSpPr/>
                <p:nvPr/>
              </p:nvSpPr>
              <p:spPr>
                <a:xfrm>
                  <a:off x="4763425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3"/>
                <p:cNvSpPr/>
                <p:nvPr/>
              </p:nvSpPr>
              <p:spPr>
                <a:xfrm>
                  <a:off x="5144225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3"/>
                <p:cNvSpPr/>
                <p:nvPr/>
              </p:nvSpPr>
              <p:spPr>
                <a:xfrm>
                  <a:off x="5293625" y="4749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3"/>
                <p:cNvSpPr/>
                <p:nvPr/>
              </p:nvSpPr>
              <p:spPr>
                <a:xfrm>
                  <a:off x="5223175" y="4918825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3"/>
                <p:cNvSpPr/>
                <p:nvPr/>
              </p:nvSpPr>
              <p:spPr>
                <a:xfrm>
                  <a:off x="5036725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3"/>
                <p:cNvSpPr/>
                <p:nvPr/>
              </p:nvSpPr>
              <p:spPr>
                <a:xfrm>
                  <a:off x="5093800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>
                  <a:off x="4694800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>
                  <a:off x="5306975" y="5098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>
                  <a:off x="5080450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3"/>
                <p:cNvSpPr/>
                <p:nvPr/>
              </p:nvSpPr>
              <p:spPr>
                <a:xfrm>
                  <a:off x="5169725" y="5119225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>
                  <a:off x="5141175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>
                  <a:off x="5342800" y="5121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3"/>
                <p:cNvSpPr/>
                <p:nvPr/>
              </p:nvSpPr>
              <p:spPr>
                <a:xfrm>
                  <a:off x="5270525" y="5257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3"/>
                <p:cNvSpPr/>
                <p:nvPr/>
              </p:nvSpPr>
              <p:spPr>
                <a:xfrm>
                  <a:off x="5237125" y="5141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3"/>
                <p:cNvSpPr/>
                <p:nvPr/>
              </p:nvSpPr>
              <p:spPr>
                <a:xfrm>
                  <a:off x="5030650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3"/>
                <p:cNvSpPr/>
                <p:nvPr/>
              </p:nvSpPr>
              <p:spPr>
                <a:xfrm>
                  <a:off x="4720325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3"/>
                <p:cNvSpPr/>
                <p:nvPr/>
              </p:nvSpPr>
              <p:spPr>
                <a:xfrm>
                  <a:off x="483267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3"/>
                <p:cNvSpPr/>
                <p:nvPr/>
              </p:nvSpPr>
              <p:spPr>
                <a:xfrm>
                  <a:off x="4935900" y="4932800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3"/>
                <p:cNvSpPr/>
                <p:nvPr/>
              </p:nvSpPr>
              <p:spPr>
                <a:xfrm>
                  <a:off x="4649250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3"/>
                <p:cNvSpPr/>
                <p:nvPr/>
              </p:nvSpPr>
              <p:spPr>
                <a:xfrm>
                  <a:off x="5409000" y="4739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5536525" y="4754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3"/>
                <p:cNvSpPr/>
                <p:nvPr/>
              </p:nvSpPr>
              <p:spPr>
                <a:xfrm>
                  <a:off x="5469725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3"/>
                <p:cNvSpPr/>
                <p:nvPr/>
              </p:nvSpPr>
              <p:spPr>
                <a:xfrm>
                  <a:off x="569200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3"/>
                <p:cNvSpPr/>
                <p:nvPr/>
              </p:nvSpPr>
              <p:spPr>
                <a:xfrm>
                  <a:off x="5645850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3"/>
                <p:cNvSpPr/>
                <p:nvPr/>
              </p:nvSpPr>
              <p:spPr>
                <a:xfrm>
                  <a:off x="5617300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3"/>
                <p:cNvSpPr/>
                <p:nvPr/>
              </p:nvSpPr>
              <p:spPr>
                <a:xfrm>
                  <a:off x="5370750" y="50815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3"/>
                <p:cNvSpPr/>
                <p:nvPr/>
              </p:nvSpPr>
              <p:spPr>
                <a:xfrm>
                  <a:off x="5998100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3"/>
                <p:cNvSpPr/>
                <p:nvPr/>
              </p:nvSpPr>
              <p:spPr>
                <a:xfrm>
                  <a:off x="5890600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3"/>
                <p:cNvSpPr/>
                <p:nvPr/>
              </p:nvSpPr>
              <p:spPr>
                <a:xfrm>
                  <a:off x="5426625" y="5098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3"/>
                <p:cNvSpPr/>
                <p:nvPr/>
              </p:nvSpPr>
              <p:spPr>
                <a:xfrm>
                  <a:off x="5379250" y="4864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3"/>
                <p:cNvSpPr/>
                <p:nvPr/>
              </p:nvSpPr>
              <p:spPr>
                <a:xfrm>
                  <a:off x="5947075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3"/>
                <p:cNvSpPr/>
                <p:nvPr/>
              </p:nvSpPr>
              <p:spPr>
                <a:xfrm>
                  <a:off x="5548075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3"/>
                <p:cNvSpPr/>
                <p:nvPr/>
              </p:nvSpPr>
              <p:spPr>
                <a:xfrm>
                  <a:off x="5934325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3"/>
                <p:cNvSpPr/>
                <p:nvPr/>
              </p:nvSpPr>
              <p:spPr>
                <a:xfrm>
                  <a:off x="5995050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3"/>
                <p:cNvSpPr/>
                <p:nvPr/>
              </p:nvSpPr>
              <p:spPr>
                <a:xfrm>
                  <a:off x="5883925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3"/>
                <p:cNvSpPr/>
                <p:nvPr/>
              </p:nvSpPr>
              <p:spPr>
                <a:xfrm>
                  <a:off x="5574200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3"/>
                <p:cNvSpPr/>
                <p:nvPr/>
              </p:nvSpPr>
              <p:spPr>
                <a:xfrm>
                  <a:off x="568592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3"/>
                <p:cNvSpPr/>
                <p:nvPr/>
              </p:nvSpPr>
              <p:spPr>
                <a:xfrm>
                  <a:off x="5502525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3"/>
                <p:cNvSpPr/>
                <p:nvPr/>
              </p:nvSpPr>
              <p:spPr>
                <a:xfrm>
                  <a:off x="5401725" y="5230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9" name="Google Shape;1269;p33"/>
            <p:cNvSpPr/>
            <p:nvPr/>
          </p:nvSpPr>
          <p:spPr>
            <a:xfrm>
              <a:off x="6348899" y="1214450"/>
              <a:ext cx="572234" cy="824725"/>
            </a:xfrm>
            <a:custGeom>
              <a:avLst/>
              <a:gdLst/>
              <a:ahLst/>
              <a:cxnLst/>
              <a:rect l="l" t="t" r="r" b="b"/>
              <a:pathLst>
                <a:path w="19434" h="28009" extrusionOk="0">
                  <a:moveTo>
                    <a:pt x="19434" y="28009"/>
                  </a:moveTo>
                  <a:lnTo>
                    <a:pt x="0" y="28009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7547"/>
                  </a:lnTo>
                  <a:lnTo>
                    <a:pt x="19434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348899" y="2084208"/>
              <a:ext cx="572234" cy="73892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723739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9435" y="28009"/>
                  </a:moveTo>
                  <a:lnTo>
                    <a:pt x="1" y="28009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7547"/>
                  </a:lnTo>
                  <a:lnTo>
                    <a:pt x="19435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5723739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511" y="0"/>
                  </a:moveTo>
                  <a:lnTo>
                    <a:pt x="1" y="0"/>
                  </a:lnTo>
                  <a:lnTo>
                    <a:pt x="1" y="23248"/>
                  </a:lnTo>
                  <a:lnTo>
                    <a:pt x="19435" y="23248"/>
                  </a:lnTo>
                  <a:lnTo>
                    <a:pt x="19435" y="22762"/>
                  </a:lnTo>
                  <a:lnTo>
                    <a:pt x="511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5723739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9435" y="25094"/>
                  </a:moveTo>
                  <a:lnTo>
                    <a:pt x="1" y="25094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4633"/>
                  </a:lnTo>
                  <a:lnTo>
                    <a:pt x="19435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96908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" y="28009"/>
                  </a:moveTo>
                  <a:lnTo>
                    <a:pt x="19435" y="28009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7547"/>
                  </a:lnTo>
                  <a:lnTo>
                    <a:pt x="1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996908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18925" y="0"/>
                  </a:moveTo>
                  <a:lnTo>
                    <a:pt x="19435" y="0"/>
                  </a:lnTo>
                  <a:lnTo>
                    <a:pt x="19435" y="23248"/>
                  </a:lnTo>
                  <a:lnTo>
                    <a:pt x="1" y="23248"/>
                  </a:lnTo>
                  <a:lnTo>
                    <a:pt x="1" y="22762"/>
                  </a:lnTo>
                  <a:lnTo>
                    <a:pt x="18925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96908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" y="25094"/>
                  </a:moveTo>
                  <a:lnTo>
                    <a:pt x="19435" y="25094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4633"/>
                  </a:lnTo>
                  <a:lnTo>
                    <a:pt x="1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688700" y="1214450"/>
              <a:ext cx="1926999" cy="2348298"/>
            </a:xfrm>
            <a:custGeom>
              <a:avLst/>
              <a:gdLst/>
              <a:ahLst/>
              <a:cxnLst/>
              <a:rect l="l" t="t" r="r" b="b"/>
              <a:pathLst>
                <a:path w="65444" h="79752" extrusionOk="0">
                  <a:moveTo>
                    <a:pt x="65444" y="29539"/>
                  </a:moveTo>
                  <a:lnTo>
                    <a:pt x="65444" y="27790"/>
                  </a:lnTo>
                  <a:lnTo>
                    <a:pt x="43629" y="27790"/>
                  </a:lnTo>
                  <a:lnTo>
                    <a:pt x="43629" y="0"/>
                  </a:lnTo>
                  <a:lnTo>
                    <a:pt x="41856" y="0"/>
                  </a:lnTo>
                  <a:lnTo>
                    <a:pt x="41856" y="27790"/>
                  </a:lnTo>
                  <a:lnTo>
                    <a:pt x="22665" y="27790"/>
                  </a:lnTo>
                  <a:lnTo>
                    <a:pt x="22665" y="0"/>
                  </a:lnTo>
                  <a:lnTo>
                    <a:pt x="20916" y="0"/>
                  </a:lnTo>
                  <a:lnTo>
                    <a:pt x="20916" y="27790"/>
                  </a:lnTo>
                  <a:lnTo>
                    <a:pt x="0" y="27790"/>
                  </a:lnTo>
                  <a:lnTo>
                    <a:pt x="0" y="29539"/>
                  </a:lnTo>
                  <a:lnTo>
                    <a:pt x="20916" y="29539"/>
                  </a:lnTo>
                  <a:lnTo>
                    <a:pt x="20916" y="54390"/>
                  </a:lnTo>
                  <a:lnTo>
                    <a:pt x="0" y="54390"/>
                  </a:lnTo>
                  <a:lnTo>
                    <a:pt x="0" y="56139"/>
                  </a:lnTo>
                  <a:lnTo>
                    <a:pt x="20916" y="56139"/>
                  </a:lnTo>
                  <a:lnTo>
                    <a:pt x="20916" y="79751"/>
                  </a:lnTo>
                  <a:lnTo>
                    <a:pt x="22665" y="79751"/>
                  </a:lnTo>
                  <a:lnTo>
                    <a:pt x="22665" y="56139"/>
                  </a:lnTo>
                  <a:lnTo>
                    <a:pt x="41856" y="56139"/>
                  </a:lnTo>
                  <a:lnTo>
                    <a:pt x="41856" y="79751"/>
                  </a:lnTo>
                  <a:lnTo>
                    <a:pt x="43629" y="79751"/>
                  </a:lnTo>
                  <a:lnTo>
                    <a:pt x="43629" y="56139"/>
                  </a:lnTo>
                  <a:lnTo>
                    <a:pt x="65444" y="56139"/>
                  </a:lnTo>
                  <a:lnTo>
                    <a:pt x="65444" y="54390"/>
                  </a:lnTo>
                  <a:lnTo>
                    <a:pt x="43629" y="54390"/>
                  </a:lnTo>
                  <a:lnTo>
                    <a:pt x="43629" y="29539"/>
                  </a:lnTo>
                  <a:close/>
                  <a:moveTo>
                    <a:pt x="41856" y="54390"/>
                  </a:moveTo>
                  <a:lnTo>
                    <a:pt x="22665" y="54390"/>
                  </a:lnTo>
                  <a:lnTo>
                    <a:pt x="22665" y="29539"/>
                  </a:lnTo>
                  <a:lnTo>
                    <a:pt x="41856" y="29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3"/>
          <p:cNvSpPr txBox="1">
            <a:spLocks noGrp="1"/>
          </p:cNvSpPr>
          <p:nvPr>
            <p:ph type="title" idx="2"/>
          </p:nvPr>
        </p:nvSpPr>
        <p:spPr>
          <a:xfrm flipH="1">
            <a:off x="4723650" y="2583476"/>
            <a:ext cx="3454500" cy="6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" dirty="0" smtClean="0"/>
              <a:t>M</a:t>
            </a:r>
            <a:r>
              <a:rPr lang="en-US" dirty="0" err="1" smtClean="0"/>
              <a:t>ục</a:t>
            </a:r>
            <a:r>
              <a:rPr lang="en-US" dirty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279" name="Google Shape;1279;p33"/>
          <p:cNvSpPr txBox="1">
            <a:spLocks noGrp="1"/>
          </p:cNvSpPr>
          <p:nvPr>
            <p:ph type="title"/>
          </p:nvPr>
        </p:nvSpPr>
        <p:spPr>
          <a:xfrm>
            <a:off x="4723650" y="1210825"/>
            <a:ext cx="1991100" cy="137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1.1</a:t>
            </a:r>
            <a:endParaRPr dirty="0"/>
          </a:p>
        </p:txBody>
      </p:sp>
      <p:grpSp>
        <p:nvGrpSpPr>
          <p:cNvPr id="1281" name="Google Shape;1281;p33"/>
          <p:cNvGrpSpPr/>
          <p:nvPr/>
        </p:nvGrpSpPr>
        <p:grpSpPr>
          <a:xfrm>
            <a:off x="416900" y="3477575"/>
            <a:ext cx="3795700" cy="993575"/>
            <a:chOff x="624525" y="3325175"/>
            <a:chExt cx="3795700" cy="993575"/>
          </a:xfrm>
        </p:grpSpPr>
        <p:sp>
          <p:nvSpPr>
            <p:cNvPr id="1282" name="Google Shape;1282;p33"/>
            <p:cNvSpPr/>
            <p:nvPr/>
          </p:nvSpPr>
          <p:spPr>
            <a:xfrm flipH="1">
              <a:off x="2376000" y="3325175"/>
              <a:ext cx="6100" cy="40725"/>
            </a:xfrm>
            <a:custGeom>
              <a:avLst/>
              <a:gdLst/>
              <a:ahLst/>
              <a:cxnLst/>
              <a:rect l="l" t="t" r="r" b="b"/>
              <a:pathLst>
                <a:path w="244" h="1629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628"/>
                  </a:lnTo>
                  <a:lnTo>
                    <a:pt x="1" y="16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 flipH="1">
              <a:off x="624525" y="3802500"/>
              <a:ext cx="3795700" cy="262403"/>
            </a:xfrm>
            <a:custGeom>
              <a:avLst/>
              <a:gdLst/>
              <a:ahLst/>
              <a:cxnLst/>
              <a:rect l="l" t="t" r="r" b="b"/>
              <a:pathLst>
                <a:path w="151828" h="10107" extrusionOk="0">
                  <a:moveTo>
                    <a:pt x="151827" y="10106"/>
                  </a:moveTo>
                  <a:lnTo>
                    <a:pt x="1" y="10106"/>
                  </a:lnTo>
                  <a:lnTo>
                    <a:pt x="15305" y="1"/>
                  </a:lnTo>
                  <a:lnTo>
                    <a:pt x="13402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 flipH="1">
              <a:off x="624525" y="4064875"/>
              <a:ext cx="3795700" cy="253875"/>
            </a:xfrm>
            <a:custGeom>
              <a:avLst/>
              <a:gdLst/>
              <a:ahLst/>
              <a:cxnLst/>
              <a:rect l="l" t="t" r="r" b="b"/>
              <a:pathLst>
                <a:path w="151828" h="10155" fill="none" extrusionOk="0">
                  <a:moveTo>
                    <a:pt x="1" y="0"/>
                  </a:moveTo>
                  <a:lnTo>
                    <a:pt x="151827" y="0"/>
                  </a:lnTo>
                  <a:lnTo>
                    <a:pt x="151827" y="10155"/>
                  </a:lnTo>
                  <a:lnTo>
                    <a:pt x="1" y="10155"/>
                  </a:lnTo>
                  <a:close/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 flipH="1">
              <a:off x="2920150" y="4142000"/>
              <a:ext cx="110550" cy="109950"/>
            </a:xfrm>
            <a:custGeom>
              <a:avLst/>
              <a:gdLst/>
              <a:ahLst/>
              <a:cxnLst/>
              <a:rect l="l" t="t" r="r" b="b"/>
              <a:pathLst>
                <a:path w="4422" h="4398" fill="none" extrusionOk="0">
                  <a:moveTo>
                    <a:pt x="4422" y="1895"/>
                  </a:moveTo>
                  <a:cubicBezTo>
                    <a:pt x="4397" y="3572"/>
                    <a:pt x="2381" y="4397"/>
                    <a:pt x="1191" y="3231"/>
                  </a:cubicBezTo>
                  <a:cubicBezTo>
                    <a:pt x="0" y="2041"/>
                    <a:pt x="851" y="1"/>
                    <a:pt x="2527" y="1"/>
                  </a:cubicBezTo>
                  <a:cubicBezTo>
                    <a:pt x="3571" y="1"/>
                    <a:pt x="4422" y="851"/>
                    <a:pt x="4422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 flipH="1">
              <a:off x="1956350" y="4142000"/>
              <a:ext cx="109950" cy="109950"/>
            </a:xfrm>
            <a:custGeom>
              <a:avLst/>
              <a:gdLst/>
              <a:ahLst/>
              <a:cxnLst/>
              <a:rect l="l" t="t" r="r" b="b"/>
              <a:pathLst>
                <a:path w="4398" h="4398" fill="none" extrusionOk="0">
                  <a:moveTo>
                    <a:pt x="4398" y="1895"/>
                  </a:moveTo>
                  <a:cubicBezTo>
                    <a:pt x="4398" y="3572"/>
                    <a:pt x="2357" y="4397"/>
                    <a:pt x="1167" y="3231"/>
                  </a:cubicBezTo>
                  <a:cubicBezTo>
                    <a:pt x="1" y="2041"/>
                    <a:pt x="827" y="1"/>
                    <a:pt x="2503" y="1"/>
                  </a:cubicBezTo>
                  <a:cubicBezTo>
                    <a:pt x="3547" y="1"/>
                    <a:pt x="4398" y="851"/>
                    <a:pt x="4398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 flipH="1">
              <a:off x="951250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1" y="1895"/>
                  </a:moveTo>
                  <a:cubicBezTo>
                    <a:pt x="4421" y="3572"/>
                    <a:pt x="2381" y="4422"/>
                    <a:pt x="1190" y="3231"/>
                  </a:cubicBezTo>
                  <a:cubicBezTo>
                    <a:pt x="0" y="2041"/>
                    <a:pt x="850" y="1"/>
                    <a:pt x="2526" y="1"/>
                  </a:cubicBezTo>
                  <a:cubicBezTo>
                    <a:pt x="3571" y="1"/>
                    <a:pt x="4421" y="851"/>
                    <a:pt x="4421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 flipH="1">
              <a:off x="2481675" y="4064875"/>
              <a:ext cx="7925" cy="252050"/>
            </a:xfrm>
            <a:custGeom>
              <a:avLst/>
              <a:gdLst/>
              <a:ahLst/>
              <a:cxnLst/>
              <a:rect l="l" t="t" r="r" b="b"/>
              <a:pathLst>
                <a:path w="317" h="10082" extrusionOk="0">
                  <a:moveTo>
                    <a:pt x="1" y="0"/>
                  </a:moveTo>
                  <a:lnTo>
                    <a:pt x="317" y="0"/>
                  </a:lnTo>
                  <a:lnTo>
                    <a:pt x="317" y="10082"/>
                  </a:lnTo>
                  <a:lnTo>
                    <a:pt x="1" y="10082"/>
                  </a:lnTo>
                  <a:close/>
                </a:path>
              </a:pathLst>
            </a:custGeom>
            <a:solidFill>
              <a:srgbClr val="472D6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 flipH="1">
              <a:off x="151545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 flipH="1">
              <a:off x="29165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0" y="2041"/>
                  </a:cubicBezTo>
                  <a:lnTo>
                    <a:pt x="316" y="2041"/>
                  </a:lnTo>
                  <a:cubicBezTo>
                    <a:pt x="316" y="1070"/>
                    <a:pt x="1069" y="292"/>
                    <a:pt x="2041" y="292"/>
                  </a:cubicBezTo>
                  <a:cubicBezTo>
                    <a:pt x="2988" y="292"/>
                    <a:pt x="3766" y="1070"/>
                    <a:pt x="3766" y="2041"/>
                  </a:cubicBezTo>
                  <a:lnTo>
                    <a:pt x="4081" y="2041"/>
                  </a:lnTo>
                  <a:cubicBezTo>
                    <a:pt x="4081" y="900"/>
                    <a:pt x="3158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 flipH="1">
              <a:off x="19527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24" y="2041"/>
                  </a:cubicBezTo>
                  <a:lnTo>
                    <a:pt x="316" y="2041"/>
                  </a:lnTo>
                  <a:cubicBezTo>
                    <a:pt x="316" y="1070"/>
                    <a:pt x="1093" y="292"/>
                    <a:pt x="2041" y="292"/>
                  </a:cubicBezTo>
                  <a:cubicBezTo>
                    <a:pt x="3012" y="292"/>
                    <a:pt x="3790" y="1070"/>
                    <a:pt x="3790" y="2041"/>
                  </a:cubicBezTo>
                  <a:lnTo>
                    <a:pt x="4081" y="2041"/>
                  </a:lnTo>
                  <a:cubicBezTo>
                    <a:pt x="4081" y="900"/>
                    <a:pt x="3182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 flipH="1">
              <a:off x="947000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23" y="1"/>
                    <a:pt x="24" y="875"/>
                    <a:pt x="0" y="1968"/>
                  </a:cubicBezTo>
                  <a:lnTo>
                    <a:pt x="292" y="1968"/>
                  </a:lnTo>
                  <a:cubicBezTo>
                    <a:pt x="340" y="851"/>
                    <a:pt x="1184" y="292"/>
                    <a:pt x="2029" y="292"/>
                  </a:cubicBezTo>
                  <a:cubicBezTo>
                    <a:pt x="2873" y="292"/>
                    <a:pt x="3717" y="851"/>
                    <a:pt x="3765" y="1968"/>
                  </a:cubicBezTo>
                  <a:lnTo>
                    <a:pt x="4081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 flipH="1">
              <a:off x="3952575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2" y="1895"/>
                  </a:moveTo>
                  <a:cubicBezTo>
                    <a:pt x="4422" y="3572"/>
                    <a:pt x="2381" y="4422"/>
                    <a:pt x="1191" y="3231"/>
                  </a:cubicBezTo>
                  <a:cubicBezTo>
                    <a:pt x="1" y="2041"/>
                    <a:pt x="851" y="1"/>
                    <a:pt x="2527" y="1"/>
                  </a:cubicBezTo>
                  <a:cubicBezTo>
                    <a:pt x="3572" y="1"/>
                    <a:pt x="4422" y="851"/>
                    <a:pt x="4422" y="1895"/>
                  </a:cubicBezTo>
                  <a:close/>
                </a:path>
              </a:pathLst>
            </a:custGeom>
            <a:solidFill>
              <a:schemeClr val="dk1"/>
            </a:solidFill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 flipH="1">
              <a:off x="3948925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48" y="1"/>
                    <a:pt x="49" y="875"/>
                    <a:pt x="0" y="1968"/>
                  </a:cubicBezTo>
                  <a:lnTo>
                    <a:pt x="316" y="1968"/>
                  </a:lnTo>
                  <a:cubicBezTo>
                    <a:pt x="353" y="851"/>
                    <a:pt x="1197" y="292"/>
                    <a:pt x="2041" y="292"/>
                  </a:cubicBezTo>
                  <a:cubicBezTo>
                    <a:pt x="2885" y="292"/>
                    <a:pt x="3729" y="851"/>
                    <a:pt x="3766" y="1968"/>
                  </a:cubicBezTo>
                  <a:lnTo>
                    <a:pt x="4082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 flipH="1">
              <a:off x="347280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solidFill>
              <a:schemeClr val="dk1"/>
            </a:solidFill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3"/>
          <p:cNvGrpSpPr/>
          <p:nvPr/>
        </p:nvGrpSpPr>
        <p:grpSpPr>
          <a:xfrm flipH="1">
            <a:off x="6309863" y="-96470"/>
            <a:ext cx="2588674" cy="2442053"/>
            <a:chOff x="2238024" y="-419812"/>
            <a:chExt cx="2331508" cy="2199453"/>
          </a:xfrm>
        </p:grpSpPr>
        <p:sp>
          <p:nvSpPr>
            <p:cNvPr id="1297" name="Google Shape;1297;p33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3"/>
          <p:cNvGrpSpPr/>
          <p:nvPr/>
        </p:nvGrpSpPr>
        <p:grpSpPr>
          <a:xfrm flipH="1">
            <a:off x="754002" y="3410164"/>
            <a:ext cx="1962723" cy="807137"/>
            <a:chOff x="5700519" y="3246225"/>
            <a:chExt cx="1867481" cy="767971"/>
          </a:xfrm>
        </p:grpSpPr>
        <p:sp>
          <p:nvSpPr>
            <p:cNvPr id="1304" name="Google Shape;1304;p33"/>
            <p:cNvSpPr/>
            <p:nvPr/>
          </p:nvSpPr>
          <p:spPr>
            <a:xfrm>
              <a:off x="5700519" y="3816477"/>
              <a:ext cx="1835900" cy="197718"/>
            </a:xfrm>
            <a:custGeom>
              <a:avLst/>
              <a:gdLst/>
              <a:ahLst/>
              <a:cxnLst/>
              <a:rect l="l" t="t" r="r" b="b"/>
              <a:pathLst>
                <a:path w="73436" h="10496" extrusionOk="0">
                  <a:moveTo>
                    <a:pt x="4980" y="2406"/>
                  </a:moveTo>
                  <a:cubicBezTo>
                    <a:pt x="4373" y="2382"/>
                    <a:pt x="0" y="5248"/>
                    <a:pt x="462" y="6438"/>
                  </a:cubicBezTo>
                  <a:cubicBezTo>
                    <a:pt x="947" y="7629"/>
                    <a:pt x="3547" y="10495"/>
                    <a:pt x="8478" y="10495"/>
                  </a:cubicBezTo>
                  <a:lnTo>
                    <a:pt x="66245" y="10495"/>
                  </a:lnTo>
                  <a:cubicBezTo>
                    <a:pt x="71225" y="10495"/>
                    <a:pt x="69112" y="7410"/>
                    <a:pt x="70885" y="6438"/>
                  </a:cubicBezTo>
                  <a:cubicBezTo>
                    <a:pt x="72683" y="5442"/>
                    <a:pt x="72415" y="6511"/>
                    <a:pt x="72925" y="4616"/>
                  </a:cubicBezTo>
                  <a:cubicBezTo>
                    <a:pt x="73436" y="2697"/>
                    <a:pt x="56771" y="2236"/>
                    <a:pt x="53516" y="2406"/>
                  </a:cubicBezTo>
                  <a:cubicBezTo>
                    <a:pt x="50261" y="2552"/>
                    <a:pt x="21353" y="3912"/>
                    <a:pt x="19191" y="1969"/>
                  </a:cubicBezTo>
                  <a:cubicBezTo>
                    <a:pt x="17029" y="1"/>
                    <a:pt x="4980" y="2406"/>
                    <a:pt x="4980" y="2406"/>
                  </a:cubicBez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736350" y="3246225"/>
              <a:ext cx="1831650" cy="737900"/>
            </a:xfrm>
            <a:custGeom>
              <a:avLst/>
              <a:gdLst/>
              <a:ahLst/>
              <a:cxnLst/>
              <a:rect l="l" t="t" r="r" b="b"/>
              <a:pathLst>
                <a:path w="73266" h="29516" extrusionOk="0">
                  <a:moveTo>
                    <a:pt x="52642" y="2381"/>
                  </a:moveTo>
                  <a:cubicBezTo>
                    <a:pt x="52642" y="2381"/>
                    <a:pt x="56771" y="1"/>
                    <a:pt x="57063" y="49"/>
                  </a:cubicBezTo>
                  <a:cubicBezTo>
                    <a:pt x="57379" y="98"/>
                    <a:pt x="55921" y="2503"/>
                    <a:pt x="55581" y="3596"/>
                  </a:cubicBezTo>
                  <a:cubicBezTo>
                    <a:pt x="55241" y="4713"/>
                    <a:pt x="55435" y="4932"/>
                    <a:pt x="55290" y="5369"/>
                  </a:cubicBezTo>
                  <a:cubicBezTo>
                    <a:pt x="55119" y="5782"/>
                    <a:pt x="56140" y="7240"/>
                    <a:pt x="55630" y="8430"/>
                  </a:cubicBezTo>
                  <a:cubicBezTo>
                    <a:pt x="55095" y="9645"/>
                    <a:pt x="55411" y="10932"/>
                    <a:pt x="54949" y="11782"/>
                  </a:cubicBezTo>
                  <a:cubicBezTo>
                    <a:pt x="54949" y="11782"/>
                    <a:pt x="55460" y="12292"/>
                    <a:pt x="55557" y="13701"/>
                  </a:cubicBezTo>
                  <a:cubicBezTo>
                    <a:pt x="55630" y="15110"/>
                    <a:pt x="56091" y="15280"/>
                    <a:pt x="55532" y="17127"/>
                  </a:cubicBezTo>
                  <a:cubicBezTo>
                    <a:pt x="54974" y="18973"/>
                    <a:pt x="54901" y="21596"/>
                    <a:pt x="56164" y="22179"/>
                  </a:cubicBezTo>
                  <a:cubicBezTo>
                    <a:pt x="57403" y="22762"/>
                    <a:pt x="57622" y="22835"/>
                    <a:pt x="60367" y="23224"/>
                  </a:cubicBezTo>
                  <a:cubicBezTo>
                    <a:pt x="63087" y="23588"/>
                    <a:pt x="63136" y="24244"/>
                    <a:pt x="65419" y="24123"/>
                  </a:cubicBezTo>
                  <a:cubicBezTo>
                    <a:pt x="67703" y="24026"/>
                    <a:pt x="67047" y="24949"/>
                    <a:pt x="69136" y="24633"/>
                  </a:cubicBezTo>
                  <a:cubicBezTo>
                    <a:pt x="71201" y="24293"/>
                    <a:pt x="73266" y="25702"/>
                    <a:pt x="71468" y="27426"/>
                  </a:cubicBezTo>
                  <a:lnTo>
                    <a:pt x="66828" y="27426"/>
                  </a:lnTo>
                  <a:cubicBezTo>
                    <a:pt x="66853" y="27961"/>
                    <a:pt x="66464" y="28447"/>
                    <a:pt x="65930" y="28544"/>
                  </a:cubicBezTo>
                  <a:lnTo>
                    <a:pt x="44115" y="28544"/>
                  </a:lnTo>
                  <a:cubicBezTo>
                    <a:pt x="41929" y="28544"/>
                    <a:pt x="32868" y="27426"/>
                    <a:pt x="28228" y="27426"/>
                  </a:cubicBezTo>
                  <a:cubicBezTo>
                    <a:pt x="23588" y="27426"/>
                    <a:pt x="17637" y="26843"/>
                    <a:pt x="14551" y="26965"/>
                  </a:cubicBezTo>
                  <a:cubicBezTo>
                    <a:pt x="11442" y="27062"/>
                    <a:pt x="9037" y="26965"/>
                    <a:pt x="8430" y="27426"/>
                  </a:cubicBezTo>
                  <a:cubicBezTo>
                    <a:pt x="7822" y="27888"/>
                    <a:pt x="8381" y="28058"/>
                    <a:pt x="7604" y="28422"/>
                  </a:cubicBezTo>
                  <a:cubicBezTo>
                    <a:pt x="6826" y="28787"/>
                    <a:pt x="5150" y="29516"/>
                    <a:pt x="4519" y="29103"/>
                  </a:cubicBezTo>
                  <a:cubicBezTo>
                    <a:pt x="3863" y="28665"/>
                    <a:pt x="3814" y="28058"/>
                    <a:pt x="3668" y="28180"/>
                  </a:cubicBezTo>
                  <a:cubicBezTo>
                    <a:pt x="3523" y="28301"/>
                    <a:pt x="1579" y="29151"/>
                    <a:pt x="1239" y="27985"/>
                  </a:cubicBezTo>
                  <a:cubicBezTo>
                    <a:pt x="899" y="26795"/>
                    <a:pt x="729" y="27135"/>
                    <a:pt x="1021" y="26309"/>
                  </a:cubicBezTo>
                  <a:cubicBezTo>
                    <a:pt x="1312" y="25507"/>
                    <a:pt x="1239" y="26309"/>
                    <a:pt x="1239" y="26309"/>
                  </a:cubicBezTo>
                  <a:cubicBezTo>
                    <a:pt x="1239" y="26309"/>
                    <a:pt x="0" y="24560"/>
                    <a:pt x="1579" y="23588"/>
                  </a:cubicBezTo>
                  <a:cubicBezTo>
                    <a:pt x="3183" y="22617"/>
                    <a:pt x="4907" y="22932"/>
                    <a:pt x="7920" y="22106"/>
                  </a:cubicBezTo>
                  <a:cubicBezTo>
                    <a:pt x="10932" y="21256"/>
                    <a:pt x="11491" y="21523"/>
                    <a:pt x="13191" y="19556"/>
                  </a:cubicBezTo>
                  <a:cubicBezTo>
                    <a:pt x="14891" y="17612"/>
                    <a:pt x="20211" y="14916"/>
                    <a:pt x="26552" y="14284"/>
                  </a:cubicBezTo>
                  <a:cubicBezTo>
                    <a:pt x="32892" y="13677"/>
                    <a:pt x="38066" y="14649"/>
                    <a:pt x="40180" y="13386"/>
                  </a:cubicBezTo>
                  <a:cubicBezTo>
                    <a:pt x="42293" y="12122"/>
                    <a:pt x="42609" y="8867"/>
                    <a:pt x="42633" y="7458"/>
                  </a:cubicBezTo>
                  <a:cubicBezTo>
                    <a:pt x="42658" y="6049"/>
                    <a:pt x="42998" y="6292"/>
                    <a:pt x="42633" y="5393"/>
                  </a:cubicBezTo>
                  <a:cubicBezTo>
                    <a:pt x="42245" y="4495"/>
                    <a:pt x="41419" y="2551"/>
                    <a:pt x="42390" y="1677"/>
                  </a:cubicBezTo>
                  <a:cubicBezTo>
                    <a:pt x="43386" y="802"/>
                    <a:pt x="45524" y="2746"/>
                    <a:pt x="45524" y="2746"/>
                  </a:cubicBezTo>
                  <a:cubicBezTo>
                    <a:pt x="45524" y="2746"/>
                    <a:pt x="50941" y="2503"/>
                    <a:pt x="52642" y="2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040000" y="3419925"/>
              <a:ext cx="786475" cy="342525"/>
            </a:xfrm>
            <a:custGeom>
              <a:avLst/>
              <a:gdLst/>
              <a:ahLst/>
              <a:cxnLst/>
              <a:rect l="l" t="t" r="r" b="b"/>
              <a:pathLst>
                <a:path w="31459" h="13701" extrusionOk="0">
                  <a:moveTo>
                    <a:pt x="31265" y="0"/>
                  </a:moveTo>
                  <a:lnTo>
                    <a:pt x="30512" y="146"/>
                  </a:lnTo>
                  <a:lnTo>
                    <a:pt x="30512" y="535"/>
                  </a:lnTo>
                  <a:cubicBezTo>
                    <a:pt x="30512" y="1943"/>
                    <a:pt x="30171" y="5199"/>
                    <a:pt x="28058" y="6462"/>
                  </a:cubicBezTo>
                  <a:cubicBezTo>
                    <a:pt x="27053" y="7063"/>
                    <a:pt x="25360" y="7158"/>
                    <a:pt x="23177" y="7158"/>
                  </a:cubicBezTo>
                  <a:cubicBezTo>
                    <a:pt x="22164" y="7158"/>
                    <a:pt x="21046" y="7137"/>
                    <a:pt x="19842" y="7137"/>
                  </a:cubicBezTo>
                  <a:cubicBezTo>
                    <a:pt x="18184" y="7137"/>
                    <a:pt x="16363" y="7176"/>
                    <a:pt x="14430" y="7361"/>
                  </a:cubicBezTo>
                  <a:cubicBezTo>
                    <a:pt x="8065" y="7992"/>
                    <a:pt x="2745" y="10689"/>
                    <a:pt x="1069" y="12632"/>
                  </a:cubicBezTo>
                  <a:cubicBezTo>
                    <a:pt x="754" y="13021"/>
                    <a:pt x="389" y="13385"/>
                    <a:pt x="0" y="13701"/>
                  </a:cubicBezTo>
                  <a:lnTo>
                    <a:pt x="3693" y="12778"/>
                  </a:lnTo>
                  <a:cubicBezTo>
                    <a:pt x="6098" y="10737"/>
                    <a:pt x="9086" y="9498"/>
                    <a:pt x="12244" y="9255"/>
                  </a:cubicBezTo>
                  <a:lnTo>
                    <a:pt x="12244" y="9255"/>
                  </a:lnTo>
                  <a:lnTo>
                    <a:pt x="10932" y="10057"/>
                  </a:lnTo>
                  <a:lnTo>
                    <a:pt x="10932" y="10057"/>
                  </a:lnTo>
                  <a:lnTo>
                    <a:pt x="18050" y="8502"/>
                  </a:lnTo>
                  <a:lnTo>
                    <a:pt x="11636" y="10421"/>
                  </a:lnTo>
                  <a:cubicBezTo>
                    <a:pt x="11709" y="10422"/>
                    <a:pt x="11782" y="10422"/>
                    <a:pt x="11855" y="10422"/>
                  </a:cubicBezTo>
                  <a:cubicBezTo>
                    <a:pt x="16445" y="10422"/>
                    <a:pt x="21009" y="9669"/>
                    <a:pt x="25337" y="8162"/>
                  </a:cubicBezTo>
                  <a:lnTo>
                    <a:pt x="25337" y="8162"/>
                  </a:lnTo>
                  <a:lnTo>
                    <a:pt x="24657" y="8624"/>
                  </a:lnTo>
                  <a:cubicBezTo>
                    <a:pt x="25872" y="8624"/>
                    <a:pt x="27038" y="8235"/>
                    <a:pt x="27985" y="7506"/>
                  </a:cubicBezTo>
                  <a:lnTo>
                    <a:pt x="27985" y="7506"/>
                  </a:lnTo>
                  <a:cubicBezTo>
                    <a:pt x="27645" y="7919"/>
                    <a:pt x="27305" y="8332"/>
                    <a:pt x="26989" y="8770"/>
                  </a:cubicBezTo>
                  <a:cubicBezTo>
                    <a:pt x="29831" y="6802"/>
                    <a:pt x="31459" y="3474"/>
                    <a:pt x="3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785175" y="3249250"/>
              <a:ext cx="371675" cy="113600"/>
            </a:xfrm>
            <a:custGeom>
              <a:avLst/>
              <a:gdLst/>
              <a:ahLst/>
              <a:cxnLst/>
              <a:rect l="l" t="t" r="r" b="b"/>
              <a:pathLst>
                <a:path w="14867" h="4544" extrusionOk="0">
                  <a:moveTo>
                    <a:pt x="14867" y="1"/>
                  </a:moveTo>
                  <a:cubicBezTo>
                    <a:pt x="13920" y="390"/>
                    <a:pt x="10689" y="2260"/>
                    <a:pt x="10689" y="2260"/>
                  </a:cubicBezTo>
                  <a:cubicBezTo>
                    <a:pt x="8988" y="2382"/>
                    <a:pt x="3571" y="2649"/>
                    <a:pt x="3571" y="2649"/>
                  </a:cubicBezTo>
                  <a:cubicBezTo>
                    <a:pt x="3571" y="2649"/>
                    <a:pt x="2146" y="1354"/>
                    <a:pt x="1095" y="1354"/>
                  </a:cubicBezTo>
                  <a:cubicBezTo>
                    <a:pt x="858" y="1354"/>
                    <a:pt x="640" y="1419"/>
                    <a:pt x="462" y="1580"/>
                  </a:cubicBezTo>
                  <a:cubicBezTo>
                    <a:pt x="170" y="1871"/>
                    <a:pt x="0" y="2260"/>
                    <a:pt x="0" y="2673"/>
                  </a:cubicBezTo>
                  <a:cubicBezTo>
                    <a:pt x="97" y="2819"/>
                    <a:pt x="194" y="2965"/>
                    <a:pt x="316" y="3086"/>
                  </a:cubicBezTo>
                  <a:lnTo>
                    <a:pt x="292" y="2479"/>
                  </a:lnTo>
                  <a:lnTo>
                    <a:pt x="292" y="2479"/>
                  </a:lnTo>
                  <a:cubicBezTo>
                    <a:pt x="899" y="2867"/>
                    <a:pt x="1603" y="3135"/>
                    <a:pt x="2308" y="3256"/>
                  </a:cubicBezTo>
                  <a:cubicBezTo>
                    <a:pt x="2624" y="3475"/>
                    <a:pt x="2672" y="3912"/>
                    <a:pt x="2405" y="4204"/>
                  </a:cubicBezTo>
                  <a:cubicBezTo>
                    <a:pt x="3085" y="3572"/>
                    <a:pt x="3935" y="3183"/>
                    <a:pt x="4834" y="3062"/>
                  </a:cubicBezTo>
                  <a:lnTo>
                    <a:pt x="4834" y="3062"/>
                  </a:lnTo>
                  <a:cubicBezTo>
                    <a:pt x="4640" y="3645"/>
                    <a:pt x="4203" y="4131"/>
                    <a:pt x="3668" y="4422"/>
                  </a:cubicBezTo>
                  <a:lnTo>
                    <a:pt x="7191" y="3062"/>
                  </a:lnTo>
                  <a:lnTo>
                    <a:pt x="7191" y="3062"/>
                  </a:lnTo>
                  <a:cubicBezTo>
                    <a:pt x="6802" y="3742"/>
                    <a:pt x="6219" y="4252"/>
                    <a:pt x="5490" y="4544"/>
                  </a:cubicBezTo>
                  <a:cubicBezTo>
                    <a:pt x="6826" y="4204"/>
                    <a:pt x="8114" y="3669"/>
                    <a:pt x="9280" y="2916"/>
                  </a:cubicBezTo>
                  <a:lnTo>
                    <a:pt x="9304" y="3863"/>
                  </a:lnTo>
                  <a:cubicBezTo>
                    <a:pt x="9741" y="3523"/>
                    <a:pt x="10179" y="3159"/>
                    <a:pt x="10616" y="2819"/>
                  </a:cubicBezTo>
                  <a:lnTo>
                    <a:pt x="10616" y="2819"/>
                  </a:lnTo>
                  <a:lnTo>
                    <a:pt x="10008" y="3985"/>
                  </a:lnTo>
                  <a:cubicBezTo>
                    <a:pt x="10980" y="3621"/>
                    <a:pt x="11806" y="2940"/>
                    <a:pt x="12316" y="2042"/>
                  </a:cubicBezTo>
                  <a:lnTo>
                    <a:pt x="12316" y="2042"/>
                  </a:lnTo>
                  <a:cubicBezTo>
                    <a:pt x="12219" y="2503"/>
                    <a:pt x="12122" y="2989"/>
                    <a:pt x="12025" y="3450"/>
                  </a:cubicBezTo>
                  <a:lnTo>
                    <a:pt x="14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3"/>
          <p:cNvGrpSpPr/>
          <p:nvPr/>
        </p:nvGrpSpPr>
        <p:grpSpPr>
          <a:xfrm>
            <a:off x="3188463" y="868604"/>
            <a:ext cx="1072409" cy="2504936"/>
            <a:chOff x="-983150" y="-314337"/>
            <a:chExt cx="1201848" cy="2807280"/>
          </a:xfrm>
        </p:grpSpPr>
        <p:sp>
          <p:nvSpPr>
            <p:cNvPr id="1309" name="Google Shape;1309;p33"/>
            <p:cNvSpPr/>
            <p:nvPr/>
          </p:nvSpPr>
          <p:spPr>
            <a:xfrm flipH="1"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flipH="1"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 flipH="1"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3"/>
          <p:cNvGrpSpPr/>
          <p:nvPr/>
        </p:nvGrpSpPr>
        <p:grpSpPr>
          <a:xfrm>
            <a:off x="2858200" y="3208752"/>
            <a:ext cx="1133360" cy="1008547"/>
            <a:chOff x="2858200" y="3208752"/>
            <a:chExt cx="1133360" cy="1008547"/>
          </a:xfrm>
        </p:grpSpPr>
        <p:sp>
          <p:nvSpPr>
            <p:cNvPr id="1361" name="Google Shape;1361;p33"/>
            <p:cNvSpPr/>
            <p:nvPr/>
          </p:nvSpPr>
          <p:spPr>
            <a:xfrm flipH="1">
              <a:off x="3185429" y="4082175"/>
              <a:ext cx="631146" cy="135124"/>
            </a:xfrm>
            <a:custGeom>
              <a:avLst/>
              <a:gdLst/>
              <a:ahLst/>
              <a:cxnLst/>
              <a:rect l="l" t="t" r="r" b="b"/>
              <a:pathLst>
                <a:path w="17929" h="4325" extrusionOk="0">
                  <a:moveTo>
                    <a:pt x="7531" y="0"/>
                  </a:moveTo>
                  <a:lnTo>
                    <a:pt x="0" y="4324"/>
                  </a:lnTo>
                  <a:lnTo>
                    <a:pt x="15377" y="4324"/>
                  </a:lnTo>
                  <a:lnTo>
                    <a:pt x="17928" y="0"/>
                  </a:ln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33"/>
            <p:cNvGrpSpPr/>
            <p:nvPr/>
          </p:nvGrpSpPr>
          <p:grpSpPr>
            <a:xfrm>
              <a:off x="2858200" y="3208752"/>
              <a:ext cx="1133360" cy="914985"/>
              <a:chOff x="3974575" y="4314877"/>
              <a:chExt cx="1133360" cy="914985"/>
            </a:xfrm>
          </p:grpSpPr>
          <p:sp>
            <p:nvSpPr>
              <p:cNvPr id="1363" name="Google Shape;1363;p33"/>
              <p:cNvSpPr/>
              <p:nvPr/>
            </p:nvSpPr>
            <p:spPr>
              <a:xfrm>
                <a:off x="4238433" y="4694838"/>
                <a:ext cx="539857" cy="530322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368" extrusionOk="0">
                    <a:moveTo>
                      <a:pt x="2053" y="39"/>
                    </a:moveTo>
                    <a:cubicBezTo>
                      <a:pt x="2712" y="86"/>
                      <a:pt x="3370" y="115"/>
                      <a:pt x="4031" y="138"/>
                    </a:cubicBezTo>
                    <a:cubicBezTo>
                      <a:pt x="4747" y="164"/>
                      <a:pt x="5461" y="189"/>
                      <a:pt x="6171" y="194"/>
                    </a:cubicBezTo>
                    <a:cubicBezTo>
                      <a:pt x="6224" y="199"/>
                      <a:pt x="6278" y="199"/>
                      <a:pt x="6330" y="194"/>
                    </a:cubicBezTo>
                    <a:cubicBezTo>
                      <a:pt x="7374" y="197"/>
                      <a:pt x="8414" y="157"/>
                      <a:pt x="9458" y="11"/>
                    </a:cubicBezTo>
                    <a:cubicBezTo>
                      <a:pt x="9472" y="9"/>
                      <a:pt x="9484" y="4"/>
                      <a:pt x="9498" y="0"/>
                    </a:cubicBezTo>
                    <a:cubicBezTo>
                      <a:pt x="9511" y="2"/>
                      <a:pt x="9523" y="4"/>
                      <a:pt x="9535" y="4"/>
                    </a:cubicBezTo>
                    <a:lnTo>
                      <a:pt x="7737" y="8700"/>
                    </a:lnTo>
                    <a:cubicBezTo>
                      <a:pt x="5580" y="9367"/>
                      <a:pt x="3272" y="9367"/>
                      <a:pt x="1116" y="8700"/>
                    </a:cubicBezTo>
                    <a:lnTo>
                      <a:pt x="1" y="68"/>
                    </a:lnTo>
                    <a:cubicBezTo>
                      <a:pt x="685" y="91"/>
                      <a:pt x="1369" y="79"/>
                      <a:pt x="2053" y="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4238263" y="4671402"/>
                <a:ext cx="538838" cy="52534"/>
              </a:xfrm>
              <a:custGeom>
                <a:avLst/>
                <a:gdLst/>
                <a:ahLst/>
                <a:cxnLst/>
                <a:rect l="l" t="t" r="r" b="b"/>
                <a:pathLst>
                  <a:path w="9518" h="928" extrusionOk="0">
                    <a:moveTo>
                      <a:pt x="9517" y="465"/>
                    </a:moveTo>
                    <a:cubicBezTo>
                      <a:pt x="9517" y="720"/>
                      <a:pt x="7386" y="927"/>
                      <a:pt x="4759" y="927"/>
                    </a:cubicBezTo>
                    <a:cubicBezTo>
                      <a:pt x="2132" y="927"/>
                      <a:pt x="0" y="720"/>
                      <a:pt x="0" y="465"/>
                    </a:cubicBezTo>
                    <a:cubicBezTo>
                      <a:pt x="0" y="208"/>
                      <a:pt x="2132" y="1"/>
                      <a:pt x="4759" y="1"/>
                    </a:cubicBezTo>
                    <a:cubicBezTo>
                      <a:pt x="7386" y="1"/>
                      <a:pt x="9517" y="208"/>
                      <a:pt x="9517" y="465"/>
                    </a:cubicBezTo>
                    <a:close/>
                  </a:path>
                </a:pathLst>
              </a:custGeom>
              <a:solidFill>
                <a:srgbClr val="4C3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4419981" y="4474062"/>
                <a:ext cx="609490" cy="755800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3351" extrusionOk="0">
                    <a:moveTo>
                      <a:pt x="671" y="4003"/>
                    </a:moveTo>
                    <a:cubicBezTo>
                      <a:pt x="671" y="4003"/>
                      <a:pt x="3142" y="1"/>
                      <a:pt x="4354" y="903"/>
                    </a:cubicBezTo>
                    <a:cubicBezTo>
                      <a:pt x="5565" y="1804"/>
                      <a:pt x="10765" y="4618"/>
                      <a:pt x="10505" y="13351"/>
                    </a:cubicBezTo>
                    <a:cubicBezTo>
                      <a:pt x="10505" y="13351"/>
                      <a:pt x="6471" y="9964"/>
                      <a:pt x="3832" y="8533"/>
                    </a:cubicBezTo>
                    <a:cubicBezTo>
                      <a:pt x="1193" y="7100"/>
                      <a:pt x="1598" y="4050"/>
                      <a:pt x="1598" y="4050"/>
                    </a:cubicBezTo>
                    <a:lnTo>
                      <a:pt x="0" y="525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4524822" y="4576242"/>
                <a:ext cx="436539" cy="525680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9286" extrusionOk="0">
                    <a:moveTo>
                      <a:pt x="65" y="1481"/>
                    </a:moveTo>
                    <a:cubicBezTo>
                      <a:pt x="290" y="908"/>
                      <a:pt x="1051" y="707"/>
                      <a:pt x="1636" y="903"/>
                    </a:cubicBezTo>
                    <a:cubicBezTo>
                      <a:pt x="2219" y="1099"/>
                      <a:pt x="2659" y="1577"/>
                      <a:pt x="3053" y="2048"/>
                    </a:cubicBezTo>
                    <a:cubicBezTo>
                      <a:pt x="4904" y="4249"/>
                      <a:pt x="6429" y="6711"/>
                      <a:pt x="7711" y="9285"/>
                    </a:cubicBezTo>
                    <a:cubicBezTo>
                      <a:pt x="6543" y="6419"/>
                      <a:pt x="5335" y="3488"/>
                      <a:pt x="3252" y="1200"/>
                    </a:cubicBezTo>
                    <a:cubicBezTo>
                      <a:pt x="2926" y="838"/>
                      <a:pt x="2568" y="489"/>
                      <a:pt x="2130" y="275"/>
                    </a:cubicBezTo>
                    <a:cubicBezTo>
                      <a:pt x="1690" y="62"/>
                      <a:pt x="1154" y="1"/>
                      <a:pt x="718" y="219"/>
                    </a:cubicBezTo>
                    <a:cubicBezTo>
                      <a:pt x="281" y="439"/>
                      <a:pt x="0" y="980"/>
                      <a:pt x="168" y="143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593376" y="4425944"/>
                <a:ext cx="376303" cy="490469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8664" extrusionOk="0">
                    <a:moveTo>
                      <a:pt x="1" y="0"/>
                    </a:moveTo>
                    <a:cubicBezTo>
                      <a:pt x="1039" y="2175"/>
                      <a:pt x="2314" y="4757"/>
                      <a:pt x="3323" y="6093"/>
                    </a:cubicBezTo>
                    <a:cubicBezTo>
                      <a:pt x="3742" y="6648"/>
                      <a:pt x="5560" y="8051"/>
                      <a:pt x="6646" y="8664"/>
                    </a:cubicBezTo>
                    <a:cubicBezTo>
                      <a:pt x="5663" y="3626"/>
                      <a:pt x="2672" y="3614"/>
                      <a:pt x="1006" y="934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506424" y="4703330"/>
                <a:ext cx="508324" cy="52653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9301" extrusionOk="0">
                    <a:moveTo>
                      <a:pt x="8978" y="9301"/>
                    </a:moveTo>
                    <a:cubicBezTo>
                      <a:pt x="8128" y="8556"/>
                      <a:pt x="7252" y="7843"/>
                      <a:pt x="6358" y="7152"/>
                    </a:cubicBezTo>
                    <a:cubicBezTo>
                      <a:pt x="5464" y="6459"/>
                      <a:pt x="4546" y="5797"/>
                      <a:pt x="3600" y="5176"/>
                    </a:cubicBezTo>
                    <a:cubicBezTo>
                      <a:pt x="3364" y="5021"/>
                      <a:pt x="3118" y="4878"/>
                      <a:pt x="2877" y="4729"/>
                    </a:cubicBezTo>
                    <a:cubicBezTo>
                      <a:pt x="2635" y="4586"/>
                      <a:pt x="2376" y="4455"/>
                      <a:pt x="2146" y="4305"/>
                    </a:cubicBezTo>
                    <a:cubicBezTo>
                      <a:pt x="1902" y="4171"/>
                      <a:pt x="1687" y="3991"/>
                      <a:pt x="1474" y="3813"/>
                    </a:cubicBezTo>
                    <a:lnTo>
                      <a:pt x="1182" y="3516"/>
                    </a:lnTo>
                    <a:cubicBezTo>
                      <a:pt x="1092" y="3410"/>
                      <a:pt x="1010" y="3298"/>
                      <a:pt x="922" y="3190"/>
                    </a:cubicBezTo>
                    <a:cubicBezTo>
                      <a:pt x="598" y="2732"/>
                      <a:pt x="362" y="2219"/>
                      <a:pt x="228" y="1674"/>
                    </a:cubicBezTo>
                    <a:cubicBezTo>
                      <a:pt x="90" y="1128"/>
                      <a:pt x="36" y="564"/>
                      <a:pt x="71" y="0"/>
                    </a:cubicBezTo>
                    <a:cubicBezTo>
                      <a:pt x="1" y="562"/>
                      <a:pt x="44" y="1135"/>
                      <a:pt x="160" y="1692"/>
                    </a:cubicBezTo>
                    <a:cubicBezTo>
                      <a:pt x="282" y="2250"/>
                      <a:pt x="509" y="2779"/>
                      <a:pt x="830" y="3254"/>
                    </a:cubicBezTo>
                    <a:cubicBezTo>
                      <a:pt x="1148" y="3732"/>
                      <a:pt x="1587" y="4123"/>
                      <a:pt x="2076" y="4418"/>
                    </a:cubicBezTo>
                    <a:cubicBezTo>
                      <a:pt x="2319" y="4577"/>
                      <a:pt x="2563" y="4705"/>
                      <a:pt x="2806" y="4850"/>
                    </a:cubicBezTo>
                    <a:cubicBezTo>
                      <a:pt x="3045" y="4998"/>
                      <a:pt x="3286" y="5143"/>
                      <a:pt x="3522" y="5298"/>
                    </a:cubicBezTo>
                    <a:cubicBezTo>
                      <a:pt x="4469" y="5906"/>
                      <a:pt x="5384" y="6569"/>
                      <a:pt x="6290" y="7241"/>
                    </a:cubicBezTo>
                    <a:cubicBezTo>
                      <a:pt x="6746" y="7575"/>
                      <a:pt x="7194" y="7917"/>
                      <a:pt x="7641" y="8262"/>
                    </a:cubicBezTo>
                    <a:cubicBezTo>
                      <a:pt x="8088" y="8608"/>
                      <a:pt x="8533" y="8952"/>
                      <a:pt x="8978" y="9301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3974575" y="4375166"/>
                <a:ext cx="512966" cy="523076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9240" extrusionOk="0">
                    <a:moveTo>
                      <a:pt x="9061" y="3402"/>
                    </a:moveTo>
                    <a:cubicBezTo>
                      <a:pt x="8629" y="2987"/>
                      <a:pt x="8757" y="1755"/>
                      <a:pt x="7023" y="877"/>
                    </a:cubicBezTo>
                    <a:cubicBezTo>
                      <a:pt x="5288" y="0"/>
                      <a:pt x="4080" y="115"/>
                      <a:pt x="3513" y="58"/>
                    </a:cubicBezTo>
                    <a:cubicBezTo>
                      <a:pt x="2946" y="0"/>
                      <a:pt x="1282" y="2292"/>
                      <a:pt x="642" y="4483"/>
                    </a:cubicBezTo>
                    <a:cubicBezTo>
                      <a:pt x="1" y="6672"/>
                      <a:pt x="497" y="9240"/>
                      <a:pt x="497" y="9240"/>
                    </a:cubicBezTo>
                    <a:cubicBezTo>
                      <a:pt x="497" y="9240"/>
                      <a:pt x="2778" y="7330"/>
                      <a:pt x="3513" y="5094"/>
                    </a:cubicBezTo>
                    <a:cubicBezTo>
                      <a:pt x="4248" y="2860"/>
                      <a:pt x="4821" y="1777"/>
                      <a:pt x="4821" y="1777"/>
                    </a:cubicBezTo>
                    <a:lnTo>
                      <a:pt x="7444" y="2587"/>
                    </a:lnTo>
                    <a:lnTo>
                      <a:pt x="9061" y="489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002653" y="4475647"/>
                <a:ext cx="244849" cy="422594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7465" extrusionOk="0">
                    <a:moveTo>
                      <a:pt x="1" y="7465"/>
                    </a:moveTo>
                    <a:cubicBezTo>
                      <a:pt x="570" y="7009"/>
                      <a:pt x="1086" y="6487"/>
                      <a:pt x="1561" y="5929"/>
                    </a:cubicBezTo>
                    <a:cubicBezTo>
                      <a:pt x="1678" y="5787"/>
                      <a:pt x="1797" y="5648"/>
                      <a:pt x="1903" y="5497"/>
                    </a:cubicBezTo>
                    <a:cubicBezTo>
                      <a:pt x="2015" y="5353"/>
                      <a:pt x="2120" y="5201"/>
                      <a:pt x="2221" y="5049"/>
                    </a:cubicBezTo>
                    <a:cubicBezTo>
                      <a:pt x="2324" y="4897"/>
                      <a:pt x="2418" y="4738"/>
                      <a:pt x="2516" y="4583"/>
                    </a:cubicBezTo>
                    <a:cubicBezTo>
                      <a:pt x="2603" y="4422"/>
                      <a:pt x="2698" y="4263"/>
                      <a:pt x="2776" y="4096"/>
                    </a:cubicBezTo>
                    <a:cubicBezTo>
                      <a:pt x="2935" y="3766"/>
                      <a:pt x="3062" y="3413"/>
                      <a:pt x="3171" y="3068"/>
                    </a:cubicBezTo>
                    <a:cubicBezTo>
                      <a:pt x="3284" y="2722"/>
                      <a:pt x="3406" y="2380"/>
                      <a:pt x="3525" y="2034"/>
                    </a:cubicBezTo>
                    <a:cubicBezTo>
                      <a:pt x="3644" y="1690"/>
                      <a:pt x="3771" y="1350"/>
                      <a:pt x="3906" y="1011"/>
                    </a:cubicBezTo>
                    <a:cubicBezTo>
                      <a:pt x="4035" y="671"/>
                      <a:pt x="4174" y="334"/>
                      <a:pt x="4325" y="1"/>
                    </a:cubicBezTo>
                    <a:cubicBezTo>
                      <a:pt x="3972" y="641"/>
                      <a:pt x="3687" y="1317"/>
                      <a:pt x="3420" y="1996"/>
                    </a:cubicBezTo>
                    <a:cubicBezTo>
                      <a:pt x="3284" y="2334"/>
                      <a:pt x="3165" y="2680"/>
                      <a:pt x="3045" y="3026"/>
                    </a:cubicBezTo>
                    <a:cubicBezTo>
                      <a:pt x="2935" y="3370"/>
                      <a:pt x="2801" y="3706"/>
                      <a:pt x="2645" y="4033"/>
                    </a:cubicBezTo>
                    <a:cubicBezTo>
                      <a:pt x="2338" y="4687"/>
                      <a:pt x="1919" y="5284"/>
                      <a:pt x="1474" y="5857"/>
                    </a:cubicBezTo>
                    <a:cubicBezTo>
                      <a:pt x="1249" y="6142"/>
                      <a:pt x="1015" y="6421"/>
                      <a:pt x="765" y="6686"/>
                    </a:cubicBezTo>
                    <a:cubicBezTo>
                      <a:pt x="521" y="6957"/>
                      <a:pt x="266" y="7215"/>
                      <a:pt x="1" y="7465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4185560" y="4541880"/>
                <a:ext cx="372907" cy="534851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9448" extrusionOk="0">
                    <a:moveTo>
                      <a:pt x="6587" y="2608"/>
                    </a:moveTo>
                    <a:cubicBezTo>
                      <a:pt x="6327" y="2168"/>
                      <a:pt x="4337" y="574"/>
                      <a:pt x="3296" y="288"/>
                    </a:cubicBezTo>
                    <a:cubicBezTo>
                      <a:pt x="2254" y="0"/>
                      <a:pt x="1" y="9423"/>
                      <a:pt x="261" y="9435"/>
                    </a:cubicBezTo>
                    <a:cubicBezTo>
                      <a:pt x="521" y="9447"/>
                      <a:pt x="3518" y="8323"/>
                      <a:pt x="4700" y="6471"/>
                    </a:cubicBezTo>
                    <a:cubicBezTo>
                      <a:pt x="5882" y="4621"/>
                      <a:pt x="5334" y="2557"/>
                      <a:pt x="5334" y="25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4198806" y="4556372"/>
                <a:ext cx="17340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79" extrusionOk="0">
                    <a:moveTo>
                      <a:pt x="3062" y="32"/>
                    </a:moveTo>
                    <a:cubicBezTo>
                      <a:pt x="2958" y="1"/>
                      <a:pt x="2856" y="67"/>
                      <a:pt x="2781" y="133"/>
                    </a:cubicBezTo>
                    <a:cubicBezTo>
                      <a:pt x="2706" y="205"/>
                      <a:pt x="2638" y="283"/>
                      <a:pt x="2579" y="369"/>
                    </a:cubicBezTo>
                    <a:cubicBezTo>
                      <a:pt x="2464" y="538"/>
                      <a:pt x="2359" y="718"/>
                      <a:pt x="2266" y="901"/>
                    </a:cubicBezTo>
                    <a:cubicBezTo>
                      <a:pt x="2083" y="1271"/>
                      <a:pt x="1928" y="1652"/>
                      <a:pt x="1779" y="2034"/>
                    </a:cubicBezTo>
                    <a:cubicBezTo>
                      <a:pt x="1488" y="2802"/>
                      <a:pt x="1247" y="3588"/>
                      <a:pt x="1013" y="4375"/>
                    </a:cubicBezTo>
                    <a:cubicBezTo>
                      <a:pt x="793" y="5166"/>
                      <a:pt x="584" y="5960"/>
                      <a:pt x="402" y="6760"/>
                    </a:cubicBezTo>
                    <a:cubicBezTo>
                      <a:pt x="313" y="7159"/>
                      <a:pt x="228" y="7561"/>
                      <a:pt x="153" y="7964"/>
                    </a:cubicBezTo>
                    <a:cubicBezTo>
                      <a:pt x="116" y="8167"/>
                      <a:pt x="81" y="8369"/>
                      <a:pt x="51" y="8572"/>
                    </a:cubicBezTo>
                    <a:cubicBezTo>
                      <a:pt x="37" y="8675"/>
                      <a:pt x="23" y="8776"/>
                      <a:pt x="13" y="8877"/>
                    </a:cubicBezTo>
                    <a:cubicBezTo>
                      <a:pt x="8" y="8929"/>
                      <a:pt x="4" y="8980"/>
                      <a:pt x="2" y="9031"/>
                    </a:cubicBezTo>
                    <a:cubicBezTo>
                      <a:pt x="2" y="9057"/>
                      <a:pt x="1" y="9083"/>
                      <a:pt x="2" y="9109"/>
                    </a:cubicBezTo>
                    <a:cubicBezTo>
                      <a:pt x="4" y="9134"/>
                      <a:pt x="2" y="9165"/>
                      <a:pt x="25" y="9179"/>
                    </a:cubicBezTo>
                    <a:cubicBezTo>
                      <a:pt x="4" y="9165"/>
                      <a:pt x="9" y="9132"/>
                      <a:pt x="8" y="9109"/>
                    </a:cubicBezTo>
                    <a:cubicBezTo>
                      <a:pt x="6" y="9085"/>
                      <a:pt x="11" y="9057"/>
                      <a:pt x="13" y="9032"/>
                    </a:cubicBezTo>
                    <a:cubicBezTo>
                      <a:pt x="18" y="8982"/>
                      <a:pt x="27" y="8931"/>
                      <a:pt x="36" y="8881"/>
                    </a:cubicBezTo>
                    <a:cubicBezTo>
                      <a:pt x="51" y="8779"/>
                      <a:pt x="70" y="8678"/>
                      <a:pt x="90" y="8579"/>
                    </a:cubicBezTo>
                    <a:cubicBezTo>
                      <a:pt x="130" y="8378"/>
                      <a:pt x="175" y="8179"/>
                      <a:pt x="222" y="7980"/>
                    </a:cubicBezTo>
                    <a:cubicBezTo>
                      <a:pt x="313" y="7580"/>
                      <a:pt x="409" y="7182"/>
                      <a:pt x="512" y="6786"/>
                    </a:cubicBezTo>
                    <a:cubicBezTo>
                      <a:pt x="715" y="5993"/>
                      <a:pt x="922" y="5201"/>
                      <a:pt x="1153" y="4415"/>
                    </a:cubicBezTo>
                    <a:cubicBezTo>
                      <a:pt x="1374" y="3628"/>
                      <a:pt x="1617" y="2846"/>
                      <a:pt x="1884" y="2073"/>
                    </a:cubicBezTo>
                    <a:cubicBezTo>
                      <a:pt x="2019" y="1687"/>
                      <a:pt x="2162" y="1305"/>
                      <a:pt x="2331" y="933"/>
                    </a:cubicBezTo>
                    <a:cubicBezTo>
                      <a:pt x="2411" y="746"/>
                      <a:pt x="2506" y="564"/>
                      <a:pt x="2610" y="390"/>
                    </a:cubicBezTo>
                    <a:cubicBezTo>
                      <a:pt x="2664" y="303"/>
                      <a:pt x="2726" y="222"/>
                      <a:pt x="2795" y="149"/>
                    </a:cubicBezTo>
                    <a:cubicBezTo>
                      <a:pt x="2865" y="81"/>
                      <a:pt x="2956" y="8"/>
                      <a:pt x="3062" y="32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4200278" y="4686743"/>
                <a:ext cx="299310" cy="3892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6876" extrusionOk="0">
                    <a:moveTo>
                      <a:pt x="1" y="6876"/>
                    </a:moveTo>
                    <a:cubicBezTo>
                      <a:pt x="198" y="6853"/>
                      <a:pt x="388" y="6787"/>
                      <a:pt x="575" y="6722"/>
                    </a:cubicBezTo>
                    <a:cubicBezTo>
                      <a:pt x="762" y="6660"/>
                      <a:pt x="947" y="6584"/>
                      <a:pt x="1130" y="6506"/>
                    </a:cubicBezTo>
                    <a:cubicBezTo>
                      <a:pt x="1495" y="6347"/>
                      <a:pt x="1851" y="6169"/>
                      <a:pt x="2197" y="5974"/>
                    </a:cubicBezTo>
                    <a:cubicBezTo>
                      <a:pt x="2544" y="5778"/>
                      <a:pt x="2876" y="5556"/>
                      <a:pt x="3192" y="5314"/>
                    </a:cubicBezTo>
                    <a:cubicBezTo>
                      <a:pt x="3354" y="5197"/>
                      <a:pt x="3501" y="5059"/>
                      <a:pt x="3654" y="4931"/>
                    </a:cubicBezTo>
                    <a:lnTo>
                      <a:pt x="3871" y="4724"/>
                    </a:lnTo>
                    <a:lnTo>
                      <a:pt x="3977" y="4617"/>
                    </a:lnTo>
                    <a:lnTo>
                      <a:pt x="4077" y="4504"/>
                    </a:lnTo>
                    <a:cubicBezTo>
                      <a:pt x="4611" y="3902"/>
                      <a:pt x="4971" y="3153"/>
                      <a:pt x="5129" y="2369"/>
                    </a:cubicBezTo>
                    <a:cubicBezTo>
                      <a:pt x="5286" y="1585"/>
                      <a:pt x="5274" y="766"/>
                      <a:pt x="5074" y="0"/>
                    </a:cubicBezTo>
                    <a:cubicBezTo>
                      <a:pt x="5145" y="388"/>
                      <a:pt x="5177" y="782"/>
                      <a:pt x="5164" y="1178"/>
                    </a:cubicBezTo>
                    <a:cubicBezTo>
                      <a:pt x="5157" y="1571"/>
                      <a:pt x="5108" y="1962"/>
                      <a:pt x="5019" y="2344"/>
                    </a:cubicBezTo>
                    <a:cubicBezTo>
                      <a:pt x="4843" y="3106"/>
                      <a:pt x="4494" y="3832"/>
                      <a:pt x="3967" y="4408"/>
                    </a:cubicBezTo>
                    <a:lnTo>
                      <a:pt x="3873" y="4519"/>
                    </a:lnTo>
                    <a:lnTo>
                      <a:pt x="3770" y="4622"/>
                    </a:lnTo>
                    <a:lnTo>
                      <a:pt x="3560" y="4830"/>
                    </a:lnTo>
                    <a:cubicBezTo>
                      <a:pt x="3412" y="4956"/>
                      <a:pt x="3270" y="5092"/>
                      <a:pt x="3111" y="5209"/>
                    </a:cubicBezTo>
                    <a:cubicBezTo>
                      <a:pt x="2806" y="5455"/>
                      <a:pt x="2473" y="5666"/>
                      <a:pt x="2139" y="5878"/>
                    </a:cubicBezTo>
                    <a:cubicBezTo>
                      <a:pt x="1802" y="6082"/>
                      <a:pt x="1457" y="6270"/>
                      <a:pt x="1101" y="6441"/>
                    </a:cubicBezTo>
                    <a:cubicBezTo>
                      <a:pt x="923" y="6529"/>
                      <a:pt x="743" y="6611"/>
                      <a:pt x="561" y="6686"/>
                    </a:cubicBezTo>
                    <a:cubicBezTo>
                      <a:pt x="470" y="6724"/>
                      <a:pt x="378" y="6761"/>
                      <a:pt x="285" y="6794"/>
                    </a:cubicBezTo>
                    <a:cubicBezTo>
                      <a:pt x="238" y="6811"/>
                      <a:pt x="193" y="6827"/>
                      <a:pt x="146" y="6841"/>
                    </a:cubicBezTo>
                    <a:cubicBezTo>
                      <a:pt x="99" y="6857"/>
                      <a:pt x="50" y="6869"/>
                      <a:pt x="1" y="6876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4444153" y="43148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4527369" y="4620114"/>
                <a:ext cx="442313" cy="518944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9167" extrusionOk="0">
                    <a:moveTo>
                      <a:pt x="1" y="804"/>
                    </a:moveTo>
                    <a:cubicBezTo>
                      <a:pt x="1" y="804"/>
                      <a:pt x="11" y="779"/>
                      <a:pt x="32" y="734"/>
                    </a:cubicBezTo>
                    <a:cubicBezTo>
                      <a:pt x="44" y="704"/>
                      <a:pt x="58" y="676"/>
                      <a:pt x="76" y="650"/>
                    </a:cubicBezTo>
                    <a:cubicBezTo>
                      <a:pt x="97" y="613"/>
                      <a:pt x="121" y="578"/>
                      <a:pt x="147" y="545"/>
                    </a:cubicBezTo>
                    <a:cubicBezTo>
                      <a:pt x="263" y="392"/>
                      <a:pt x="495" y="201"/>
                      <a:pt x="846" y="118"/>
                    </a:cubicBezTo>
                    <a:cubicBezTo>
                      <a:pt x="1038" y="70"/>
                      <a:pt x="1238" y="60"/>
                      <a:pt x="1436" y="84"/>
                    </a:cubicBezTo>
                    <a:cubicBezTo>
                      <a:pt x="1649" y="112"/>
                      <a:pt x="1870" y="193"/>
                      <a:pt x="2087" y="315"/>
                    </a:cubicBezTo>
                    <a:cubicBezTo>
                      <a:pt x="2523" y="561"/>
                      <a:pt x="2916" y="978"/>
                      <a:pt x="3298" y="1462"/>
                    </a:cubicBezTo>
                    <a:cubicBezTo>
                      <a:pt x="4077" y="2423"/>
                      <a:pt x="4883" y="3616"/>
                      <a:pt x="5644" y="4942"/>
                    </a:cubicBezTo>
                    <a:cubicBezTo>
                      <a:pt x="6404" y="6267"/>
                      <a:pt x="7123" y="7720"/>
                      <a:pt x="7812" y="9167"/>
                    </a:cubicBezTo>
                    <a:cubicBezTo>
                      <a:pt x="7812" y="9167"/>
                      <a:pt x="7683" y="8851"/>
                      <a:pt x="7428" y="8273"/>
                    </a:cubicBezTo>
                    <a:cubicBezTo>
                      <a:pt x="7173" y="7693"/>
                      <a:pt x="6795" y="6852"/>
                      <a:pt x="6259" y="5820"/>
                    </a:cubicBezTo>
                    <a:cubicBezTo>
                      <a:pt x="5721" y="4789"/>
                      <a:pt x="5026" y="3563"/>
                      <a:pt x="4078" y="2279"/>
                    </a:cubicBezTo>
                    <a:cubicBezTo>
                      <a:pt x="3961" y="2118"/>
                      <a:pt x="3836" y="1959"/>
                      <a:pt x="3712" y="1797"/>
                    </a:cubicBezTo>
                    <a:cubicBezTo>
                      <a:pt x="3581" y="1638"/>
                      <a:pt x="3450" y="1476"/>
                      <a:pt x="3319" y="1313"/>
                    </a:cubicBezTo>
                    <a:cubicBezTo>
                      <a:pt x="3047" y="992"/>
                      <a:pt x="2752" y="666"/>
                      <a:pt x="2383" y="407"/>
                    </a:cubicBezTo>
                    <a:cubicBezTo>
                      <a:pt x="2198" y="276"/>
                      <a:pt x="1996" y="172"/>
                      <a:pt x="1781" y="100"/>
                    </a:cubicBezTo>
                    <a:cubicBezTo>
                      <a:pt x="1560" y="25"/>
                      <a:pt x="1326" y="1"/>
                      <a:pt x="1095" y="27"/>
                    </a:cubicBezTo>
                    <a:cubicBezTo>
                      <a:pt x="860" y="51"/>
                      <a:pt x="634" y="128"/>
                      <a:pt x="435" y="255"/>
                    </a:cubicBezTo>
                    <a:cubicBezTo>
                      <a:pt x="336" y="320"/>
                      <a:pt x="247" y="399"/>
                      <a:pt x="172" y="491"/>
                    </a:cubicBezTo>
                    <a:cubicBezTo>
                      <a:pt x="97" y="585"/>
                      <a:pt x="39" y="690"/>
                      <a:pt x="1" y="8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621738" y="4378222"/>
                <a:ext cx="425726" cy="47801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444" extrusionOk="0">
                    <a:moveTo>
                      <a:pt x="1" y="0"/>
                    </a:moveTo>
                    <a:lnTo>
                      <a:pt x="231" y="133"/>
                    </a:lnTo>
                    <a:cubicBezTo>
                      <a:pt x="380" y="220"/>
                      <a:pt x="603" y="339"/>
                      <a:pt x="872" y="515"/>
                    </a:cubicBezTo>
                    <a:cubicBezTo>
                      <a:pt x="1621" y="981"/>
                      <a:pt x="2329" y="1509"/>
                      <a:pt x="2991" y="2092"/>
                    </a:cubicBezTo>
                    <a:cubicBezTo>
                      <a:pt x="3913" y="2907"/>
                      <a:pt x="4747" y="3818"/>
                      <a:pt x="5478" y="4811"/>
                    </a:cubicBezTo>
                    <a:cubicBezTo>
                      <a:pt x="5878" y="5349"/>
                      <a:pt x="6246" y="5935"/>
                      <a:pt x="6597" y="6541"/>
                    </a:cubicBezTo>
                    <a:cubicBezTo>
                      <a:pt x="6939" y="7157"/>
                      <a:pt x="7247" y="7793"/>
                      <a:pt x="7519" y="8444"/>
                    </a:cubicBezTo>
                    <a:lnTo>
                      <a:pt x="7444" y="8236"/>
                    </a:lnTo>
                    <a:cubicBezTo>
                      <a:pt x="7393" y="8100"/>
                      <a:pt x="7329" y="7896"/>
                      <a:pt x="7222" y="7637"/>
                    </a:cubicBezTo>
                    <a:cubicBezTo>
                      <a:pt x="6920" y="6895"/>
                      <a:pt x="6557" y="6180"/>
                      <a:pt x="6135" y="5499"/>
                    </a:cubicBezTo>
                    <a:cubicBezTo>
                      <a:pt x="5489" y="4455"/>
                      <a:pt x="4712" y="3499"/>
                      <a:pt x="3825" y="2648"/>
                    </a:cubicBezTo>
                    <a:cubicBezTo>
                      <a:pt x="3577" y="2399"/>
                      <a:pt x="3298" y="2167"/>
                      <a:pt x="3019" y="1924"/>
                    </a:cubicBezTo>
                    <a:lnTo>
                      <a:pt x="2576" y="1571"/>
                    </a:lnTo>
                    <a:cubicBezTo>
                      <a:pt x="2427" y="1453"/>
                      <a:pt x="2265" y="1346"/>
                      <a:pt x="2108" y="1231"/>
                    </a:cubicBezTo>
                    <a:cubicBezTo>
                      <a:pt x="1441" y="761"/>
                      <a:pt x="736" y="351"/>
                      <a:pt x="1" y="0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235376" y="4639984"/>
                <a:ext cx="229847" cy="38268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760" extrusionOk="0">
                    <a:moveTo>
                      <a:pt x="4059" y="278"/>
                    </a:moveTo>
                    <a:cubicBezTo>
                      <a:pt x="4014" y="229"/>
                      <a:pt x="3965" y="185"/>
                      <a:pt x="3909" y="147"/>
                    </a:cubicBezTo>
                    <a:cubicBezTo>
                      <a:pt x="3804" y="76"/>
                      <a:pt x="3616" y="0"/>
                      <a:pt x="3371" y="11"/>
                    </a:cubicBezTo>
                    <a:cubicBezTo>
                      <a:pt x="3076" y="25"/>
                      <a:pt x="2795" y="140"/>
                      <a:pt x="2574" y="336"/>
                    </a:cubicBezTo>
                    <a:cubicBezTo>
                      <a:pt x="2319" y="563"/>
                      <a:pt x="2130" y="905"/>
                      <a:pt x="1994" y="1289"/>
                    </a:cubicBezTo>
                    <a:cubicBezTo>
                      <a:pt x="1858" y="1671"/>
                      <a:pt x="1753" y="2095"/>
                      <a:pt x="1613" y="2532"/>
                    </a:cubicBezTo>
                    <a:cubicBezTo>
                      <a:pt x="1476" y="2970"/>
                      <a:pt x="1324" y="3427"/>
                      <a:pt x="1156" y="3895"/>
                    </a:cubicBezTo>
                    <a:cubicBezTo>
                      <a:pt x="823" y="4832"/>
                      <a:pt x="428" y="5808"/>
                      <a:pt x="1" y="6759"/>
                    </a:cubicBezTo>
                    <a:cubicBezTo>
                      <a:pt x="1" y="6759"/>
                      <a:pt x="107" y="6566"/>
                      <a:pt x="292" y="6197"/>
                    </a:cubicBezTo>
                    <a:cubicBezTo>
                      <a:pt x="477" y="5831"/>
                      <a:pt x="735" y="5288"/>
                      <a:pt x="1020" y="4586"/>
                    </a:cubicBezTo>
                    <a:cubicBezTo>
                      <a:pt x="1360" y="3750"/>
                      <a:pt x="1652" y="2895"/>
                      <a:pt x="1895" y="2027"/>
                    </a:cubicBezTo>
                    <a:cubicBezTo>
                      <a:pt x="1966" y="1777"/>
                      <a:pt x="2029" y="1519"/>
                      <a:pt x="2120" y="1264"/>
                    </a:cubicBezTo>
                    <a:cubicBezTo>
                      <a:pt x="2209" y="1009"/>
                      <a:pt x="2322" y="755"/>
                      <a:pt x="2498" y="535"/>
                    </a:cubicBezTo>
                    <a:cubicBezTo>
                      <a:pt x="2677" y="306"/>
                      <a:pt x="2926" y="145"/>
                      <a:pt x="3209" y="79"/>
                    </a:cubicBezTo>
                    <a:cubicBezTo>
                      <a:pt x="3492" y="9"/>
                      <a:pt x="3832" y="49"/>
                      <a:pt x="4059" y="278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017202" y="4427925"/>
                <a:ext cx="376869" cy="375268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6629" extrusionOk="0">
                    <a:moveTo>
                      <a:pt x="6656" y="912"/>
                    </a:moveTo>
                    <a:lnTo>
                      <a:pt x="5717" y="657"/>
                    </a:lnTo>
                    <a:lnTo>
                      <a:pt x="4642" y="370"/>
                    </a:lnTo>
                    <a:lnTo>
                      <a:pt x="3982" y="196"/>
                    </a:lnTo>
                    <a:lnTo>
                      <a:pt x="3626" y="103"/>
                    </a:lnTo>
                    <a:cubicBezTo>
                      <a:pt x="3500" y="67"/>
                      <a:pt x="3373" y="39"/>
                      <a:pt x="3244" y="18"/>
                    </a:cubicBezTo>
                    <a:cubicBezTo>
                      <a:pt x="3109" y="0"/>
                      <a:pt x="2963" y="0"/>
                      <a:pt x="2819" y="48"/>
                    </a:cubicBezTo>
                    <a:cubicBezTo>
                      <a:pt x="2678" y="98"/>
                      <a:pt x="2552" y="187"/>
                      <a:pt x="2460" y="308"/>
                    </a:cubicBezTo>
                    <a:cubicBezTo>
                      <a:pt x="2270" y="542"/>
                      <a:pt x="2174" y="823"/>
                      <a:pt x="2050" y="1093"/>
                    </a:cubicBezTo>
                    <a:cubicBezTo>
                      <a:pt x="1809" y="1641"/>
                      <a:pt x="1566" y="2223"/>
                      <a:pt x="1329" y="2825"/>
                    </a:cubicBezTo>
                    <a:cubicBezTo>
                      <a:pt x="852" y="4031"/>
                      <a:pt x="395" y="5330"/>
                      <a:pt x="0" y="6628"/>
                    </a:cubicBezTo>
                    <a:cubicBezTo>
                      <a:pt x="0" y="6628"/>
                      <a:pt x="100" y="6356"/>
                      <a:pt x="285" y="5855"/>
                    </a:cubicBezTo>
                    <a:cubicBezTo>
                      <a:pt x="468" y="5352"/>
                      <a:pt x="744" y="4623"/>
                      <a:pt x="1105" y="3708"/>
                    </a:cubicBezTo>
                    <a:cubicBezTo>
                      <a:pt x="1287" y="3252"/>
                      <a:pt x="1489" y="2748"/>
                      <a:pt x="1716" y="2207"/>
                    </a:cubicBezTo>
                    <a:lnTo>
                      <a:pt x="2072" y="1365"/>
                    </a:lnTo>
                    <a:cubicBezTo>
                      <a:pt x="2135" y="1221"/>
                      <a:pt x="2198" y="1072"/>
                      <a:pt x="2263" y="924"/>
                    </a:cubicBezTo>
                    <a:cubicBezTo>
                      <a:pt x="2329" y="774"/>
                      <a:pt x="2393" y="624"/>
                      <a:pt x="2481" y="487"/>
                    </a:cubicBezTo>
                    <a:cubicBezTo>
                      <a:pt x="2568" y="353"/>
                      <a:pt x="2680" y="233"/>
                      <a:pt x="2825" y="170"/>
                    </a:cubicBezTo>
                    <a:cubicBezTo>
                      <a:pt x="2971" y="109"/>
                      <a:pt x="3142" y="110"/>
                      <a:pt x="3312" y="138"/>
                    </a:cubicBezTo>
                    <a:cubicBezTo>
                      <a:pt x="3654" y="208"/>
                      <a:pt x="4012" y="302"/>
                      <a:pt x="4375" y="384"/>
                    </a:cubicBezTo>
                    <a:cubicBezTo>
                      <a:pt x="5103" y="557"/>
                      <a:pt x="5862" y="734"/>
                      <a:pt x="6656" y="912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4584319" y="4422264"/>
                <a:ext cx="514721" cy="504055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8904" extrusionOk="0">
                    <a:moveTo>
                      <a:pt x="9076" y="8903"/>
                    </a:moveTo>
                    <a:cubicBezTo>
                      <a:pt x="9091" y="8870"/>
                      <a:pt x="9070" y="8834"/>
                      <a:pt x="9049" y="8807"/>
                    </a:cubicBezTo>
                    <a:cubicBezTo>
                      <a:pt x="9027" y="8779"/>
                      <a:pt x="9002" y="8755"/>
                      <a:pt x="8976" y="8734"/>
                    </a:cubicBezTo>
                    <a:cubicBezTo>
                      <a:pt x="8920" y="8690"/>
                      <a:pt x="8864" y="8652"/>
                      <a:pt x="8805" y="8615"/>
                    </a:cubicBezTo>
                    <a:cubicBezTo>
                      <a:pt x="8686" y="8544"/>
                      <a:pt x="8564" y="8479"/>
                      <a:pt x="8440" y="8418"/>
                    </a:cubicBezTo>
                    <a:cubicBezTo>
                      <a:pt x="8194" y="8292"/>
                      <a:pt x="7946" y="8177"/>
                      <a:pt x="7696" y="8060"/>
                    </a:cubicBezTo>
                    <a:cubicBezTo>
                      <a:pt x="7196" y="7833"/>
                      <a:pt x="6695" y="7612"/>
                      <a:pt x="6201" y="7378"/>
                    </a:cubicBezTo>
                    <a:cubicBezTo>
                      <a:pt x="5710" y="7140"/>
                      <a:pt x="5216" y="6901"/>
                      <a:pt x="4773" y="6603"/>
                    </a:cubicBezTo>
                    <a:cubicBezTo>
                      <a:pt x="4554" y="6454"/>
                      <a:pt x="4336" y="6290"/>
                      <a:pt x="4205" y="6095"/>
                    </a:cubicBezTo>
                    <a:lnTo>
                      <a:pt x="3746" y="5407"/>
                    </a:lnTo>
                    <a:cubicBezTo>
                      <a:pt x="3128" y="4499"/>
                      <a:pt x="2502" y="3597"/>
                      <a:pt x="1870" y="2701"/>
                    </a:cubicBezTo>
                    <a:lnTo>
                      <a:pt x="918" y="1359"/>
                    </a:lnTo>
                    <a:lnTo>
                      <a:pt x="440" y="689"/>
                    </a:lnTo>
                    <a:lnTo>
                      <a:pt x="208" y="348"/>
                    </a:lnTo>
                    <a:lnTo>
                      <a:pt x="93" y="177"/>
                    </a:lnTo>
                    <a:cubicBezTo>
                      <a:pt x="74" y="149"/>
                      <a:pt x="56" y="120"/>
                      <a:pt x="39" y="90"/>
                    </a:cubicBezTo>
                    <a:cubicBezTo>
                      <a:pt x="30" y="76"/>
                      <a:pt x="23" y="60"/>
                      <a:pt x="16" y="45"/>
                    </a:cubicBezTo>
                    <a:cubicBezTo>
                      <a:pt x="7" y="34"/>
                      <a:pt x="0" y="1"/>
                      <a:pt x="23" y="17"/>
                    </a:cubicBezTo>
                    <a:cubicBezTo>
                      <a:pt x="19" y="11"/>
                      <a:pt x="2" y="8"/>
                      <a:pt x="4" y="22"/>
                    </a:cubicBezTo>
                    <a:cubicBezTo>
                      <a:pt x="5" y="31"/>
                      <a:pt x="7" y="39"/>
                      <a:pt x="11" y="48"/>
                    </a:cubicBezTo>
                    <a:cubicBezTo>
                      <a:pt x="16" y="64"/>
                      <a:pt x="23" y="79"/>
                      <a:pt x="30" y="95"/>
                    </a:cubicBezTo>
                    <a:cubicBezTo>
                      <a:pt x="44" y="127"/>
                      <a:pt x="58" y="158"/>
                      <a:pt x="74" y="189"/>
                    </a:cubicBezTo>
                    <a:lnTo>
                      <a:pt x="170" y="373"/>
                    </a:lnTo>
                    <a:lnTo>
                      <a:pt x="374" y="731"/>
                    </a:lnTo>
                    <a:lnTo>
                      <a:pt x="798" y="1438"/>
                    </a:lnTo>
                    <a:cubicBezTo>
                      <a:pt x="1088" y="1904"/>
                      <a:pt x="1383" y="2368"/>
                      <a:pt x="1681" y="2829"/>
                    </a:cubicBezTo>
                    <a:cubicBezTo>
                      <a:pt x="2276" y="3752"/>
                      <a:pt x="2893" y="4662"/>
                      <a:pt x="3505" y="5571"/>
                    </a:cubicBezTo>
                    <a:lnTo>
                      <a:pt x="3966" y="6250"/>
                    </a:lnTo>
                    <a:cubicBezTo>
                      <a:pt x="4053" y="6374"/>
                      <a:pt x="4156" y="6486"/>
                      <a:pt x="4273" y="6580"/>
                    </a:cubicBezTo>
                    <a:cubicBezTo>
                      <a:pt x="4383" y="6673"/>
                      <a:pt x="4499" y="6756"/>
                      <a:pt x="4619" y="6833"/>
                    </a:cubicBezTo>
                    <a:cubicBezTo>
                      <a:pt x="5097" y="7133"/>
                      <a:pt x="5598" y="7369"/>
                      <a:pt x="6106" y="7586"/>
                    </a:cubicBezTo>
                    <a:cubicBezTo>
                      <a:pt x="6614" y="7802"/>
                      <a:pt x="7127" y="7997"/>
                      <a:pt x="7641" y="8193"/>
                    </a:cubicBezTo>
                    <a:cubicBezTo>
                      <a:pt x="7897" y="8289"/>
                      <a:pt x="8154" y="8383"/>
                      <a:pt x="8407" y="8488"/>
                    </a:cubicBezTo>
                    <a:cubicBezTo>
                      <a:pt x="8534" y="8540"/>
                      <a:pt x="8660" y="8594"/>
                      <a:pt x="8782" y="8654"/>
                    </a:cubicBezTo>
                    <a:cubicBezTo>
                      <a:pt x="8843" y="8683"/>
                      <a:pt x="8903" y="8717"/>
                      <a:pt x="8960" y="8752"/>
                    </a:cubicBezTo>
                    <a:cubicBezTo>
                      <a:pt x="8990" y="8771"/>
                      <a:pt x="9016" y="8792"/>
                      <a:pt x="9041" y="8814"/>
                    </a:cubicBezTo>
                    <a:cubicBezTo>
                      <a:pt x="9063" y="8837"/>
                      <a:pt x="9088" y="8869"/>
                      <a:pt x="9076" y="8903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4604189" y="4377826"/>
                <a:ext cx="471016" cy="521831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9218" extrusionOk="0">
                    <a:moveTo>
                      <a:pt x="8302" y="9217"/>
                    </a:moveTo>
                    <a:cubicBezTo>
                      <a:pt x="7901" y="7067"/>
                      <a:pt x="6953" y="5008"/>
                      <a:pt x="5511" y="3364"/>
                    </a:cubicBezTo>
                    <a:cubicBezTo>
                      <a:pt x="4071" y="1720"/>
                      <a:pt x="2130" y="500"/>
                      <a:pt x="0" y="0"/>
                    </a:cubicBezTo>
                    <a:cubicBezTo>
                      <a:pt x="2051" y="562"/>
                      <a:pt x="3327" y="1931"/>
                      <a:pt x="4989" y="3715"/>
                    </a:cubicBezTo>
                    <a:cubicBezTo>
                      <a:pt x="6438" y="5272"/>
                      <a:pt x="7380" y="7227"/>
                      <a:pt x="8320" y="9135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4273531" y="4603697"/>
                <a:ext cx="190897" cy="341472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6032" extrusionOk="0">
                    <a:moveTo>
                      <a:pt x="3338" y="872"/>
                    </a:moveTo>
                    <a:cubicBezTo>
                      <a:pt x="3027" y="458"/>
                      <a:pt x="2606" y="1"/>
                      <a:pt x="2097" y="86"/>
                    </a:cubicBezTo>
                    <a:cubicBezTo>
                      <a:pt x="1554" y="177"/>
                      <a:pt x="1317" y="811"/>
                      <a:pt x="1180" y="1347"/>
                    </a:cubicBezTo>
                    <a:lnTo>
                      <a:pt x="0" y="6032"/>
                    </a:lnTo>
                    <a:lnTo>
                      <a:pt x="1301" y="2247"/>
                    </a:lnTo>
                    <a:cubicBezTo>
                      <a:pt x="1465" y="1773"/>
                      <a:pt x="1645" y="1273"/>
                      <a:pt x="2030" y="952"/>
                    </a:cubicBezTo>
                    <a:cubicBezTo>
                      <a:pt x="2418" y="633"/>
                      <a:pt x="3080" y="591"/>
                      <a:pt x="3371" y="99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4052470" y="4407376"/>
                <a:ext cx="281591" cy="290749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5136" extrusionOk="0">
                    <a:moveTo>
                      <a:pt x="1116" y="1458"/>
                    </a:moveTo>
                    <a:cubicBezTo>
                      <a:pt x="1256" y="1114"/>
                      <a:pt x="1413" y="760"/>
                      <a:pt x="1694" y="514"/>
                    </a:cubicBezTo>
                    <a:cubicBezTo>
                      <a:pt x="2284" y="0"/>
                      <a:pt x="3195" y="142"/>
                      <a:pt x="3916" y="445"/>
                    </a:cubicBezTo>
                    <a:cubicBezTo>
                      <a:pt x="4265" y="594"/>
                      <a:pt x="4611" y="774"/>
                      <a:pt x="4963" y="924"/>
                    </a:cubicBezTo>
                    <a:lnTo>
                      <a:pt x="4974" y="931"/>
                    </a:lnTo>
                    <a:lnTo>
                      <a:pt x="3181" y="538"/>
                    </a:lnTo>
                    <a:cubicBezTo>
                      <a:pt x="2895" y="475"/>
                      <a:pt x="2589" y="414"/>
                      <a:pt x="2317" y="517"/>
                    </a:cubicBezTo>
                    <a:cubicBezTo>
                      <a:pt x="1935" y="662"/>
                      <a:pt x="1737" y="1074"/>
                      <a:pt x="1577" y="1449"/>
                    </a:cubicBezTo>
                    <a:lnTo>
                      <a:pt x="0" y="5136"/>
                    </a:lnTo>
                    <a:cubicBezTo>
                      <a:pt x="262" y="3879"/>
                      <a:pt x="634" y="2648"/>
                      <a:pt x="1116" y="14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4302798" y="4434662"/>
                <a:ext cx="399175" cy="434821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681" extrusionOk="0">
                    <a:moveTo>
                      <a:pt x="3582" y="3339"/>
                    </a:moveTo>
                    <a:lnTo>
                      <a:pt x="4731" y="0"/>
                    </a:lnTo>
                    <a:cubicBezTo>
                      <a:pt x="4116" y="679"/>
                      <a:pt x="3690" y="1505"/>
                      <a:pt x="3493" y="2399"/>
                    </a:cubicBezTo>
                    <a:cubicBezTo>
                      <a:pt x="3652" y="1737"/>
                      <a:pt x="3811" y="1077"/>
                      <a:pt x="3968" y="417"/>
                    </a:cubicBezTo>
                    <a:lnTo>
                      <a:pt x="3229" y="2037"/>
                    </a:lnTo>
                    <a:lnTo>
                      <a:pt x="1726" y="388"/>
                    </a:lnTo>
                    <a:lnTo>
                      <a:pt x="2966" y="2495"/>
                    </a:lnTo>
                    <a:cubicBezTo>
                      <a:pt x="2493" y="1323"/>
                      <a:pt x="1264" y="501"/>
                      <a:pt x="0" y="512"/>
                    </a:cubicBezTo>
                    <a:cubicBezTo>
                      <a:pt x="1367" y="831"/>
                      <a:pt x="2519" y="1936"/>
                      <a:pt x="2898" y="3287"/>
                    </a:cubicBezTo>
                    <a:cubicBezTo>
                      <a:pt x="2615" y="3036"/>
                      <a:pt x="2320" y="2776"/>
                      <a:pt x="1957" y="2673"/>
                    </a:cubicBezTo>
                    <a:cubicBezTo>
                      <a:pt x="1594" y="2570"/>
                      <a:pt x="1142" y="2673"/>
                      <a:pt x="965" y="3008"/>
                    </a:cubicBezTo>
                    <a:cubicBezTo>
                      <a:pt x="1819" y="2666"/>
                      <a:pt x="2910" y="3264"/>
                      <a:pt x="3081" y="4169"/>
                    </a:cubicBezTo>
                    <a:cubicBezTo>
                      <a:pt x="2718" y="3936"/>
                      <a:pt x="2206" y="4095"/>
                      <a:pt x="1917" y="4415"/>
                    </a:cubicBezTo>
                    <a:cubicBezTo>
                      <a:pt x="1627" y="4736"/>
                      <a:pt x="1510" y="5172"/>
                      <a:pt x="1424" y="5595"/>
                    </a:cubicBezTo>
                    <a:cubicBezTo>
                      <a:pt x="1337" y="6019"/>
                      <a:pt x="1267" y="6457"/>
                      <a:pt x="1047" y="6827"/>
                    </a:cubicBezTo>
                    <a:cubicBezTo>
                      <a:pt x="1451" y="6682"/>
                      <a:pt x="1685" y="6262"/>
                      <a:pt x="1829" y="5858"/>
                    </a:cubicBezTo>
                    <a:cubicBezTo>
                      <a:pt x="1976" y="5455"/>
                      <a:pt x="2079" y="5017"/>
                      <a:pt x="2369" y="4699"/>
                    </a:cubicBezTo>
                    <a:cubicBezTo>
                      <a:pt x="2657" y="4382"/>
                      <a:pt x="3214" y="4252"/>
                      <a:pt x="3505" y="4568"/>
                    </a:cubicBezTo>
                    <a:cubicBezTo>
                      <a:pt x="3596" y="4668"/>
                      <a:pt x="3648" y="4797"/>
                      <a:pt x="3699" y="4923"/>
                    </a:cubicBezTo>
                    <a:lnTo>
                      <a:pt x="4806" y="7681"/>
                    </a:lnTo>
                    <a:cubicBezTo>
                      <a:pt x="4614" y="6825"/>
                      <a:pt x="4420" y="5970"/>
                      <a:pt x="4228" y="5113"/>
                    </a:cubicBezTo>
                    <a:cubicBezTo>
                      <a:pt x="4172" y="4862"/>
                      <a:pt x="4132" y="4553"/>
                      <a:pt x="4327" y="4383"/>
                    </a:cubicBezTo>
                    <a:cubicBezTo>
                      <a:pt x="4525" y="4214"/>
                      <a:pt x="4820" y="4298"/>
                      <a:pt x="5052" y="4406"/>
                    </a:cubicBezTo>
                    <a:cubicBezTo>
                      <a:pt x="5869" y="4792"/>
                      <a:pt x="6560" y="5397"/>
                      <a:pt x="7050" y="6155"/>
                    </a:cubicBezTo>
                    <a:cubicBezTo>
                      <a:pt x="6851" y="5443"/>
                      <a:pt x="6539" y="4711"/>
                      <a:pt x="5926" y="4298"/>
                    </a:cubicBezTo>
                    <a:cubicBezTo>
                      <a:pt x="5312" y="3886"/>
                      <a:pt x="4334" y="3956"/>
                      <a:pt x="3980" y="4605"/>
                    </a:cubicBezTo>
                    <a:cubicBezTo>
                      <a:pt x="3758" y="4041"/>
                      <a:pt x="3935" y="3346"/>
                      <a:pt x="4399" y="2957"/>
                    </a:cubicBezTo>
                    <a:cubicBezTo>
                      <a:pt x="4863" y="2568"/>
                      <a:pt x="5579" y="2515"/>
                      <a:pt x="6094" y="2831"/>
                    </a:cubicBezTo>
                    <a:cubicBezTo>
                      <a:pt x="5767" y="2461"/>
                      <a:pt x="5270" y="2294"/>
                      <a:pt x="4788" y="2392"/>
                    </a:cubicBezTo>
                    <a:cubicBezTo>
                      <a:pt x="4306" y="2491"/>
                      <a:pt x="3914" y="2838"/>
                      <a:pt x="3758" y="3305"/>
                    </a:cubicBezTo>
                    <a:lnTo>
                      <a:pt x="3559" y="3135"/>
                    </a:ln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444153" y="43203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FF79">
                      <a:alpha val="81568"/>
                    </a:srgbClr>
                  </a:gs>
                  <a:gs pos="2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5" name="Google Shape;1385;p33"/>
          <p:cNvGrpSpPr/>
          <p:nvPr/>
        </p:nvGrpSpPr>
        <p:grpSpPr>
          <a:xfrm rot="543065">
            <a:off x="6831858" y="3402152"/>
            <a:ext cx="2085513" cy="2404850"/>
            <a:chOff x="7107725" y="3556750"/>
            <a:chExt cx="1861988" cy="2147098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1" name="Google Shape;1391;p33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5"/>
          <p:cNvSpPr txBox="1">
            <a:spLocks noGrp="1"/>
          </p:cNvSpPr>
          <p:nvPr>
            <p:ph type="subTitle" idx="1"/>
          </p:nvPr>
        </p:nvSpPr>
        <p:spPr>
          <a:xfrm>
            <a:off x="8001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 err="1" smtClean="0"/>
              <a:t>Áp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 smtClean="0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dirty="0"/>
          </a:p>
        </p:txBody>
      </p:sp>
      <p:sp>
        <p:nvSpPr>
          <p:cNvPr id="1693" name="Google Shape;1693;p35"/>
          <p:cNvSpPr txBox="1">
            <a:spLocks noGrp="1"/>
          </p:cNvSpPr>
          <p:nvPr>
            <p:ph type="subTitle" idx="2"/>
          </p:nvPr>
        </p:nvSpPr>
        <p:spPr>
          <a:xfrm>
            <a:off x="8001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Studying</a:t>
            </a:r>
            <a:endParaRPr dirty="0"/>
          </a:p>
        </p:txBody>
      </p:sp>
      <p:grpSp>
        <p:nvGrpSpPr>
          <p:cNvPr id="1694" name="Google Shape;1694;p35"/>
          <p:cNvGrpSpPr/>
          <p:nvPr/>
        </p:nvGrpSpPr>
        <p:grpSpPr>
          <a:xfrm>
            <a:off x="917028" y="1838535"/>
            <a:ext cx="353598" cy="354558"/>
            <a:chOff x="6679825" y="2693700"/>
            <a:chExt cx="257875" cy="258575"/>
          </a:xfrm>
        </p:grpSpPr>
        <p:sp>
          <p:nvSpPr>
            <p:cNvPr id="1695" name="Google Shape;1695;p35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5"/>
          <p:cNvGrpSpPr/>
          <p:nvPr/>
        </p:nvGrpSpPr>
        <p:grpSpPr>
          <a:xfrm>
            <a:off x="3591406" y="1837980"/>
            <a:ext cx="353587" cy="355013"/>
            <a:chOff x="-33673825" y="2634975"/>
            <a:chExt cx="291450" cy="292625"/>
          </a:xfrm>
        </p:grpSpPr>
        <p:sp>
          <p:nvSpPr>
            <p:cNvPr id="1698" name="Google Shape;1698;p35"/>
            <p:cNvSpPr/>
            <p:nvPr/>
          </p:nvSpPr>
          <p:spPr>
            <a:xfrm>
              <a:off x="-33673825" y="2634975"/>
              <a:ext cx="291450" cy="292625"/>
            </a:xfrm>
            <a:custGeom>
              <a:avLst/>
              <a:gdLst/>
              <a:ahLst/>
              <a:cxnLst/>
              <a:rect l="l" t="t" r="r" b="b"/>
              <a:pathLst>
                <a:path w="11658" h="11705" extrusionOk="0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-33467475" y="28066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5"/>
          <p:cNvGrpSpPr/>
          <p:nvPr/>
        </p:nvGrpSpPr>
        <p:grpSpPr>
          <a:xfrm>
            <a:off x="6264263" y="1839405"/>
            <a:ext cx="358349" cy="353587"/>
            <a:chOff x="-34421275" y="2631050"/>
            <a:chExt cx="295375" cy="291450"/>
          </a:xfrm>
        </p:grpSpPr>
        <p:sp>
          <p:nvSpPr>
            <p:cNvPr id="1701" name="Google Shape;1701;p35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5" name="Google Shape;1705;p35"/>
          <p:cNvSpPr txBox="1">
            <a:spLocks noGrp="1"/>
          </p:cNvSpPr>
          <p:nvPr>
            <p:ph type="subTitle" idx="3"/>
          </p:nvPr>
        </p:nvSpPr>
        <p:spPr>
          <a:xfrm>
            <a:off x="348375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 smtClean="0"/>
              <a:t>Website </a:t>
            </a:r>
            <a:r>
              <a:rPr lang="en-US" dirty="0" err="1" smtClean="0"/>
              <a:t>nghe</a:t>
            </a:r>
            <a:r>
              <a:rPr lang="en-US" dirty="0"/>
              <a:t> </a:t>
            </a:r>
            <a:r>
              <a:rPr lang="en-US" dirty="0" err="1" smtClean="0"/>
              <a:t>nhạc</a:t>
            </a:r>
            <a:r>
              <a:rPr lang="en-US" dirty="0"/>
              <a:t> </a:t>
            </a:r>
            <a:r>
              <a:rPr lang="en-US" dirty="0" err="1" smtClean="0"/>
              <a:t>lofi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r>
              <a:rPr lang="en-US" dirty="0"/>
              <a:t> </a:t>
            </a:r>
            <a:r>
              <a:rPr lang="en-US" dirty="0" err="1" smtClean="0"/>
              <a:t>thoải</a:t>
            </a:r>
            <a:r>
              <a:rPr lang="en-US" dirty="0"/>
              <a:t> </a:t>
            </a:r>
            <a:r>
              <a:rPr lang="en-US" dirty="0" err="1" smtClean="0"/>
              <a:t>mái</a:t>
            </a:r>
            <a:r>
              <a:rPr lang="en-US" dirty="0" smtClean="0"/>
              <a:t>, </a:t>
            </a:r>
            <a:r>
              <a:rPr lang="en-US" dirty="0" err="1" smtClean="0"/>
              <a:t>th</a:t>
            </a:r>
            <a:r>
              <a:rPr lang="vi-VN" dirty="0" smtClean="0"/>
              <a:t>ư</a:t>
            </a:r>
            <a:r>
              <a:rPr lang="en-US" dirty="0"/>
              <a:t> </a:t>
            </a:r>
            <a:r>
              <a:rPr lang="en-US" dirty="0" err="1" smtClean="0"/>
              <a:t>giãn</a:t>
            </a:r>
            <a:endParaRPr dirty="0"/>
          </a:p>
        </p:txBody>
      </p:sp>
      <p:sp>
        <p:nvSpPr>
          <p:cNvPr id="1706" name="Google Shape;1706;p35"/>
          <p:cNvSpPr txBox="1">
            <a:spLocks noGrp="1"/>
          </p:cNvSpPr>
          <p:nvPr>
            <p:ph type="subTitle" idx="4"/>
          </p:nvPr>
        </p:nvSpPr>
        <p:spPr>
          <a:xfrm>
            <a:off x="348375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</a:t>
            </a:r>
            <a:endParaRPr dirty="0"/>
          </a:p>
        </p:txBody>
      </p:sp>
      <p:sp>
        <p:nvSpPr>
          <p:cNvPr id="1707" name="Google Shape;1707;p35"/>
          <p:cNvSpPr txBox="1">
            <a:spLocks noGrp="1"/>
          </p:cNvSpPr>
          <p:nvPr>
            <p:ph type="subTitle" idx="5"/>
          </p:nvPr>
        </p:nvSpPr>
        <p:spPr>
          <a:xfrm>
            <a:off x="6167400" y="2737092"/>
            <a:ext cx="2176500" cy="99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" dirty="0" smtClean="0"/>
              <a:t>Nghe nh</a:t>
            </a:r>
            <a:r>
              <a:rPr lang="en-US" dirty="0" err="1" smtClean="0"/>
              <a:t>ạc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en-US" dirty="0"/>
              <a:t>Chat </a:t>
            </a:r>
            <a:r>
              <a:rPr lang="en-US" dirty="0" err="1" smtClean="0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 smtClean="0"/>
              <a:t>cùgn</a:t>
            </a:r>
            <a:r>
              <a:rPr lang="en-US" dirty="0" smtClean="0"/>
              <a:t> ng</a:t>
            </a:r>
            <a:r>
              <a:rPr lang="vi-VN" dirty="0" smtClean="0"/>
              <a:t>ườ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lạ</a:t>
            </a:r>
            <a:endParaRPr dirty="0"/>
          </a:p>
        </p:txBody>
      </p:sp>
      <p:sp>
        <p:nvSpPr>
          <p:cNvPr id="1708" name="Google Shape;1708;p35"/>
          <p:cNvSpPr txBox="1">
            <a:spLocks noGrp="1"/>
          </p:cNvSpPr>
          <p:nvPr>
            <p:ph type="subTitle" idx="6"/>
          </p:nvPr>
        </p:nvSpPr>
        <p:spPr>
          <a:xfrm>
            <a:off x="6167400" y="2336875"/>
            <a:ext cx="21765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</a:t>
            </a:r>
            <a:endParaRPr dirty="0"/>
          </a:p>
        </p:txBody>
      </p:sp>
      <p:grpSp>
        <p:nvGrpSpPr>
          <p:cNvPr id="1709" name="Google Shape;1709;p35"/>
          <p:cNvGrpSpPr/>
          <p:nvPr/>
        </p:nvGrpSpPr>
        <p:grpSpPr>
          <a:xfrm>
            <a:off x="4831557" y="-188697"/>
            <a:ext cx="3073293" cy="1739899"/>
            <a:chOff x="4853282" y="-203172"/>
            <a:chExt cx="3073293" cy="1739899"/>
          </a:xfrm>
        </p:grpSpPr>
        <p:grpSp>
          <p:nvGrpSpPr>
            <p:cNvPr id="1710" name="Google Shape;1710;p35"/>
            <p:cNvGrpSpPr/>
            <p:nvPr/>
          </p:nvGrpSpPr>
          <p:grpSpPr>
            <a:xfrm>
              <a:off x="4853282" y="-203172"/>
              <a:ext cx="3067592" cy="1739899"/>
              <a:chOff x="4669953" y="248175"/>
              <a:chExt cx="3633297" cy="2060759"/>
            </a:xfrm>
          </p:grpSpPr>
          <p:sp>
            <p:nvSpPr>
              <p:cNvPr id="1711" name="Google Shape;1711;p35"/>
              <p:cNvSpPr/>
              <p:nvPr/>
            </p:nvSpPr>
            <p:spPr>
              <a:xfrm>
                <a:off x="4675350" y="786725"/>
                <a:ext cx="3619500" cy="15222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5946450" y="248175"/>
                <a:ext cx="1077300" cy="1077300"/>
              </a:xfrm>
              <a:prstGeom prst="pie">
                <a:avLst>
                  <a:gd name="adj1" fmla="val 0"/>
                  <a:gd name="adj2" fmla="val 10760213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3" name="Google Shape;1713;p35"/>
              <p:cNvGrpSpPr/>
              <p:nvPr/>
            </p:nvGrpSpPr>
            <p:grpSpPr>
              <a:xfrm>
                <a:off x="4669953" y="803904"/>
                <a:ext cx="3606824" cy="1505030"/>
                <a:chOff x="4669943" y="803825"/>
                <a:chExt cx="3606824" cy="1525007"/>
              </a:xfrm>
            </p:grpSpPr>
            <p:sp>
              <p:nvSpPr>
                <p:cNvPr id="1714" name="Google Shape;1714;p35"/>
                <p:cNvSpPr/>
                <p:nvPr/>
              </p:nvSpPr>
              <p:spPr>
                <a:xfrm>
                  <a:off x="4705627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35"/>
                <p:cNvSpPr/>
                <p:nvPr/>
              </p:nvSpPr>
              <p:spPr>
                <a:xfrm>
                  <a:off x="4824258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35"/>
                <p:cNvSpPr/>
                <p:nvPr/>
              </p:nvSpPr>
              <p:spPr>
                <a:xfrm>
                  <a:off x="4761980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35"/>
                <p:cNvSpPr/>
                <p:nvPr/>
              </p:nvSpPr>
              <p:spPr>
                <a:xfrm>
                  <a:off x="4969280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35"/>
                <p:cNvSpPr/>
                <p:nvPr/>
              </p:nvSpPr>
              <p:spPr>
                <a:xfrm>
                  <a:off x="4926258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35"/>
                <p:cNvSpPr/>
                <p:nvPr/>
              </p:nvSpPr>
              <p:spPr>
                <a:xfrm>
                  <a:off x="4899462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35"/>
                <p:cNvSpPr/>
                <p:nvPr/>
              </p:nvSpPr>
              <p:spPr>
                <a:xfrm>
                  <a:off x="4669943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35"/>
                <p:cNvSpPr/>
                <p:nvPr/>
              </p:nvSpPr>
              <p:spPr>
                <a:xfrm>
                  <a:off x="5254142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35"/>
                <p:cNvSpPr/>
                <p:nvPr/>
              </p:nvSpPr>
              <p:spPr>
                <a:xfrm>
                  <a:off x="5393173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35"/>
                <p:cNvSpPr/>
                <p:nvPr/>
              </p:nvSpPr>
              <p:spPr>
                <a:xfrm>
                  <a:off x="5327731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35"/>
                <p:cNvSpPr/>
                <p:nvPr/>
              </p:nvSpPr>
              <p:spPr>
                <a:xfrm>
                  <a:off x="5154363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5"/>
                <p:cNvSpPr/>
                <p:nvPr/>
              </p:nvSpPr>
              <p:spPr>
                <a:xfrm>
                  <a:off x="4721853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35"/>
                <p:cNvSpPr/>
                <p:nvPr/>
              </p:nvSpPr>
              <p:spPr>
                <a:xfrm>
                  <a:off x="4677821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5"/>
                <p:cNvSpPr/>
                <p:nvPr/>
              </p:nvSpPr>
              <p:spPr>
                <a:xfrm>
                  <a:off x="5207013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35"/>
                <p:cNvSpPr/>
                <p:nvPr/>
              </p:nvSpPr>
              <p:spPr>
                <a:xfrm>
                  <a:off x="4835299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35"/>
                <p:cNvSpPr/>
                <p:nvPr/>
              </p:nvSpPr>
              <p:spPr>
                <a:xfrm>
                  <a:off x="5405898" y="1219969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5"/>
                <p:cNvSpPr/>
                <p:nvPr/>
              </p:nvSpPr>
              <p:spPr>
                <a:xfrm>
                  <a:off x="5194894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35"/>
                <p:cNvSpPr/>
                <p:nvPr/>
              </p:nvSpPr>
              <p:spPr>
                <a:xfrm>
                  <a:off x="5277909" y="1244274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35"/>
                <p:cNvSpPr/>
                <p:nvPr/>
              </p:nvSpPr>
              <p:spPr>
                <a:xfrm>
                  <a:off x="5251180" y="1329846"/>
                  <a:ext cx="5723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5"/>
                      </a:lnTo>
                      <a:lnTo>
                        <a:pt x="1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35"/>
                <p:cNvSpPr/>
                <p:nvPr/>
              </p:nvSpPr>
              <p:spPr>
                <a:xfrm>
                  <a:off x="5439359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35"/>
                <p:cNvSpPr/>
                <p:nvPr/>
              </p:nvSpPr>
              <p:spPr>
                <a:xfrm>
                  <a:off x="5217718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35"/>
                <p:cNvSpPr/>
                <p:nvPr/>
              </p:nvSpPr>
              <p:spPr>
                <a:xfrm>
                  <a:off x="5371763" y="1405049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35"/>
                <p:cNvSpPr/>
                <p:nvPr/>
              </p:nvSpPr>
              <p:spPr>
                <a:xfrm>
                  <a:off x="5423134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35"/>
                <p:cNvSpPr/>
                <p:nvPr/>
              </p:nvSpPr>
              <p:spPr>
                <a:xfrm>
                  <a:off x="5340792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35"/>
                <p:cNvSpPr/>
                <p:nvPr/>
              </p:nvSpPr>
              <p:spPr>
                <a:xfrm>
                  <a:off x="5137801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35"/>
                <p:cNvSpPr/>
                <p:nvPr/>
              </p:nvSpPr>
              <p:spPr>
                <a:xfrm>
                  <a:off x="5148236" y="1272685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7"/>
                      </a:lnTo>
                      <a:lnTo>
                        <a:pt x="1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35"/>
                <p:cNvSpPr/>
                <p:nvPr/>
              </p:nvSpPr>
              <p:spPr>
                <a:xfrm>
                  <a:off x="5305984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35"/>
                <p:cNvSpPr/>
                <p:nvPr/>
              </p:nvSpPr>
              <p:spPr>
                <a:xfrm>
                  <a:off x="4859402" y="1292210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35"/>
                <p:cNvSpPr/>
                <p:nvPr/>
              </p:nvSpPr>
              <p:spPr>
                <a:xfrm>
                  <a:off x="4963760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35"/>
                <p:cNvSpPr/>
                <p:nvPr/>
              </p:nvSpPr>
              <p:spPr>
                <a:xfrm>
                  <a:off x="4890844" y="1462613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35"/>
                <p:cNvSpPr/>
                <p:nvPr/>
              </p:nvSpPr>
              <p:spPr>
                <a:xfrm>
                  <a:off x="4792883" y="1411849"/>
                  <a:ext cx="5655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0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35"/>
                <p:cNvSpPr/>
                <p:nvPr/>
              </p:nvSpPr>
              <p:spPr>
                <a:xfrm>
                  <a:off x="4698962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5"/>
                <p:cNvSpPr/>
                <p:nvPr/>
              </p:nvSpPr>
              <p:spPr>
                <a:xfrm>
                  <a:off x="5542101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5"/>
                      </a:lnTo>
                      <a:lnTo>
                        <a:pt x="0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5"/>
                <p:cNvSpPr/>
                <p:nvPr/>
              </p:nvSpPr>
              <p:spPr>
                <a:xfrm>
                  <a:off x="5660799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5"/>
                <p:cNvSpPr/>
                <p:nvPr/>
              </p:nvSpPr>
              <p:spPr>
                <a:xfrm>
                  <a:off x="5598521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5"/>
                <p:cNvSpPr/>
                <p:nvPr/>
              </p:nvSpPr>
              <p:spPr>
                <a:xfrm>
                  <a:off x="5805822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5"/>
                <p:cNvSpPr/>
                <p:nvPr/>
              </p:nvSpPr>
              <p:spPr>
                <a:xfrm>
                  <a:off x="5762800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5"/>
                <p:cNvSpPr/>
                <p:nvPr/>
              </p:nvSpPr>
              <p:spPr>
                <a:xfrm>
                  <a:off x="5736003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5"/>
                <p:cNvSpPr/>
                <p:nvPr/>
              </p:nvSpPr>
              <p:spPr>
                <a:xfrm>
                  <a:off x="5506485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5"/>
                <p:cNvSpPr/>
                <p:nvPr/>
              </p:nvSpPr>
              <p:spPr>
                <a:xfrm>
                  <a:off x="6090684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5"/>
                <p:cNvSpPr/>
                <p:nvPr/>
              </p:nvSpPr>
              <p:spPr>
                <a:xfrm>
                  <a:off x="6229714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5"/>
                <p:cNvSpPr/>
                <p:nvPr/>
              </p:nvSpPr>
              <p:spPr>
                <a:xfrm>
                  <a:off x="6164138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5"/>
                <p:cNvSpPr/>
                <p:nvPr/>
              </p:nvSpPr>
              <p:spPr>
                <a:xfrm>
                  <a:off x="5990770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5"/>
                <p:cNvSpPr/>
                <p:nvPr/>
              </p:nvSpPr>
              <p:spPr>
                <a:xfrm>
                  <a:off x="5558394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5"/>
                <p:cNvSpPr/>
                <p:nvPr/>
              </p:nvSpPr>
              <p:spPr>
                <a:xfrm>
                  <a:off x="5489316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5"/>
                <p:cNvSpPr/>
                <p:nvPr/>
              </p:nvSpPr>
              <p:spPr>
                <a:xfrm>
                  <a:off x="5514362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5"/>
                <p:cNvSpPr/>
                <p:nvPr/>
              </p:nvSpPr>
              <p:spPr>
                <a:xfrm>
                  <a:off x="6043554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5"/>
                <p:cNvSpPr/>
                <p:nvPr/>
              </p:nvSpPr>
              <p:spPr>
                <a:xfrm>
                  <a:off x="5671841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5"/>
                <p:cNvSpPr/>
                <p:nvPr/>
              </p:nvSpPr>
              <p:spPr>
                <a:xfrm>
                  <a:off x="6242305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5"/>
                <p:cNvSpPr/>
                <p:nvPr/>
              </p:nvSpPr>
              <p:spPr>
                <a:xfrm>
                  <a:off x="6031436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5"/>
                <p:cNvSpPr/>
                <p:nvPr/>
              </p:nvSpPr>
              <p:spPr>
                <a:xfrm>
                  <a:off x="6114450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5"/>
                <p:cNvSpPr/>
                <p:nvPr/>
              </p:nvSpPr>
              <p:spPr>
                <a:xfrm>
                  <a:off x="6087788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5"/>
                <p:cNvSpPr/>
                <p:nvPr/>
              </p:nvSpPr>
              <p:spPr>
                <a:xfrm>
                  <a:off x="6275901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5"/>
                <p:cNvSpPr/>
                <p:nvPr/>
              </p:nvSpPr>
              <p:spPr>
                <a:xfrm>
                  <a:off x="6054259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5"/>
                <p:cNvSpPr/>
                <p:nvPr/>
              </p:nvSpPr>
              <p:spPr>
                <a:xfrm>
                  <a:off x="6208372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5"/>
                <p:cNvSpPr/>
                <p:nvPr/>
              </p:nvSpPr>
              <p:spPr>
                <a:xfrm>
                  <a:off x="6259675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5"/>
                <p:cNvSpPr/>
                <p:nvPr/>
              </p:nvSpPr>
              <p:spPr>
                <a:xfrm>
                  <a:off x="6177334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5"/>
                <p:cNvSpPr/>
                <p:nvPr/>
              </p:nvSpPr>
              <p:spPr>
                <a:xfrm>
                  <a:off x="5974342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5"/>
                <p:cNvSpPr/>
                <p:nvPr/>
              </p:nvSpPr>
              <p:spPr>
                <a:xfrm>
                  <a:off x="5984710" y="1272685"/>
                  <a:ext cx="5655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7"/>
                      </a:lnTo>
                      <a:lnTo>
                        <a:pt x="0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5"/>
                <p:cNvSpPr/>
                <p:nvPr/>
              </p:nvSpPr>
              <p:spPr>
                <a:xfrm>
                  <a:off x="6142526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5"/>
                <p:cNvSpPr/>
                <p:nvPr/>
              </p:nvSpPr>
              <p:spPr>
                <a:xfrm>
                  <a:off x="5695944" y="1292210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5"/>
                <p:cNvSpPr/>
                <p:nvPr/>
              </p:nvSpPr>
              <p:spPr>
                <a:xfrm>
                  <a:off x="5800166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5"/>
                <p:cNvSpPr/>
                <p:nvPr/>
              </p:nvSpPr>
              <p:spPr>
                <a:xfrm>
                  <a:off x="5727453" y="1462613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5"/>
                <p:cNvSpPr/>
                <p:nvPr/>
              </p:nvSpPr>
              <p:spPr>
                <a:xfrm>
                  <a:off x="5629290" y="1411849"/>
                  <a:ext cx="5723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1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1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5"/>
                <p:cNvSpPr/>
                <p:nvPr/>
              </p:nvSpPr>
              <p:spPr>
                <a:xfrm>
                  <a:off x="5535368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5"/>
                <p:cNvSpPr/>
                <p:nvPr/>
              </p:nvSpPr>
              <p:spPr>
                <a:xfrm>
                  <a:off x="4705627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4"/>
                      </a:lnTo>
                      <a:lnTo>
                        <a:pt x="1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5"/>
                <p:cNvSpPr/>
                <p:nvPr/>
              </p:nvSpPr>
              <p:spPr>
                <a:xfrm>
                  <a:off x="4824258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5"/>
                <p:cNvSpPr/>
                <p:nvPr/>
              </p:nvSpPr>
              <p:spPr>
                <a:xfrm>
                  <a:off x="4761980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5"/>
                <p:cNvSpPr/>
                <p:nvPr/>
              </p:nvSpPr>
              <p:spPr>
                <a:xfrm>
                  <a:off x="4969280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5"/>
                <p:cNvSpPr/>
                <p:nvPr/>
              </p:nvSpPr>
              <p:spPr>
                <a:xfrm>
                  <a:off x="4926258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5"/>
                <p:cNvSpPr/>
                <p:nvPr/>
              </p:nvSpPr>
              <p:spPr>
                <a:xfrm>
                  <a:off x="4899462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5"/>
                <p:cNvSpPr/>
                <p:nvPr/>
              </p:nvSpPr>
              <p:spPr>
                <a:xfrm>
                  <a:off x="5254142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5"/>
                <p:cNvSpPr/>
                <p:nvPr/>
              </p:nvSpPr>
              <p:spPr>
                <a:xfrm>
                  <a:off x="5393173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5"/>
                <p:cNvSpPr/>
                <p:nvPr/>
              </p:nvSpPr>
              <p:spPr>
                <a:xfrm>
                  <a:off x="5327731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5"/>
                <p:cNvSpPr/>
                <p:nvPr/>
              </p:nvSpPr>
              <p:spPr>
                <a:xfrm>
                  <a:off x="5154363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35"/>
                <p:cNvSpPr/>
                <p:nvPr/>
              </p:nvSpPr>
              <p:spPr>
                <a:xfrm>
                  <a:off x="4721853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35"/>
                <p:cNvSpPr/>
                <p:nvPr/>
              </p:nvSpPr>
              <p:spPr>
                <a:xfrm>
                  <a:off x="4677821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35"/>
                <p:cNvSpPr/>
                <p:nvPr/>
              </p:nvSpPr>
              <p:spPr>
                <a:xfrm>
                  <a:off x="4835299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35"/>
                <p:cNvSpPr/>
                <p:nvPr/>
              </p:nvSpPr>
              <p:spPr>
                <a:xfrm>
                  <a:off x="5405898" y="1995164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35"/>
                <p:cNvSpPr/>
                <p:nvPr/>
              </p:nvSpPr>
              <p:spPr>
                <a:xfrm>
                  <a:off x="5194894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35"/>
                <p:cNvSpPr/>
                <p:nvPr/>
              </p:nvSpPr>
              <p:spPr>
                <a:xfrm>
                  <a:off x="5277909" y="2019469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35"/>
                <p:cNvSpPr/>
                <p:nvPr/>
              </p:nvSpPr>
              <p:spPr>
                <a:xfrm>
                  <a:off x="5251180" y="2105175"/>
                  <a:ext cx="5723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3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3"/>
                      </a:lnTo>
                      <a:lnTo>
                        <a:pt x="1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5"/>
                <p:cNvSpPr/>
                <p:nvPr/>
              </p:nvSpPr>
              <p:spPr>
                <a:xfrm>
                  <a:off x="5439359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5"/>
                <p:cNvSpPr/>
                <p:nvPr/>
              </p:nvSpPr>
              <p:spPr>
                <a:xfrm>
                  <a:off x="5217718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5"/>
                <p:cNvSpPr/>
                <p:nvPr/>
              </p:nvSpPr>
              <p:spPr>
                <a:xfrm>
                  <a:off x="5371763" y="2180244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5"/>
                <p:cNvSpPr/>
                <p:nvPr/>
              </p:nvSpPr>
              <p:spPr>
                <a:xfrm>
                  <a:off x="5423134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5"/>
                <p:cNvSpPr/>
                <p:nvPr/>
              </p:nvSpPr>
              <p:spPr>
                <a:xfrm>
                  <a:off x="5340792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5"/>
                <p:cNvSpPr/>
                <p:nvPr/>
              </p:nvSpPr>
              <p:spPr>
                <a:xfrm>
                  <a:off x="5137801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5"/>
                <p:cNvSpPr/>
                <p:nvPr/>
              </p:nvSpPr>
              <p:spPr>
                <a:xfrm>
                  <a:off x="5148236" y="2047881"/>
                  <a:ext cx="5723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9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8"/>
                      </a:lnTo>
                      <a:lnTo>
                        <a:pt x="1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5"/>
                <p:cNvSpPr/>
                <p:nvPr/>
              </p:nvSpPr>
              <p:spPr>
                <a:xfrm>
                  <a:off x="5305984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5"/>
                <p:cNvSpPr/>
                <p:nvPr/>
              </p:nvSpPr>
              <p:spPr>
                <a:xfrm>
                  <a:off x="4859402" y="2067405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5"/>
                <p:cNvSpPr/>
                <p:nvPr/>
              </p:nvSpPr>
              <p:spPr>
                <a:xfrm>
                  <a:off x="4963760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5"/>
                <p:cNvSpPr/>
                <p:nvPr/>
              </p:nvSpPr>
              <p:spPr>
                <a:xfrm>
                  <a:off x="4890844" y="2237808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5"/>
                <p:cNvSpPr/>
                <p:nvPr/>
              </p:nvSpPr>
              <p:spPr>
                <a:xfrm>
                  <a:off x="4792883" y="2187044"/>
                  <a:ext cx="5655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0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5"/>
                <p:cNvSpPr/>
                <p:nvPr/>
              </p:nvSpPr>
              <p:spPr>
                <a:xfrm>
                  <a:off x="4698962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5"/>
                <p:cNvSpPr/>
                <p:nvPr/>
              </p:nvSpPr>
              <p:spPr>
                <a:xfrm>
                  <a:off x="5542101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4"/>
                      </a:lnTo>
                      <a:lnTo>
                        <a:pt x="0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5"/>
                <p:cNvSpPr/>
                <p:nvPr/>
              </p:nvSpPr>
              <p:spPr>
                <a:xfrm>
                  <a:off x="5660799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5"/>
                <p:cNvSpPr/>
                <p:nvPr/>
              </p:nvSpPr>
              <p:spPr>
                <a:xfrm>
                  <a:off x="5598521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5"/>
                <p:cNvSpPr/>
                <p:nvPr/>
              </p:nvSpPr>
              <p:spPr>
                <a:xfrm>
                  <a:off x="5805822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5"/>
                <p:cNvSpPr/>
                <p:nvPr/>
              </p:nvSpPr>
              <p:spPr>
                <a:xfrm>
                  <a:off x="5762800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5"/>
                <p:cNvSpPr/>
                <p:nvPr/>
              </p:nvSpPr>
              <p:spPr>
                <a:xfrm>
                  <a:off x="5736003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5"/>
                <p:cNvSpPr/>
                <p:nvPr/>
              </p:nvSpPr>
              <p:spPr>
                <a:xfrm>
                  <a:off x="5506485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5"/>
                <p:cNvSpPr/>
                <p:nvPr/>
              </p:nvSpPr>
              <p:spPr>
                <a:xfrm>
                  <a:off x="6090684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5"/>
                <p:cNvSpPr/>
                <p:nvPr/>
              </p:nvSpPr>
              <p:spPr>
                <a:xfrm>
                  <a:off x="6229714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5"/>
                <p:cNvSpPr/>
                <p:nvPr/>
              </p:nvSpPr>
              <p:spPr>
                <a:xfrm>
                  <a:off x="6164138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5"/>
                <p:cNvSpPr/>
                <p:nvPr/>
              </p:nvSpPr>
              <p:spPr>
                <a:xfrm>
                  <a:off x="5990770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5"/>
                <p:cNvSpPr/>
                <p:nvPr/>
              </p:nvSpPr>
              <p:spPr>
                <a:xfrm>
                  <a:off x="5558394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5"/>
                <p:cNvSpPr/>
                <p:nvPr/>
              </p:nvSpPr>
              <p:spPr>
                <a:xfrm>
                  <a:off x="5489316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5"/>
                <p:cNvSpPr/>
                <p:nvPr/>
              </p:nvSpPr>
              <p:spPr>
                <a:xfrm>
                  <a:off x="5514362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5"/>
                <p:cNvSpPr/>
                <p:nvPr/>
              </p:nvSpPr>
              <p:spPr>
                <a:xfrm>
                  <a:off x="6043554" y="1769621"/>
                  <a:ext cx="5723" cy="63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5"/>
                <p:cNvSpPr/>
                <p:nvPr/>
              </p:nvSpPr>
              <p:spPr>
                <a:xfrm>
                  <a:off x="5671841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5"/>
                <p:cNvSpPr/>
                <p:nvPr/>
              </p:nvSpPr>
              <p:spPr>
                <a:xfrm>
                  <a:off x="6242305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5"/>
                <p:cNvSpPr/>
                <p:nvPr/>
              </p:nvSpPr>
              <p:spPr>
                <a:xfrm>
                  <a:off x="6031436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5"/>
                <p:cNvSpPr/>
                <p:nvPr/>
              </p:nvSpPr>
              <p:spPr>
                <a:xfrm>
                  <a:off x="6114450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5"/>
                <p:cNvSpPr/>
                <p:nvPr/>
              </p:nvSpPr>
              <p:spPr>
                <a:xfrm>
                  <a:off x="6087788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5"/>
                <p:cNvSpPr/>
                <p:nvPr/>
              </p:nvSpPr>
              <p:spPr>
                <a:xfrm>
                  <a:off x="6275901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5"/>
                <p:cNvSpPr/>
                <p:nvPr/>
              </p:nvSpPr>
              <p:spPr>
                <a:xfrm>
                  <a:off x="6054259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5"/>
                <p:cNvSpPr/>
                <p:nvPr/>
              </p:nvSpPr>
              <p:spPr>
                <a:xfrm>
                  <a:off x="6208372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5"/>
                <p:cNvSpPr/>
                <p:nvPr/>
              </p:nvSpPr>
              <p:spPr>
                <a:xfrm>
                  <a:off x="6259675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5"/>
                <p:cNvSpPr/>
                <p:nvPr/>
              </p:nvSpPr>
              <p:spPr>
                <a:xfrm>
                  <a:off x="6177334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5"/>
                <p:cNvSpPr/>
                <p:nvPr/>
              </p:nvSpPr>
              <p:spPr>
                <a:xfrm>
                  <a:off x="5974342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5"/>
                <p:cNvSpPr/>
                <p:nvPr/>
              </p:nvSpPr>
              <p:spPr>
                <a:xfrm>
                  <a:off x="5984710" y="2047881"/>
                  <a:ext cx="5655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8"/>
                      </a:lnTo>
                      <a:lnTo>
                        <a:pt x="0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5"/>
                <p:cNvSpPr/>
                <p:nvPr/>
              </p:nvSpPr>
              <p:spPr>
                <a:xfrm>
                  <a:off x="6142526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5"/>
                <p:cNvSpPr/>
                <p:nvPr/>
              </p:nvSpPr>
              <p:spPr>
                <a:xfrm>
                  <a:off x="5695944" y="2067405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5"/>
                <p:cNvSpPr/>
                <p:nvPr/>
              </p:nvSpPr>
              <p:spPr>
                <a:xfrm>
                  <a:off x="5800166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35"/>
                <p:cNvSpPr/>
                <p:nvPr/>
              </p:nvSpPr>
              <p:spPr>
                <a:xfrm>
                  <a:off x="5727453" y="2237808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5"/>
                <p:cNvSpPr/>
                <p:nvPr/>
              </p:nvSpPr>
              <p:spPr>
                <a:xfrm>
                  <a:off x="5629290" y="2187044"/>
                  <a:ext cx="5723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1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5"/>
                <p:cNvSpPr/>
                <p:nvPr/>
              </p:nvSpPr>
              <p:spPr>
                <a:xfrm>
                  <a:off x="5535368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5"/>
                <p:cNvSpPr/>
                <p:nvPr/>
              </p:nvSpPr>
              <p:spPr>
                <a:xfrm flipH="1">
                  <a:off x="7976218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35"/>
                <p:cNvSpPr/>
                <p:nvPr/>
              </p:nvSpPr>
              <p:spPr>
                <a:xfrm flipH="1">
                  <a:off x="7857588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35"/>
                <p:cNvSpPr/>
                <p:nvPr/>
              </p:nvSpPr>
              <p:spPr>
                <a:xfrm flipH="1">
                  <a:off x="7919933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35"/>
                <p:cNvSpPr/>
                <p:nvPr/>
              </p:nvSpPr>
              <p:spPr>
                <a:xfrm flipH="1">
                  <a:off x="7712565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5"/>
                <p:cNvSpPr/>
                <p:nvPr/>
              </p:nvSpPr>
              <p:spPr>
                <a:xfrm flipH="1">
                  <a:off x="7755587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5"/>
                <p:cNvSpPr/>
                <p:nvPr/>
              </p:nvSpPr>
              <p:spPr>
                <a:xfrm flipH="1">
                  <a:off x="7782383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35"/>
                <p:cNvSpPr/>
                <p:nvPr/>
              </p:nvSpPr>
              <p:spPr>
                <a:xfrm flipH="1">
                  <a:off x="8011902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35"/>
                <p:cNvSpPr/>
                <p:nvPr/>
              </p:nvSpPr>
              <p:spPr>
                <a:xfrm flipH="1">
                  <a:off x="7427703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5"/>
                <p:cNvSpPr/>
                <p:nvPr/>
              </p:nvSpPr>
              <p:spPr>
                <a:xfrm flipH="1">
                  <a:off x="7288672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5"/>
                <p:cNvSpPr/>
                <p:nvPr/>
              </p:nvSpPr>
              <p:spPr>
                <a:xfrm flipH="1">
                  <a:off x="7354114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35"/>
                <p:cNvSpPr/>
                <p:nvPr/>
              </p:nvSpPr>
              <p:spPr>
                <a:xfrm flipH="1">
                  <a:off x="7527482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35"/>
                <p:cNvSpPr/>
                <p:nvPr/>
              </p:nvSpPr>
              <p:spPr>
                <a:xfrm flipH="1">
                  <a:off x="7959993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35"/>
                <p:cNvSpPr/>
                <p:nvPr/>
              </p:nvSpPr>
              <p:spPr>
                <a:xfrm flipH="1">
                  <a:off x="8029070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0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5"/>
                <p:cNvSpPr/>
                <p:nvPr/>
              </p:nvSpPr>
              <p:spPr>
                <a:xfrm flipH="1">
                  <a:off x="8004025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5"/>
                <p:cNvSpPr/>
                <p:nvPr/>
              </p:nvSpPr>
              <p:spPr>
                <a:xfrm flipH="1">
                  <a:off x="7474832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35"/>
                <p:cNvSpPr/>
                <p:nvPr/>
              </p:nvSpPr>
              <p:spPr>
                <a:xfrm flipH="1">
                  <a:off x="7846546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35"/>
                <p:cNvSpPr/>
                <p:nvPr/>
              </p:nvSpPr>
              <p:spPr>
                <a:xfrm flipH="1">
                  <a:off x="7276015" y="1219969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5"/>
                <p:cNvSpPr/>
                <p:nvPr/>
              </p:nvSpPr>
              <p:spPr>
                <a:xfrm flipH="1">
                  <a:off x="7486951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5"/>
                <p:cNvSpPr/>
                <p:nvPr/>
              </p:nvSpPr>
              <p:spPr>
                <a:xfrm flipH="1">
                  <a:off x="7404004" y="1244274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35"/>
                <p:cNvSpPr/>
                <p:nvPr/>
              </p:nvSpPr>
              <p:spPr>
                <a:xfrm flipH="1">
                  <a:off x="7430666" y="1329846"/>
                  <a:ext cx="5723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5"/>
                      </a:lnTo>
                      <a:lnTo>
                        <a:pt x="1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35"/>
                <p:cNvSpPr/>
                <p:nvPr/>
              </p:nvSpPr>
              <p:spPr>
                <a:xfrm flipH="1">
                  <a:off x="7242486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35"/>
                <p:cNvSpPr/>
                <p:nvPr/>
              </p:nvSpPr>
              <p:spPr>
                <a:xfrm flipH="1">
                  <a:off x="7464127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35"/>
                <p:cNvSpPr/>
                <p:nvPr/>
              </p:nvSpPr>
              <p:spPr>
                <a:xfrm flipH="1">
                  <a:off x="7310082" y="1405049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35"/>
                <p:cNvSpPr/>
                <p:nvPr/>
              </p:nvSpPr>
              <p:spPr>
                <a:xfrm flipH="1">
                  <a:off x="7258712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35"/>
                <p:cNvSpPr/>
                <p:nvPr/>
              </p:nvSpPr>
              <p:spPr>
                <a:xfrm flipH="1">
                  <a:off x="7341120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7" name="Google Shape;1867;p35"/>
                <p:cNvSpPr/>
                <p:nvPr/>
              </p:nvSpPr>
              <p:spPr>
                <a:xfrm flipH="1">
                  <a:off x="7544045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8" name="Google Shape;1868;p35"/>
                <p:cNvSpPr/>
                <p:nvPr/>
              </p:nvSpPr>
              <p:spPr>
                <a:xfrm flipH="1">
                  <a:off x="7533609" y="1272685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7"/>
                      </a:lnTo>
                      <a:lnTo>
                        <a:pt x="1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5"/>
                <p:cNvSpPr/>
                <p:nvPr/>
              </p:nvSpPr>
              <p:spPr>
                <a:xfrm flipH="1">
                  <a:off x="7375861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5"/>
                <p:cNvSpPr/>
                <p:nvPr/>
              </p:nvSpPr>
              <p:spPr>
                <a:xfrm flipH="1">
                  <a:off x="7822510" y="1292210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5"/>
                <p:cNvSpPr/>
                <p:nvPr/>
              </p:nvSpPr>
              <p:spPr>
                <a:xfrm flipH="1">
                  <a:off x="7718086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5"/>
                <p:cNvSpPr/>
                <p:nvPr/>
              </p:nvSpPr>
              <p:spPr>
                <a:xfrm flipH="1">
                  <a:off x="7791001" y="1462613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35"/>
                <p:cNvSpPr/>
                <p:nvPr/>
              </p:nvSpPr>
              <p:spPr>
                <a:xfrm flipH="1">
                  <a:off x="7889030" y="1411849"/>
                  <a:ext cx="5655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0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35"/>
                <p:cNvSpPr/>
                <p:nvPr/>
              </p:nvSpPr>
              <p:spPr>
                <a:xfrm flipH="1">
                  <a:off x="7982884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5"/>
                <p:cNvSpPr/>
                <p:nvPr/>
              </p:nvSpPr>
              <p:spPr>
                <a:xfrm flipH="1">
                  <a:off x="7139744" y="803825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5"/>
                      </a:lnTo>
                      <a:lnTo>
                        <a:pt x="0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5"/>
                <p:cNvSpPr/>
                <p:nvPr/>
              </p:nvSpPr>
              <p:spPr>
                <a:xfrm flipH="1">
                  <a:off x="7021046" y="820724"/>
                  <a:ext cx="5723" cy="36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5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5"/>
                <p:cNvSpPr/>
                <p:nvPr/>
              </p:nvSpPr>
              <p:spPr>
                <a:xfrm flipH="1">
                  <a:off x="7083391" y="915789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5"/>
                <p:cNvSpPr/>
                <p:nvPr/>
              </p:nvSpPr>
              <p:spPr>
                <a:xfrm flipH="1">
                  <a:off x="6876023" y="847991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7"/>
                      </a:lnTo>
                      <a:lnTo>
                        <a:pt x="0" y="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5"/>
                <p:cNvSpPr/>
                <p:nvPr/>
              </p:nvSpPr>
              <p:spPr>
                <a:xfrm flipH="1">
                  <a:off x="6919046" y="1033542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5"/>
                <p:cNvSpPr/>
                <p:nvPr/>
              </p:nvSpPr>
              <p:spPr>
                <a:xfrm flipH="1">
                  <a:off x="6945842" y="829746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5"/>
                <p:cNvSpPr/>
                <p:nvPr/>
              </p:nvSpPr>
              <p:spPr>
                <a:xfrm flipH="1">
                  <a:off x="7175361" y="1200175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5"/>
                <p:cNvSpPr/>
                <p:nvPr/>
              </p:nvSpPr>
              <p:spPr>
                <a:xfrm flipH="1">
                  <a:off x="6591162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5"/>
                <p:cNvSpPr/>
                <p:nvPr/>
              </p:nvSpPr>
              <p:spPr>
                <a:xfrm flipH="1">
                  <a:off x="6452131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5"/>
                <p:cNvSpPr/>
                <p:nvPr/>
              </p:nvSpPr>
              <p:spPr>
                <a:xfrm flipH="1">
                  <a:off x="6517708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5"/>
                <p:cNvSpPr/>
                <p:nvPr/>
              </p:nvSpPr>
              <p:spPr>
                <a:xfrm flipH="1">
                  <a:off x="6691075" y="90959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5"/>
                      </a:lnTo>
                      <a:lnTo>
                        <a:pt x="1" y="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5"/>
                <p:cNvSpPr/>
                <p:nvPr/>
              </p:nvSpPr>
              <p:spPr>
                <a:xfrm flipH="1">
                  <a:off x="7123451" y="1219969"/>
                  <a:ext cx="5723" cy="8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4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3"/>
                      </a:lnTo>
                      <a:lnTo>
                        <a:pt x="1" y="12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5"/>
                <p:cNvSpPr/>
                <p:nvPr/>
              </p:nvSpPr>
              <p:spPr>
                <a:xfrm flipH="1">
                  <a:off x="7192529" y="1470288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5"/>
                <p:cNvSpPr/>
                <p:nvPr/>
              </p:nvSpPr>
              <p:spPr>
                <a:xfrm flipH="1">
                  <a:off x="7167483" y="948105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5"/>
                <p:cNvSpPr/>
                <p:nvPr/>
              </p:nvSpPr>
              <p:spPr>
                <a:xfrm flipH="1">
                  <a:off x="6638291" y="994426"/>
                  <a:ext cx="5723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5"/>
                <p:cNvSpPr/>
                <p:nvPr/>
              </p:nvSpPr>
              <p:spPr>
                <a:xfrm flipH="1">
                  <a:off x="7010005" y="1021356"/>
                  <a:ext cx="5723" cy="39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83"/>
                      </a:lnTo>
                      <a:lnTo>
                        <a:pt x="0" y="5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5"/>
                <p:cNvSpPr/>
                <p:nvPr/>
              </p:nvSpPr>
              <p:spPr>
                <a:xfrm flipH="1">
                  <a:off x="6439541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5"/>
                <p:cNvSpPr/>
                <p:nvPr/>
              </p:nvSpPr>
              <p:spPr>
                <a:xfrm flipH="1">
                  <a:off x="6650410" y="1217815"/>
                  <a:ext cx="572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6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5"/>
                <p:cNvSpPr/>
                <p:nvPr/>
              </p:nvSpPr>
              <p:spPr>
                <a:xfrm flipH="1">
                  <a:off x="6567395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5"/>
                <p:cNvSpPr/>
                <p:nvPr/>
              </p:nvSpPr>
              <p:spPr>
                <a:xfrm flipH="1">
                  <a:off x="6594124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5"/>
                <p:cNvSpPr/>
                <p:nvPr/>
              </p:nvSpPr>
              <p:spPr>
                <a:xfrm flipH="1">
                  <a:off x="6405944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5"/>
                <p:cNvSpPr/>
                <p:nvPr/>
              </p:nvSpPr>
              <p:spPr>
                <a:xfrm flipH="1">
                  <a:off x="6627586" y="1501393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5"/>
                <p:cNvSpPr/>
                <p:nvPr/>
              </p:nvSpPr>
              <p:spPr>
                <a:xfrm flipH="1">
                  <a:off x="6473541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5"/>
                <p:cNvSpPr/>
                <p:nvPr/>
              </p:nvSpPr>
              <p:spPr>
                <a:xfrm flipH="1">
                  <a:off x="6422170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5"/>
                <p:cNvSpPr/>
                <p:nvPr/>
              </p:nvSpPr>
              <p:spPr>
                <a:xfrm flipH="1">
                  <a:off x="6504579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5"/>
                <p:cNvSpPr/>
                <p:nvPr/>
              </p:nvSpPr>
              <p:spPr>
                <a:xfrm flipH="1">
                  <a:off x="6707503" y="143548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5"/>
                <p:cNvSpPr/>
                <p:nvPr/>
              </p:nvSpPr>
              <p:spPr>
                <a:xfrm flipH="1">
                  <a:off x="6697202" y="1272685"/>
                  <a:ext cx="5655" cy="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7"/>
                      </a:lnTo>
                      <a:lnTo>
                        <a:pt x="0" y="9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5"/>
                <p:cNvSpPr/>
                <p:nvPr/>
              </p:nvSpPr>
              <p:spPr>
                <a:xfrm flipH="1">
                  <a:off x="6539320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5"/>
                <p:cNvSpPr/>
                <p:nvPr/>
              </p:nvSpPr>
              <p:spPr>
                <a:xfrm flipH="1">
                  <a:off x="6985902" y="1292210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5"/>
                <p:cNvSpPr/>
                <p:nvPr/>
              </p:nvSpPr>
              <p:spPr>
                <a:xfrm flipH="1">
                  <a:off x="6881679" y="1251545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5"/>
                <p:cNvSpPr/>
                <p:nvPr/>
              </p:nvSpPr>
              <p:spPr>
                <a:xfrm flipH="1">
                  <a:off x="6954460" y="1462613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35"/>
                <p:cNvSpPr/>
                <p:nvPr/>
              </p:nvSpPr>
              <p:spPr>
                <a:xfrm flipH="1">
                  <a:off x="7052556" y="1411849"/>
                  <a:ext cx="5723" cy="47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1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1"/>
                      </a:lnTo>
                      <a:lnTo>
                        <a:pt x="1" y="7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35"/>
                <p:cNvSpPr/>
                <p:nvPr/>
              </p:nvSpPr>
              <p:spPr>
                <a:xfrm flipH="1">
                  <a:off x="7146477" y="1373675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5"/>
                <p:cNvSpPr/>
                <p:nvPr/>
              </p:nvSpPr>
              <p:spPr>
                <a:xfrm flipH="1">
                  <a:off x="7976218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4"/>
                      </a:lnTo>
                      <a:lnTo>
                        <a:pt x="1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5"/>
                <p:cNvSpPr/>
                <p:nvPr/>
              </p:nvSpPr>
              <p:spPr>
                <a:xfrm flipH="1">
                  <a:off x="7857588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5"/>
                <p:cNvSpPr/>
                <p:nvPr/>
              </p:nvSpPr>
              <p:spPr>
                <a:xfrm flipH="1">
                  <a:off x="7919933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5"/>
                <p:cNvSpPr/>
                <p:nvPr/>
              </p:nvSpPr>
              <p:spPr>
                <a:xfrm flipH="1">
                  <a:off x="7712565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5"/>
                <p:cNvSpPr/>
                <p:nvPr/>
              </p:nvSpPr>
              <p:spPr>
                <a:xfrm flipH="1">
                  <a:off x="7755587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5"/>
                <p:cNvSpPr/>
                <p:nvPr/>
              </p:nvSpPr>
              <p:spPr>
                <a:xfrm flipH="1">
                  <a:off x="7782383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0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35"/>
                <p:cNvSpPr/>
                <p:nvPr/>
              </p:nvSpPr>
              <p:spPr>
                <a:xfrm flipH="1">
                  <a:off x="8011902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35"/>
                <p:cNvSpPr/>
                <p:nvPr/>
              </p:nvSpPr>
              <p:spPr>
                <a:xfrm flipH="1">
                  <a:off x="7427703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35"/>
                <p:cNvSpPr/>
                <p:nvPr/>
              </p:nvSpPr>
              <p:spPr>
                <a:xfrm flipH="1">
                  <a:off x="7288672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35"/>
                <p:cNvSpPr/>
                <p:nvPr/>
              </p:nvSpPr>
              <p:spPr>
                <a:xfrm flipH="1">
                  <a:off x="7354114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0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5"/>
                <p:cNvSpPr/>
                <p:nvPr/>
              </p:nvSpPr>
              <p:spPr>
                <a:xfrm flipH="1">
                  <a:off x="7527482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5"/>
                <p:cNvSpPr/>
                <p:nvPr/>
              </p:nvSpPr>
              <p:spPr>
                <a:xfrm flipH="1">
                  <a:off x="7959993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35"/>
                <p:cNvSpPr/>
                <p:nvPr/>
              </p:nvSpPr>
              <p:spPr>
                <a:xfrm flipH="1">
                  <a:off x="8029070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0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35"/>
                <p:cNvSpPr/>
                <p:nvPr/>
              </p:nvSpPr>
              <p:spPr>
                <a:xfrm flipH="1">
                  <a:off x="8004025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5"/>
                <p:cNvSpPr/>
                <p:nvPr/>
              </p:nvSpPr>
              <p:spPr>
                <a:xfrm flipH="1">
                  <a:off x="7846546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5"/>
                <p:cNvSpPr/>
                <p:nvPr/>
              </p:nvSpPr>
              <p:spPr>
                <a:xfrm flipH="1">
                  <a:off x="7276015" y="1995164"/>
                  <a:ext cx="5655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5"/>
                <p:cNvSpPr/>
                <p:nvPr/>
              </p:nvSpPr>
              <p:spPr>
                <a:xfrm flipH="1">
                  <a:off x="7486951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5"/>
                <p:cNvSpPr/>
                <p:nvPr/>
              </p:nvSpPr>
              <p:spPr>
                <a:xfrm flipH="1">
                  <a:off x="7404004" y="2019469"/>
                  <a:ext cx="5655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5"/>
                <p:cNvSpPr/>
                <p:nvPr/>
              </p:nvSpPr>
              <p:spPr>
                <a:xfrm flipH="1">
                  <a:off x="7430666" y="2105175"/>
                  <a:ext cx="5723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73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73"/>
                      </a:lnTo>
                      <a:lnTo>
                        <a:pt x="1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5"/>
                <p:cNvSpPr/>
                <p:nvPr/>
              </p:nvSpPr>
              <p:spPr>
                <a:xfrm flipH="1">
                  <a:off x="7242486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35"/>
                <p:cNvSpPr/>
                <p:nvPr/>
              </p:nvSpPr>
              <p:spPr>
                <a:xfrm flipH="1">
                  <a:off x="7464127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0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35"/>
                <p:cNvSpPr/>
                <p:nvPr/>
              </p:nvSpPr>
              <p:spPr>
                <a:xfrm flipH="1">
                  <a:off x="7310082" y="2180244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5"/>
                <p:cNvSpPr/>
                <p:nvPr/>
              </p:nvSpPr>
              <p:spPr>
                <a:xfrm flipH="1">
                  <a:off x="7258712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5"/>
                <p:cNvSpPr/>
                <p:nvPr/>
              </p:nvSpPr>
              <p:spPr>
                <a:xfrm flipH="1">
                  <a:off x="7341120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5"/>
                <p:cNvSpPr/>
                <p:nvPr/>
              </p:nvSpPr>
              <p:spPr>
                <a:xfrm flipH="1">
                  <a:off x="7544045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35"/>
                <p:cNvSpPr/>
                <p:nvPr/>
              </p:nvSpPr>
              <p:spPr>
                <a:xfrm flipH="1">
                  <a:off x="7533609" y="2047881"/>
                  <a:ext cx="5723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9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938"/>
                      </a:lnTo>
                      <a:lnTo>
                        <a:pt x="1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35"/>
                <p:cNvSpPr/>
                <p:nvPr/>
              </p:nvSpPr>
              <p:spPr>
                <a:xfrm flipH="1">
                  <a:off x="7375861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35"/>
                <p:cNvSpPr/>
                <p:nvPr/>
              </p:nvSpPr>
              <p:spPr>
                <a:xfrm flipH="1">
                  <a:off x="7822510" y="2067405"/>
                  <a:ext cx="5655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35"/>
                <p:cNvSpPr/>
                <p:nvPr/>
              </p:nvSpPr>
              <p:spPr>
                <a:xfrm flipH="1">
                  <a:off x="7718086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0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35"/>
                <p:cNvSpPr/>
                <p:nvPr/>
              </p:nvSpPr>
              <p:spPr>
                <a:xfrm flipH="1">
                  <a:off x="7791001" y="2237808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1052"/>
                      </a:lnTo>
                      <a:lnTo>
                        <a:pt x="1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35"/>
                <p:cNvSpPr/>
                <p:nvPr/>
              </p:nvSpPr>
              <p:spPr>
                <a:xfrm flipH="1">
                  <a:off x="7889030" y="2187044"/>
                  <a:ext cx="5655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0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0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35"/>
                <p:cNvSpPr/>
                <p:nvPr/>
              </p:nvSpPr>
              <p:spPr>
                <a:xfrm flipH="1">
                  <a:off x="7982884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446"/>
                      </a:lnTo>
                      <a:lnTo>
                        <a:pt x="0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35"/>
                <p:cNvSpPr/>
                <p:nvPr/>
              </p:nvSpPr>
              <p:spPr>
                <a:xfrm flipH="1">
                  <a:off x="7139744" y="1579020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04"/>
                      </a:lnTo>
                      <a:lnTo>
                        <a:pt x="0" y="5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35"/>
                <p:cNvSpPr/>
                <p:nvPr/>
              </p:nvSpPr>
              <p:spPr>
                <a:xfrm flipH="1">
                  <a:off x="7021046" y="1596054"/>
                  <a:ext cx="5723" cy="3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35"/>
                <p:cNvSpPr/>
                <p:nvPr/>
              </p:nvSpPr>
              <p:spPr>
                <a:xfrm flipH="1">
                  <a:off x="7083391" y="1690984"/>
                  <a:ext cx="5655" cy="38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35"/>
                <p:cNvSpPr/>
                <p:nvPr/>
              </p:nvSpPr>
              <p:spPr>
                <a:xfrm flipH="1">
                  <a:off x="6876023" y="1623321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775"/>
                      </a:lnTo>
                      <a:lnTo>
                        <a:pt x="0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35"/>
                <p:cNvSpPr/>
                <p:nvPr/>
              </p:nvSpPr>
              <p:spPr>
                <a:xfrm flipH="1">
                  <a:off x="6919046" y="1808738"/>
                  <a:ext cx="5723" cy="40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5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5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35"/>
                <p:cNvSpPr/>
                <p:nvPr/>
              </p:nvSpPr>
              <p:spPr>
                <a:xfrm flipH="1">
                  <a:off x="6945842" y="1604941"/>
                  <a:ext cx="5723" cy="96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2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25"/>
                      </a:lnTo>
                      <a:lnTo>
                        <a:pt x="1" y="14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35"/>
                <p:cNvSpPr/>
                <p:nvPr/>
              </p:nvSpPr>
              <p:spPr>
                <a:xfrm flipH="1">
                  <a:off x="7175361" y="1975370"/>
                  <a:ext cx="5723" cy="3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8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7"/>
                      </a:lnTo>
                      <a:lnTo>
                        <a:pt x="0" y="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35"/>
                <p:cNvSpPr/>
                <p:nvPr/>
              </p:nvSpPr>
              <p:spPr>
                <a:xfrm flipH="1">
                  <a:off x="6591162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35"/>
                <p:cNvSpPr/>
                <p:nvPr/>
              </p:nvSpPr>
              <p:spPr>
                <a:xfrm flipH="1">
                  <a:off x="6452131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5"/>
                <p:cNvSpPr/>
                <p:nvPr/>
              </p:nvSpPr>
              <p:spPr>
                <a:xfrm flipH="1">
                  <a:off x="6517708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5"/>
                <p:cNvSpPr/>
                <p:nvPr/>
              </p:nvSpPr>
              <p:spPr>
                <a:xfrm flipH="1">
                  <a:off x="6691075" y="1684857"/>
                  <a:ext cx="5723" cy="2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5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444"/>
                      </a:lnTo>
                      <a:lnTo>
                        <a:pt x="1" y="4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5"/>
                <p:cNvSpPr/>
                <p:nvPr/>
              </p:nvSpPr>
              <p:spPr>
                <a:xfrm flipH="1">
                  <a:off x="7123451" y="1995164"/>
                  <a:ext cx="5723" cy="8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24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1245"/>
                      </a:lnTo>
                      <a:lnTo>
                        <a:pt x="1" y="12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35"/>
                <p:cNvSpPr/>
                <p:nvPr/>
              </p:nvSpPr>
              <p:spPr>
                <a:xfrm flipH="1">
                  <a:off x="7192529" y="2245483"/>
                  <a:ext cx="5723" cy="45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80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679"/>
                      </a:lnTo>
                      <a:lnTo>
                        <a:pt x="1" y="6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35"/>
                <p:cNvSpPr/>
                <p:nvPr/>
              </p:nvSpPr>
              <p:spPr>
                <a:xfrm flipH="1">
                  <a:off x="7167483" y="1723300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5"/>
                <p:cNvSpPr/>
                <p:nvPr/>
              </p:nvSpPr>
              <p:spPr>
                <a:xfrm flipH="1">
                  <a:off x="6638291" y="1769621"/>
                  <a:ext cx="5723" cy="63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936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936"/>
                      </a:lnTo>
                      <a:lnTo>
                        <a:pt x="1" y="9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5"/>
                <p:cNvSpPr/>
                <p:nvPr/>
              </p:nvSpPr>
              <p:spPr>
                <a:xfrm flipH="1">
                  <a:off x="7010005" y="1796619"/>
                  <a:ext cx="5723" cy="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3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5"/>
                <p:cNvSpPr/>
                <p:nvPr/>
              </p:nvSpPr>
              <p:spPr>
                <a:xfrm flipH="1">
                  <a:off x="6439541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35"/>
                <p:cNvSpPr/>
                <p:nvPr/>
              </p:nvSpPr>
              <p:spPr>
                <a:xfrm flipH="1">
                  <a:off x="6650410" y="1993144"/>
                  <a:ext cx="5723" cy="33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05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505"/>
                      </a:lnTo>
                      <a:lnTo>
                        <a:pt x="1" y="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5"/>
                <p:cNvSpPr/>
                <p:nvPr/>
              </p:nvSpPr>
              <p:spPr>
                <a:xfrm flipH="1">
                  <a:off x="6567395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5"/>
                <p:cNvSpPr/>
                <p:nvPr/>
              </p:nvSpPr>
              <p:spPr>
                <a:xfrm flipH="1">
                  <a:off x="6594124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5"/>
                <p:cNvSpPr/>
                <p:nvPr/>
              </p:nvSpPr>
              <p:spPr>
                <a:xfrm flipH="1">
                  <a:off x="6405944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5"/>
                <p:cNvSpPr/>
                <p:nvPr/>
              </p:nvSpPr>
              <p:spPr>
                <a:xfrm flipH="1">
                  <a:off x="6627586" y="2276588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76"/>
                      </a:lnTo>
                      <a:lnTo>
                        <a:pt x="1" y="77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5"/>
                <p:cNvSpPr/>
                <p:nvPr/>
              </p:nvSpPr>
              <p:spPr>
                <a:xfrm flipH="1">
                  <a:off x="6473541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5"/>
                <p:cNvSpPr/>
                <p:nvPr/>
              </p:nvSpPr>
              <p:spPr>
                <a:xfrm flipH="1">
                  <a:off x="6422170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5"/>
                <p:cNvSpPr/>
                <p:nvPr/>
              </p:nvSpPr>
              <p:spPr>
                <a:xfrm flipH="1">
                  <a:off x="6504579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5"/>
                <p:cNvSpPr/>
                <p:nvPr/>
              </p:nvSpPr>
              <p:spPr>
                <a:xfrm flipH="1">
                  <a:off x="6707503" y="2210676"/>
                  <a:ext cx="5723" cy="10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99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1498"/>
                      </a:lnTo>
                      <a:lnTo>
                        <a:pt x="1" y="1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5"/>
                <p:cNvSpPr/>
                <p:nvPr/>
              </p:nvSpPr>
              <p:spPr>
                <a:xfrm flipH="1">
                  <a:off x="6697202" y="2047881"/>
                  <a:ext cx="5655" cy="6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939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938"/>
                      </a:lnTo>
                      <a:lnTo>
                        <a:pt x="0" y="9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35"/>
                <p:cNvSpPr/>
                <p:nvPr/>
              </p:nvSpPr>
              <p:spPr>
                <a:xfrm flipH="1">
                  <a:off x="6539320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35"/>
                <p:cNvSpPr/>
                <p:nvPr/>
              </p:nvSpPr>
              <p:spPr>
                <a:xfrm flipH="1">
                  <a:off x="6985902" y="2067405"/>
                  <a:ext cx="5723" cy="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1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811"/>
                      </a:lnTo>
                      <a:lnTo>
                        <a:pt x="0" y="8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5"/>
                <p:cNvSpPr/>
                <p:nvPr/>
              </p:nvSpPr>
              <p:spPr>
                <a:xfrm flipH="1">
                  <a:off x="6881679" y="2026740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5"/>
                <p:cNvSpPr/>
                <p:nvPr/>
              </p:nvSpPr>
              <p:spPr>
                <a:xfrm flipH="1">
                  <a:off x="6954460" y="2237808"/>
                  <a:ext cx="5655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05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1052"/>
                      </a:lnTo>
                      <a:lnTo>
                        <a:pt x="0" y="10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5"/>
                <p:cNvSpPr/>
                <p:nvPr/>
              </p:nvSpPr>
              <p:spPr>
                <a:xfrm flipH="1">
                  <a:off x="7052556" y="2187044"/>
                  <a:ext cx="5723" cy="4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0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702"/>
                      </a:lnTo>
                      <a:lnTo>
                        <a:pt x="1" y="7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35"/>
                <p:cNvSpPr/>
                <p:nvPr/>
              </p:nvSpPr>
              <p:spPr>
                <a:xfrm flipH="1">
                  <a:off x="7146477" y="2148870"/>
                  <a:ext cx="5723" cy="30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44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446"/>
                      </a:lnTo>
                      <a:lnTo>
                        <a:pt x="1" y="4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35"/>
                <p:cNvSpPr/>
                <p:nvPr/>
              </p:nvSpPr>
              <p:spPr>
                <a:xfrm flipH="1">
                  <a:off x="8268149" y="829880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35"/>
                <p:cNvSpPr/>
                <p:nvPr/>
              </p:nvSpPr>
              <p:spPr>
                <a:xfrm flipH="1">
                  <a:off x="8129118" y="814732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35"/>
                <p:cNvSpPr/>
                <p:nvPr/>
              </p:nvSpPr>
              <p:spPr>
                <a:xfrm flipH="1">
                  <a:off x="8194695" y="1011594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35"/>
                <p:cNvSpPr/>
                <p:nvPr/>
              </p:nvSpPr>
              <p:spPr>
                <a:xfrm flipH="1">
                  <a:off x="8116528" y="1219969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35"/>
                <p:cNvSpPr/>
                <p:nvPr/>
              </p:nvSpPr>
              <p:spPr>
                <a:xfrm flipH="1">
                  <a:off x="8244383" y="1244274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35"/>
                <p:cNvSpPr/>
                <p:nvPr/>
              </p:nvSpPr>
              <p:spPr>
                <a:xfrm flipH="1">
                  <a:off x="8271112" y="1329846"/>
                  <a:ext cx="5655" cy="3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5"/>
                      </a:lnTo>
                      <a:lnTo>
                        <a:pt x="0" y="5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35"/>
                <p:cNvSpPr/>
                <p:nvPr/>
              </p:nvSpPr>
              <p:spPr>
                <a:xfrm flipH="1">
                  <a:off x="8082932" y="1246496"/>
                  <a:ext cx="5723" cy="52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8" extrusionOk="0">
                      <a:moveTo>
                        <a:pt x="1" y="1"/>
                      </a:moveTo>
                      <a:lnTo>
                        <a:pt x="85" y="1"/>
                      </a:lnTo>
                      <a:lnTo>
                        <a:pt x="85" y="778"/>
                      </a:lnTo>
                      <a:lnTo>
                        <a:pt x="1" y="7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35"/>
                <p:cNvSpPr/>
                <p:nvPr/>
              </p:nvSpPr>
              <p:spPr>
                <a:xfrm flipH="1">
                  <a:off x="8150529" y="1405049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35"/>
                <p:cNvSpPr/>
                <p:nvPr/>
              </p:nvSpPr>
              <p:spPr>
                <a:xfrm flipH="1">
                  <a:off x="8099158" y="1497555"/>
                  <a:ext cx="5723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7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5"/>
                <p:cNvSpPr/>
                <p:nvPr/>
              </p:nvSpPr>
              <p:spPr>
                <a:xfrm flipH="1">
                  <a:off x="8181566" y="1270262"/>
                  <a:ext cx="5655" cy="9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6"/>
                      </a:lnTo>
                      <a:lnTo>
                        <a:pt x="0" y="14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5"/>
                <p:cNvSpPr/>
                <p:nvPr/>
              </p:nvSpPr>
              <p:spPr>
                <a:xfrm flipH="1">
                  <a:off x="8216307" y="1509876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5"/>
                <p:cNvSpPr/>
                <p:nvPr/>
              </p:nvSpPr>
              <p:spPr>
                <a:xfrm flipH="1">
                  <a:off x="8268149" y="1605075"/>
                  <a:ext cx="5723" cy="54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13" extrusionOk="0">
                      <a:moveTo>
                        <a:pt x="1" y="1"/>
                      </a:moveTo>
                      <a:lnTo>
                        <a:pt x="84" y="1"/>
                      </a:lnTo>
                      <a:lnTo>
                        <a:pt x="84" y="812"/>
                      </a:lnTo>
                      <a:lnTo>
                        <a:pt x="1" y="8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5"/>
                <p:cNvSpPr/>
                <p:nvPr/>
              </p:nvSpPr>
              <p:spPr>
                <a:xfrm flipH="1">
                  <a:off x="8129118" y="1589927"/>
                  <a:ext cx="5723" cy="135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2017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2017"/>
                      </a:lnTo>
                      <a:lnTo>
                        <a:pt x="1" y="2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35"/>
                <p:cNvSpPr/>
                <p:nvPr/>
              </p:nvSpPr>
              <p:spPr>
                <a:xfrm flipH="1">
                  <a:off x="8194695" y="1786789"/>
                  <a:ext cx="5723" cy="7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052" extrusionOk="0">
                      <a:moveTo>
                        <a:pt x="1" y="0"/>
                      </a:moveTo>
                      <a:lnTo>
                        <a:pt x="84" y="0"/>
                      </a:lnTo>
                      <a:lnTo>
                        <a:pt x="84" y="1051"/>
                      </a:lnTo>
                      <a:lnTo>
                        <a:pt x="1" y="10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5"/>
                <p:cNvSpPr/>
                <p:nvPr/>
              </p:nvSpPr>
              <p:spPr>
                <a:xfrm flipH="1">
                  <a:off x="8116528" y="1995164"/>
                  <a:ext cx="5723" cy="96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432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32"/>
                      </a:lnTo>
                      <a:lnTo>
                        <a:pt x="0" y="14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5"/>
                <p:cNvSpPr/>
                <p:nvPr/>
              </p:nvSpPr>
              <p:spPr>
                <a:xfrm flipH="1">
                  <a:off x="8244383" y="2019469"/>
                  <a:ext cx="5723" cy="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44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43"/>
                      </a:lnTo>
                      <a:lnTo>
                        <a:pt x="0" y="5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5"/>
                <p:cNvSpPr/>
                <p:nvPr/>
              </p:nvSpPr>
              <p:spPr>
                <a:xfrm flipH="1">
                  <a:off x="8271112" y="2105175"/>
                  <a:ext cx="5655" cy="3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573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573"/>
                      </a:lnTo>
                      <a:lnTo>
                        <a:pt x="0" y="5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35"/>
                <p:cNvSpPr/>
                <p:nvPr/>
              </p:nvSpPr>
              <p:spPr>
                <a:xfrm flipH="1">
                  <a:off x="8082932" y="2021825"/>
                  <a:ext cx="5723" cy="5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77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775"/>
                      </a:lnTo>
                      <a:lnTo>
                        <a:pt x="1" y="7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35"/>
                <p:cNvSpPr/>
                <p:nvPr/>
              </p:nvSpPr>
              <p:spPr>
                <a:xfrm flipH="1">
                  <a:off x="8150529" y="2180244"/>
                  <a:ext cx="5655" cy="40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607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606"/>
                      </a:lnTo>
                      <a:lnTo>
                        <a:pt x="0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5"/>
                <p:cNvSpPr/>
                <p:nvPr/>
              </p:nvSpPr>
              <p:spPr>
                <a:xfrm flipH="1">
                  <a:off x="8099158" y="2272751"/>
                  <a:ext cx="5723" cy="4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606" extrusionOk="0">
                      <a:moveTo>
                        <a:pt x="1" y="0"/>
                      </a:moveTo>
                      <a:lnTo>
                        <a:pt x="85" y="0"/>
                      </a:lnTo>
                      <a:lnTo>
                        <a:pt x="85" y="606"/>
                      </a:lnTo>
                      <a:lnTo>
                        <a:pt x="1" y="6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5"/>
                <p:cNvSpPr/>
                <p:nvPr/>
              </p:nvSpPr>
              <p:spPr>
                <a:xfrm flipH="1">
                  <a:off x="8181566" y="2045592"/>
                  <a:ext cx="5655" cy="9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25" extrusionOk="0">
                      <a:moveTo>
                        <a:pt x="0" y="0"/>
                      </a:moveTo>
                      <a:lnTo>
                        <a:pt x="84" y="0"/>
                      </a:lnTo>
                      <a:lnTo>
                        <a:pt x="84" y="1424"/>
                      </a:lnTo>
                      <a:lnTo>
                        <a:pt x="0" y="14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5"/>
                <p:cNvSpPr/>
                <p:nvPr/>
              </p:nvSpPr>
              <p:spPr>
                <a:xfrm flipH="1">
                  <a:off x="8216307" y="2285071"/>
                  <a:ext cx="5723" cy="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582" extrusionOk="0">
                      <a:moveTo>
                        <a:pt x="0" y="1"/>
                      </a:moveTo>
                      <a:lnTo>
                        <a:pt x="84" y="1"/>
                      </a:lnTo>
                      <a:lnTo>
                        <a:pt x="84" y="582"/>
                      </a:lnTo>
                      <a:lnTo>
                        <a:pt x="0" y="5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995" name="Google Shape;1995;p35"/>
              <p:cNvCxnSpPr/>
              <p:nvPr/>
            </p:nvCxnSpPr>
            <p:spPr>
              <a:xfrm>
                <a:off x="55556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35"/>
              <p:cNvCxnSpPr/>
              <p:nvPr/>
            </p:nvCxnSpPr>
            <p:spPr>
              <a:xfrm>
                <a:off x="64850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35"/>
              <p:cNvCxnSpPr/>
              <p:nvPr/>
            </p:nvCxnSpPr>
            <p:spPr>
              <a:xfrm>
                <a:off x="7414450" y="786725"/>
                <a:ext cx="0" cy="1522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35"/>
              <p:cNvCxnSpPr/>
              <p:nvPr/>
            </p:nvCxnSpPr>
            <p:spPr>
              <a:xfrm>
                <a:off x="4675350" y="1547825"/>
                <a:ext cx="36279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9" name="Google Shape;1999;p35"/>
            <p:cNvSpPr/>
            <p:nvPr/>
          </p:nvSpPr>
          <p:spPr>
            <a:xfrm flipH="1">
              <a:off x="5638604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 flipH="1">
              <a:off x="5638604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 flipH="1">
              <a:off x="4853492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 flipH="1">
              <a:off x="4853492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 flipH="1">
              <a:off x="6423717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 flipH="1">
              <a:off x="6423717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 flipH="1">
              <a:off x="7208829" y="250335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 flipH="1">
              <a:off x="7208829" y="921040"/>
              <a:ext cx="717746" cy="61470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35"/>
          <p:cNvGrpSpPr/>
          <p:nvPr/>
        </p:nvGrpSpPr>
        <p:grpSpPr>
          <a:xfrm>
            <a:off x="6782224" y="-949165"/>
            <a:ext cx="2234291" cy="2655299"/>
            <a:chOff x="6774999" y="-891365"/>
            <a:chExt cx="2234291" cy="2655299"/>
          </a:xfrm>
        </p:grpSpPr>
        <p:sp>
          <p:nvSpPr>
            <p:cNvPr id="2008" name="Google Shape;2008;p35"/>
            <p:cNvSpPr/>
            <p:nvPr/>
          </p:nvSpPr>
          <p:spPr>
            <a:xfrm rot="-10352502" flipH="1">
              <a:off x="6885872" y="-799104"/>
              <a:ext cx="1539423" cy="1808638"/>
            </a:xfrm>
            <a:custGeom>
              <a:avLst/>
              <a:gdLst/>
              <a:ahLst/>
              <a:cxnLst/>
              <a:rect l="l" t="t" r="r" b="b"/>
              <a:pathLst>
                <a:path w="19316" h="22694" extrusionOk="0">
                  <a:moveTo>
                    <a:pt x="19052" y="12520"/>
                  </a:moveTo>
                  <a:cubicBezTo>
                    <a:pt x="18769" y="10064"/>
                    <a:pt x="18168" y="7552"/>
                    <a:pt x="16627" y="5616"/>
                  </a:cubicBezTo>
                  <a:cubicBezTo>
                    <a:pt x="14522" y="2975"/>
                    <a:pt x="11066" y="1853"/>
                    <a:pt x="7812" y="863"/>
                  </a:cubicBezTo>
                  <a:cubicBezTo>
                    <a:pt x="8816" y="3024"/>
                    <a:pt x="10849" y="4495"/>
                    <a:pt x="12747" y="5951"/>
                  </a:cubicBezTo>
                  <a:cubicBezTo>
                    <a:pt x="14644" y="7407"/>
                    <a:pt x="16580" y="9081"/>
                    <a:pt x="17219" y="11376"/>
                  </a:cubicBezTo>
                  <a:cubicBezTo>
                    <a:pt x="15667" y="9933"/>
                    <a:pt x="13368" y="9687"/>
                    <a:pt x="11383" y="8917"/>
                  </a:cubicBezTo>
                  <a:cubicBezTo>
                    <a:pt x="7084" y="7252"/>
                    <a:pt x="4336" y="3167"/>
                    <a:pt x="760" y="288"/>
                  </a:cubicBezTo>
                  <a:cubicBezTo>
                    <a:pt x="578" y="142"/>
                    <a:pt x="306" y="0"/>
                    <a:pt x="133" y="159"/>
                  </a:cubicBezTo>
                  <a:cubicBezTo>
                    <a:pt x="0" y="281"/>
                    <a:pt x="37" y="494"/>
                    <a:pt x="84" y="667"/>
                  </a:cubicBezTo>
                  <a:cubicBezTo>
                    <a:pt x="571" y="2406"/>
                    <a:pt x="1130" y="4122"/>
                    <a:pt x="1763" y="5817"/>
                  </a:cubicBezTo>
                  <a:cubicBezTo>
                    <a:pt x="2212" y="7016"/>
                    <a:pt x="2720" y="8238"/>
                    <a:pt x="3635" y="9142"/>
                  </a:cubicBezTo>
                  <a:cubicBezTo>
                    <a:pt x="5145" y="10636"/>
                    <a:pt x="7454" y="10975"/>
                    <a:pt x="9598" y="11040"/>
                  </a:cubicBezTo>
                  <a:cubicBezTo>
                    <a:pt x="11741" y="11102"/>
                    <a:pt x="13974" y="10989"/>
                    <a:pt x="15929" y="11844"/>
                  </a:cubicBezTo>
                  <a:cubicBezTo>
                    <a:pt x="12822" y="12712"/>
                    <a:pt x="9235" y="11666"/>
                    <a:pt x="6452" y="13298"/>
                  </a:cubicBezTo>
                  <a:cubicBezTo>
                    <a:pt x="4965" y="14171"/>
                    <a:pt x="3977" y="15679"/>
                    <a:pt x="3181" y="17198"/>
                  </a:cubicBezTo>
                  <a:cubicBezTo>
                    <a:pt x="2263" y="18951"/>
                    <a:pt x="1524" y="20792"/>
                    <a:pt x="980" y="22693"/>
                  </a:cubicBezTo>
                  <a:lnTo>
                    <a:pt x="6679" y="17168"/>
                  </a:lnTo>
                  <a:cubicBezTo>
                    <a:pt x="7988" y="15899"/>
                    <a:pt x="9350" y="14597"/>
                    <a:pt x="11060" y="13963"/>
                  </a:cubicBezTo>
                  <a:cubicBezTo>
                    <a:pt x="12331" y="13494"/>
                    <a:pt x="13710" y="13426"/>
                    <a:pt x="15061" y="13363"/>
                  </a:cubicBezTo>
                  <a:cubicBezTo>
                    <a:pt x="15723" y="13332"/>
                    <a:pt x="16402" y="13302"/>
                    <a:pt x="17032" y="13501"/>
                  </a:cubicBezTo>
                  <a:cubicBezTo>
                    <a:pt x="17662" y="13698"/>
                    <a:pt x="18244" y="14173"/>
                    <a:pt x="18373" y="14815"/>
                  </a:cubicBezTo>
                  <a:lnTo>
                    <a:pt x="19315" y="14103"/>
                  </a:lnTo>
                  <a:lnTo>
                    <a:pt x="18877" y="13730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 rot="-10352502" flipH="1">
              <a:off x="7000000" y="-229034"/>
              <a:ext cx="1895428" cy="1877895"/>
            </a:xfrm>
            <a:custGeom>
              <a:avLst/>
              <a:gdLst/>
              <a:ahLst/>
              <a:cxnLst/>
              <a:rect l="l" t="t" r="r" b="b"/>
              <a:pathLst>
                <a:path w="23783" h="23563" extrusionOk="0">
                  <a:moveTo>
                    <a:pt x="17525" y="22580"/>
                  </a:moveTo>
                  <a:cubicBezTo>
                    <a:pt x="19555" y="21166"/>
                    <a:pt x="21480" y="19445"/>
                    <a:pt x="22454" y="17170"/>
                  </a:cubicBezTo>
                  <a:cubicBezTo>
                    <a:pt x="23782" y="14065"/>
                    <a:pt x="23131" y="10490"/>
                    <a:pt x="22459" y="7156"/>
                  </a:cubicBezTo>
                  <a:cubicBezTo>
                    <a:pt x="21031" y="9064"/>
                    <a:pt x="20702" y="11553"/>
                    <a:pt x="20319" y="13913"/>
                  </a:cubicBezTo>
                  <a:cubicBezTo>
                    <a:pt x="19939" y="16275"/>
                    <a:pt x="19382" y="18773"/>
                    <a:pt x="17662" y="20424"/>
                  </a:cubicBezTo>
                  <a:cubicBezTo>
                    <a:pt x="18198" y="18373"/>
                    <a:pt x="17324" y="16231"/>
                    <a:pt x="17060" y="14117"/>
                  </a:cubicBezTo>
                  <a:cubicBezTo>
                    <a:pt x="16489" y="9544"/>
                    <a:pt x="18783" y="5187"/>
                    <a:pt x="19623" y="673"/>
                  </a:cubicBezTo>
                  <a:cubicBezTo>
                    <a:pt x="19665" y="444"/>
                    <a:pt x="19661" y="137"/>
                    <a:pt x="19439" y="60"/>
                  </a:cubicBezTo>
                  <a:cubicBezTo>
                    <a:pt x="19268" y="1"/>
                    <a:pt x="19097" y="133"/>
                    <a:pt x="18968" y="259"/>
                  </a:cubicBezTo>
                  <a:cubicBezTo>
                    <a:pt x="17668" y="1511"/>
                    <a:pt x="16423" y="2818"/>
                    <a:pt x="15233" y="4178"/>
                  </a:cubicBezTo>
                  <a:cubicBezTo>
                    <a:pt x="14388" y="5142"/>
                    <a:pt x="13552" y="6170"/>
                    <a:pt x="13190" y="7402"/>
                  </a:cubicBezTo>
                  <a:cubicBezTo>
                    <a:pt x="12590" y="9441"/>
                    <a:pt x="13387" y="11633"/>
                    <a:pt x="14348" y="13552"/>
                  </a:cubicBezTo>
                  <a:cubicBezTo>
                    <a:pt x="15308" y="15470"/>
                    <a:pt x="16465" y="17380"/>
                    <a:pt x="16640" y="19508"/>
                  </a:cubicBezTo>
                  <a:cubicBezTo>
                    <a:pt x="14402" y="17184"/>
                    <a:pt x="13623" y="13529"/>
                    <a:pt x="10867" y="11855"/>
                  </a:cubicBezTo>
                  <a:cubicBezTo>
                    <a:pt x="9394" y="10958"/>
                    <a:pt x="7597" y="10804"/>
                    <a:pt x="5881" y="10823"/>
                  </a:cubicBezTo>
                  <a:cubicBezTo>
                    <a:pt x="3904" y="10846"/>
                    <a:pt x="1933" y="11070"/>
                    <a:pt x="1" y="11490"/>
                  </a:cubicBezTo>
                  <a:lnTo>
                    <a:pt x="7568" y="13891"/>
                  </a:lnTo>
                  <a:cubicBezTo>
                    <a:pt x="9305" y="14442"/>
                    <a:pt x="11096" y="15023"/>
                    <a:pt x="12466" y="16230"/>
                  </a:cubicBezTo>
                  <a:cubicBezTo>
                    <a:pt x="13484" y="17125"/>
                    <a:pt x="14196" y="18307"/>
                    <a:pt x="14892" y="19466"/>
                  </a:cubicBezTo>
                  <a:cubicBezTo>
                    <a:pt x="15233" y="20035"/>
                    <a:pt x="15580" y="20618"/>
                    <a:pt x="15706" y="21267"/>
                  </a:cubicBezTo>
                  <a:cubicBezTo>
                    <a:pt x="15830" y="21915"/>
                    <a:pt x="15686" y="22653"/>
                    <a:pt x="15182" y="23071"/>
                  </a:cubicBezTo>
                  <a:lnTo>
                    <a:pt x="16257" y="23563"/>
                  </a:lnTo>
                  <a:cubicBezTo>
                    <a:pt x="16297" y="23374"/>
                    <a:pt x="16338" y="23188"/>
                    <a:pt x="16378" y="2299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flipH="1">
            <a:off x="530866" y="868601"/>
            <a:ext cx="2346121" cy="2859052"/>
            <a:chOff x="5688700" y="1214450"/>
            <a:chExt cx="1926999" cy="2348298"/>
          </a:xfrm>
        </p:grpSpPr>
        <p:sp>
          <p:nvSpPr>
            <p:cNvPr id="1101" name="Google Shape;1101;p33"/>
            <p:cNvSpPr/>
            <p:nvPr/>
          </p:nvSpPr>
          <p:spPr>
            <a:xfrm flipH="1">
              <a:off x="5725181" y="1214450"/>
              <a:ext cx="1826856" cy="2318970"/>
            </a:xfrm>
            <a:custGeom>
              <a:avLst/>
              <a:gdLst/>
              <a:ahLst/>
              <a:cxnLst/>
              <a:rect l="l" t="t" r="r" b="b"/>
              <a:pathLst>
                <a:path w="62043" h="78756" extrusionOk="0">
                  <a:moveTo>
                    <a:pt x="0" y="0"/>
                  </a:moveTo>
                  <a:lnTo>
                    <a:pt x="62043" y="0"/>
                  </a:lnTo>
                  <a:lnTo>
                    <a:pt x="62043" y="78755"/>
                  </a:lnTo>
                  <a:lnTo>
                    <a:pt x="0" y="7875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032683" y="2305807"/>
              <a:ext cx="527183" cy="739541"/>
            </a:xfrm>
            <a:custGeom>
              <a:avLst/>
              <a:gdLst/>
              <a:ahLst/>
              <a:cxnLst/>
              <a:rect l="l" t="t" r="r" b="b"/>
              <a:pathLst>
                <a:path w="17904" h="25116" extrusionOk="0">
                  <a:moveTo>
                    <a:pt x="12540" y="1"/>
                  </a:moveTo>
                  <a:cubicBezTo>
                    <a:pt x="5943" y="1"/>
                    <a:pt x="1" y="5310"/>
                    <a:pt x="1" y="12564"/>
                  </a:cubicBezTo>
                  <a:cubicBezTo>
                    <a:pt x="1" y="19807"/>
                    <a:pt x="5955" y="25115"/>
                    <a:pt x="12560" y="25115"/>
                  </a:cubicBezTo>
                  <a:cubicBezTo>
                    <a:pt x="14329" y="25115"/>
                    <a:pt x="16144" y="24735"/>
                    <a:pt x="17904" y="23908"/>
                  </a:cubicBezTo>
                  <a:lnTo>
                    <a:pt x="17904" y="1220"/>
                  </a:lnTo>
                  <a:cubicBezTo>
                    <a:pt x="16137" y="385"/>
                    <a:pt x="14315" y="1"/>
                    <a:pt x="1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722325" y="169439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7549813" y="1882485"/>
              <a:ext cx="7185" cy="40811"/>
            </a:xfrm>
            <a:custGeom>
              <a:avLst/>
              <a:gdLst/>
              <a:ahLst/>
              <a:cxnLst/>
              <a:rect l="l" t="t" r="r" b="b"/>
              <a:pathLst>
                <a:path w="244" h="1386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386"/>
                  </a:lnTo>
                  <a:lnTo>
                    <a:pt x="1" y="1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722325" y="252696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7549813" y="2714348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7466132" y="2820937"/>
              <a:ext cx="7185" cy="39368"/>
            </a:xfrm>
            <a:custGeom>
              <a:avLst/>
              <a:gdLst/>
              <a:ahLst/>
              <a:cxnLst/>
              <a:rect l="l" t="t" r="r" b="b"/>
              <a:pathLst>
                <a:path w="244" h="1337" extrusionOk="0">
                  <a:moveTo>
                    <a:pt x="1" y="0"/>
                  </a:moveTo>
                  <a:lnTo>
                    <a:pt x="244" y="0"/>
                  </a:lnTo>
                  <a:lnTo>
                    <a:pt x="244" y="1336"/>
                  </a:lnTo>
                  <a:lnTo>
                    <a:pt x="1" y="1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722325" y="3290163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7549813" y="3477547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3"/>
            <p:cNvGrpSpPr/>
            <p:nvPr/>
          </p:nvGrpSpPr>
          <p:grpSpPr>
            <a:xfrm>
              <a:off x="5773320" y="1272402"/>
              <a:ext cx="1744616" cy="2260345"/>
              <a:chOff x="7832750" y="1440850"/>
              <a:chExt cx="1481250" cy="1919125"/>
            </a:xfrm>
          </p:grpSpPr>
          <p:sp>
            <p:nvSpPr>
              <p:cNvPr id="1111" name="Google Shape;1111;p33"/>
              <p:cNvSpPr/>
              <p:nvPr/>
            </p:nvSpPr>
            <p:spPr>
              <a:xfrm>
                <a:off x="9293950" y="1620000"/>
                <a:ext cx="61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1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9240500" y="18204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9307900" y="1842900"/>
                <a:ext cx="61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4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3304"/>
                    </a:lnTo>
                    <a:lnTo>
                      <a:pt x="1" y="33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9270250" y="2048775"/>
                <a:ext cx="61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361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1361"/>
                    </a:lnTo>
                    <a:lnTo>
                      <a:pt x="1" y="1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9293950" y="2326300"/>
                <a:ext cx="6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0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9240500" y="25267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3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9307900" y="2549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9293950" y="2974300"/>
                <a:ext cx="61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5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54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9240500" y="3174700"/>
                <a:ext cx="6100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9307900" y="3197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33"/>
              <p:cNvGrpSpPr/>
              <p:nvPr/>
            </p:nvGrpSpPr>
            <p:grpSpPr>
              <a:xfrm>
                <a:off x="7832750" y="1440850"/>
                <a:ext cx="1388350" cy="1919125"/>
                <a:chOff x="4615850" y="3385375"/>
                <a:chExt cx="1388350" cy="1919125"/>
              </a:xfrm>
            </p:grpSpPr>
            <p:sp>
              <p:nvSpPr>
                <p:cNvPr id="1122" name="Google Shape;1122;p33"/>
                <p:cNvSpPr/>
                <p:nvPr/>
              </p:nvSpPr>
              <p:spPr>
                <a:xfrm>
                  <a:off x="5896675" y="3794625"/>
                  <a:ext cx="54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535" extrusionOk="0">
                      <a:moveTo>
                        <a:pt x="2162" y="0"/>
                      </a:moveTo>
                      <a:lnTo>
                        <a:pt x="2162" y="0"/>
                      </a:lnTo>
                      <a:cubicBezTo>
                        <a:pt x="1944" y="49"/>
                        <a:pt x="1750" y="122"/>
                        <a:pt x="1507" y="170"/>
                      </a:cubicBezTo>
                      <a:cubicBezTo>
                        <a:pt x="972" y="316"/>
                        <a:pt x="462" y="438"/>
                        <a:pt x="0" y="535"/>
                      </a:cubicBezTo>
                      <a:cubicBezTo>
                        <a:pt x="729" y="413"/>
                        <a:pt x="1458" y="243"/>
                        <a:pt x="2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3"/>
                <p:cNvSpPr/>
                <p:nvPr/>
              </p:nvSpPr>
              <p:spPr>
                <a:xfrm>
                  <a:off x="5853975" y="3419400"/>
                  <a:ext cx="52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" fill="none" extrusionOk="0">
                      <a:moveTo>
                        <a:pt x="1" y="1"/>
                      </a:moveTo>
                      <a:lnTo>
                        <a:pt x="2110" y="1"/>
                      </a:lnTo>
                    </a:path>
                  </a:pathLst>
                </a:custGeom>
                <a:solidFill>
                  <a:schemeClr val="dk1"/>
                </a:solidFill>
                <a:ln w="575" cap="flat" cmpd="sng">
                  <a:solidFill>
                    <a:srgbClr val="8B1F90"/>
                  </a:solidFill>
                  <a:prstDash val="solid"/>
                  <a:miter lim="174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3"/>
                <p:cNvSpPr/>
                <p:nvPr/>
              </p:nvSpPr>
              <p:spPr>
                <a:xfrm>
                  <a:off x="4682675" y="33999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3"/>
                <p:cNvSpPr/>
                <p:nvPr/>
              </p:nvSpPr>
              <p:spPr>
                <a:xfrm>
                  <a:off x="4615850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3"/>
                <p:cNvSpPr/>
                <p:nvPr/>
              </p:nvSpPr>
              <p:spPr>
                <a:xfrm>
                  <a:off x="483875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3"/>
                <p:cNvSpPr/>
                <p:nvPr/>
              </p:nvSpPr>
              <p:spPr>
                <a:xfrm>
                  <a:off x="4791975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3"/>
                <p:cNvSpPr/>
                <p:nvPr/>
              </p:nvSpPr>
              <p:spPr>
                <a:xfrm>
                  <a:off x="4763425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3"/>
                <p:cNvSpPr/>
                <p:nvPr/>
              </p:nvSpPr>
              <p:spPr>
                <a:xfrm>
                  <a:off x="5144225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3"/>
                <p:cNvSpPr/>
                <p:nvPr/>
              </p:nvSpPr>
              <p:spPr>
                <a:xfrm>
                  <a:off x="5293625" y="3394500"/>
                  <a:ext cx="6075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8"/>
                      </a:lnTo>
                      <a:lnTo>
                        <a:pt x="0" y="46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3"/>
                <p:cNvSpPr/>
                <p:nvPr/>
              </p:nvSpPr>
              <p:spPr>
                <a:xfrm>
                  <a:off x="5223175" y="3564525"/>
                  <a:ext cx="610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3"/>
                <p:cNvSpPr/>
                <p:nvPr/>
              </p:nvSpPr>
              <p:spPr>
                <a:xfrm>
                  <a:off x="5036725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3"/>
                <p:cNvSpPr/>
                <p:nvPr/>
              </p:nvSpPr>
              <p:spPr>
                <a:xfrm>
                  <a:off x="5093800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3"/>
                <p:cNvSpPr/>
                <p:nvPr/>
              </p:nvSpPr>
              <p:spPr>
                <a:xfrm>
                  <a:off x="4694800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3"/>
                <p:cNvSpPr/>
                <p:nvPr/>
              </p:nvSpPr>
              <p:spPr>
                <a:xfrm>
                  <a:off x="5306975" y="3743700"/>
                  <a:ext cx="61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29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28"/>
                      </a:lnTo>
                      <a:lnTo>
                        <a:pt x="1" y="33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3"/>
                <p:cNvSpPr/>
                <p:nvPr/>
              </p:nvSpPr>
              <p:spPr>
                <a:xfrm>
                  <a:off x="5080450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3"/>
                <p:cNvSpPr/>
                <p:nvPr/>
              </p:nvSpPr>
              <p:spPr>
                <a:xfrm>
                  <a:off x="5169725" y="3764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3"/>
                <p:cNvSpPr/>
                <p:nvPr/>
              </p:nvSpPr>
              <p:spPr>
                <a:xfrm>
                  <a:off x="5141175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>
                  <a:off x="5342800" y="37667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5105350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5270525" y="3903400"/>
                  <a:ext cx="6100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86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86"/>
                      </a:lnTo>
                      <a:lnTo>
                        <a:pt x="1" y="13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5325800" y="39829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5237125" y="3787425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3"/>
                <p:cNvSpPr/>
                <p:nvPr/>
              </p:nvSpPr>
              <p:spPr>
                <a:xfrm>
                  <a:off x="5019100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3"/>
                <p:cNvSpPr/>
                <p:nvPr/>
              </p:nvSpPr>
              <p:spPr>
                <a:xfrm>
                  <a:off x="5030650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1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3"/>
                <p:cNvSpPr/>
                <p:nvPr/>
              </p:nvSpPr>
              <p:spPr>
                <a:xfrm>
                  <a:off x="5199475" y="39933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>
                  <a:off x="4720325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>
                  <a:off x="483267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9"/>
                      </a:lnTo>
                      <a:lnTo>
                        <a:pt x="0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3"/>
                <p:cNvSpPr/>
                <p:nvPr/>
              </p:nvSpPr>
              <p:spPr>
                <a:xfrm>
                  <a:off x="4754325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1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3"/>
                <p:cNvSpPr/>
                <p:nvPr/>
              </p:nvSpPr>
              <p:spPr>
                <a:xfrm>
                  <a:off x="4649250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3"/>
                <p:cNvSpPr/>
                <p:nvPr/>
              </p:nvSpPr>
              <p:spPr>
                <a:xfrm>
                  <a:off x="5409000" y="33853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67"/>
                      </a:lnTo>
                      <a:lnTo>
                        <a:pt x="1" y="11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3"/>
                <p:cNvSpPr/>
                <p:nvPr/>
              </p:nvSpPr>
              <p:spPr>
                <a:xfrm>
                  <a:off x="5536525" y="3399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3"/>
                <p:cNvSpPr/>
                <p:nvPr/>
              </p:nvSpPr>
              <p:spPr>
                <a:xfrm>
                  <a:off x="5469725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>
                  <a:off x="569200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>
                  <a:off x="5645850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5617300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3"/>
                <p:cNvSpPr/>
                <p:nvPr/>
              </p:nvSpPr>
              <p:spPr>
                <a:xfrm>
                  <a:off x="5370750" y="37266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3"/>
                <p:cNvSpPr/>
                <p:nvPr/>
              </p:nvSpPr>
              <p:spPr>
                <a:xfrm>
                  <a:off x="5998100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3"/>
                <p:cNvSpPr/>
                <p:nvPr/>
              </p:nvSpPr>
              <p:spPr>
                <a:xfrm>
                  <a:off x="5890600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3"/>
                <p:cNvSpPr/>
                <p:nvPr/>
              </p:nvSpPr>
              <p:spPr>
                <a:xfrm>
                  <a:off x="5426625" y="37437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3"/>
                <p:cNvSpPr/>
                <p:nvPr/>
              </p:nvSpPr>
              <p:spPr>
                <a:xfrm>
                  <a:off x="5352525" y="39592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3"/>
                <p:cNvSpPr/>
                <p:nvPr/>
              </p:nvSpPr>
              <p:spPr>
                <a:xfrm>
                  <a:off x="5379250" y="35098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3"/>
                <p:cNvSpPr/>
                <p:nvPr/>
              </p:nvSpPr>
              <p:spPr>
                <a:xfrm>
                  <a:off x="5947075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3"/>
                <p:cNvSpPr/>
                <p:nvPr/>
              </p:nvSpPr>
              <p:spPr>
                <a:xfrm>
                  <a:off x="5548075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3"/>
                <p:cNvSpPr/>
                <p:nvPr/>
              </p:nvSpPr>
              <p:spPr>
                <a:xfrm>
                  <a:off x="5934325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3"/>
                <p:cNvSpPr/>
                <p:nvPr/>
              </p:nvSpPr>
              <p:spPr>
                <a:xfrm>
                  <a:off x="5995050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3"/>
                <p:cNvSpPr/>
                <p:nvPr/>
              </p:nvSpPr>
              <p:spPr>
                <a:xfrm>
                  <a:off x="5958625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3"/>
                <p:cNvSpPr/>
                <p:nvPr/>
              </p:nvSpPr>
              <p:spPr>
                <a:xfrm>
                  <a:off x="5872975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3"/>
                <p:cNvSpPr/>
                <p:nvPr/>
              </p:nvSpPr>
              <p:spPr>
                <a:xfrm>
                  <a:off x="5883925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0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3"/>
                <p:cNvSpPr/>
                <p:nvPr/>
              </p:nvSpPr>
              <p:spPr>
                <a:xfrm>
                  <a:off x="5574200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3"/>
                <p:cNvSpPr/>
                <p:nvPr/>
              </p:nvSpPr>
              <p:spPr>
                <a:xfrm>
                  <a:off x="568592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89"/>
                      </a:lnTo>
                      <a:lnTo>
                        <a:pt x="1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3"/>
                <p:cNvSpPr/>
                <p:nvPr/>
              </p:nvSpPr>
              <p:spPr>
                <a:xfrm>
                  <a:off x="5608200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3"/>
                <p:cNvSpPr/>
                <p:nvPr/>
              </p:nvSpPr>
              <p:spPr>
                <a:xfrm>
                  <a:off x="5502525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3"/>
                <p:cNvSpPr/>
                <p:nvPr/>
              </p:nvSpPr>
              <p:spPr>
                <a:xfrm>
                  <a:off x="5401725" y="3876075"/>
                  <a:ext cx="610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3"/>
                <p:cNvSpPr/>
                <p:nvPr/>
              </p:nvSpPr>
              <p:spPr>
                <a:xfrm>
                  <a:off x="4682675" y="4106850"/>
                  <a:ext cx="6075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3"/>
                <p:cNvSpPr/>
                <p:nvPr/>
              </p:nvSpPr>
              <p:spPr>
                <a:xfrm>
                  <a:off x="4615850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3"/>
                <p:cNvSpPr/>
                <p:nvPr/>
              </p:nvSpPr>
              <p:spPr>
                <a:xfrm>
                  <a:off x="483875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9"/>
                      </a:lnTo>
                      <a:lnTo>
                        <a:pt x="0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3"/>
                <p:cNvSpPr/>
                <p:nvPr/>
              </p:nvSpPr>
              <p:spPr>
                <a:xfrm>
                  <a:off x="4791975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3"/>
                <p:cNvSpPr/>
                <p:nvPr/>
              </p:nvSpPr>
              <p:spPr>
                <a:xfrm>
                  <a:off x="4763425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3"/>
                <p:cNvSpPr/>
                <p:nvPr/>
              </p:nvSpPr>
              <p:spPr>
                <a:xfrm>
                  <a:off x="5144225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3"/>
                <p:cNvSpPr/>
                <p:nvPr/>
              </p:nvSpPr>
              <p:spPr>
                <a:xfrm>
                  <a:off x="5293625" y="4101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3"/>
                <p:cNvSpPr/>
                <p:nvPr/>
              </p:nvSpPr>
              <p:spPr>
                <a:xfrm>
                  <a:off x="5223175" y="4270825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3"/>
                <p:cNvSpPr/>
                <p:nvPr/>
              </p:nvSpPr>
              <p:spPr>
                <a:xfrm>
                  <a:off x="5036725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3"/>
                <p:cNvSpPr/>
                <p:nvPr/>
              </p:nvSpPr>
              <p:spPr>
                <a:xfrm>
                  <a:off x="5093800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3"/>
                <p:cNvSpPr/>
                <p:nvPr/>
              </p:nvSpPr>
              <p:spPr>
                <a:xfrm>
                  <a:off x="4694800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3"/>
                <p:cNvSpPr/>
                <p:nvPr/>
              </p:nvSpPr>
              <p:spPr>
                <a:xfrm>
                  <a:off x="5306975" y="4450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3"/>
                <p:cNvSpPr/>
                <p:nvPr/>
              </p:nvSpPr>
              <p:spPr>
                <a:xfrm>
                  <a:off x="5080450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3"/>
                <p:cNvSpPr/>
                <p:nvPr/>
              </p:nvSpPr>
              <p:spPr>
                <a:xfrm>
                  <a:off x="5169725" y="4471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3"/>
                      </a:lnTo>
                      <a:lnTo>
                        <a:pt x="0" y="1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3"/>
                <p:cNvSpPr/>
                <p:nvPr/>
              </p:nvSpPr>
              <p:spPr>
                <a:xfrm>
                  <a:off x="5141175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3"/>
                <p:cNvSpPr/>
                <p:nvPr/>
              </p:nvSpPr>
              <p:spPr>
                <a:xfrm>
                  <a:off x="5342800" y="4473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3"/>
                <p:cNvSpPr/>
                <p:nvPr/>
              </p:nvSpPr>
              <p:spPr>
                <a:xfrm>
                  <a:off x="5105350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3"/>
                <p:cNvSpPr/>
                <p:nvPr/>
              </p:nvSpPr>
              <p:spPr>
                <a:xfrm>
                  <a:off x="5270525" y="4609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3"/>
                <p:cNvSpPr/>
                <p:nvPr/>
              </p:nvSpPr>
              <p:spPr>
                <a:xfrm>
                  <a:off x="5325800" y="46892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3"/>
                <p:cNvSpPr/>
                <p:nvPr/>
              </p:nvSpPr>
              <p:spPr>
                <a:xfrm>
                  <a:off x="5237125" y="4493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3"/>
                <p:cNvSpPr/>
                <p:nvPr/>
              </p:nvSpPr>
              <p:spPr>
                <a:xfrm>
                  <a:off x="5019100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3"/>
                <p:cNvSpPr/>
                <p:nvPr/>
              </p:nvSpPr>
              <p:spPr>
                <a:xfrm>
                  <a:off x="5030650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3"/>
                <p:cNvSpPr/>
                <p:nvPr/>
              </p:nvSpPr>
              <p:spPr>
                <a:xfrm>
                  <a:off x="5199475" y="470020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3"/>
                <p:cNvSpPr/>
                <p:nvPr/>
              </p:nvSpPr>
              <p:spPr>
                <a:xfrm>
                  <a:off x="4720325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3"/>
                <p:cNvSpPr/>
                <p:nvPr/>
              </p:nvSpPr>
              <p:spPr>
                <a:xfrm>
                  <a:off x="483267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3"/>
                <p:cNvSpPr/>
                <p:nvPr/>
              </p:nvSpPr>
              <p:spPr>
                <a:xfrm>
                  <a:off x="4754325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1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3"/>
                <p:cNvSpPr/>
                <p:nvPr/>
              </p:nvSpPr>
              <p:spPr>
                <a:xfrm>
                  <a:off x="4649250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3"/>
                <p:cNvSpPr/>
                <p:nvPr/>
              </p:nvSpPr>
              <p:spPr>
                <a:xfrm>
                  <a:off x="5409000" y="4091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536525" y="4106850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>
                  <a:off x="5469725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>
                  <a:off x="569200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9"/>
                      </a:lnTo>
                      <a:lnTo>
                        <a:pt x="1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3"/>
                <p:cNvSpPr/>
                <p:nvPr/>
              </p:nvSpPr>
              <p:spPr>
                <a:xfrm>
                  <a:off x="5645850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3"/>
                <p:cNvSpPr/>
                <p:nvPr/>
              </p:nvSpPr>
              <p:spPr>
                <a:xfrm>
                  <a:off x="5617300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>
                  <a:off x="5370750" y="44336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360"/>
                      </a:lnTo>
                      <a:lnTo>
                        <a:pt x="0" y="13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>
                  <a:off x="5998100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>
                  <a:off x="5890600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3"/>
                <p:cNvSpPr/>
                <p:nvPr/>
              </p:nvSpPr>
              <p:spPr>
                <a:xfrm>
                  <a:off x="5426625" y="4450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3"/>
                <p:cNvSpPr/>
                <p:nvPr/>
              </p:nvSpPr>
              <p:spPr>
                <a:xfrm>
                  <a:off x="5352525" y="46661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3"/>
                <p:cNvSpPr/>
                <p:nvPr/>
              </p:nvSpPr>
              <p:spPr>
                <a:xfrm>
                  <a:off x="5379250" y="4216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3"/>
                <p:cNvSpPr/>
                <p:nvPr/>
              </p:nvSpPr>
              <p:spPr>
                <a:xfrm>
                  <a:off x="5947075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3"/>
                <p:cNvSpPr/>
                <p:nvPr/>
              </p:nvSpPr>
              <p:spPr>
                <a:xfrm>
                  <a:off x="5548075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3"/>
                <p:cNvSpPr/>
                <p:nvPr/>
              </p:nvSpPr>
              <p:spPr>
                <a:xfrm>
                  <a:off x="5934325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3"/>
                <p:cNvSpPr/>
                <p:nvPr/>
              </p:nvSpPr>
              <p:spPr>
                <a:xfrm>
                  <a:off x="5995050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3"/>
                <p:cNvSpPr/>
                <p:nvPr/>
              </p:nvSpPr>
              <p:spPr>
                <a:xfrm>
                  <a:off x="5958625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3"/>
                <p:cNvSpPr/>
                <p:nvPr/>
              </p:nvSpPr>
              <p:spPr>
                <a:xfrm>
                  <a:off x="5872975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3"/>
                <p:cNvSpPr/>
                <p:nvPr/>
              </p:nvSpPr>
              <p:spPr>
                <a:xfrm>
                  <a:off x="5883925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3"/>
                <p:cNvSpPr/>
                <p:nvPr/>
              </p:nvSpPr>
              <p:spPr>
                <a:xfrm>
                  <a:off x="5574200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3"/>
                <p:cNvSpPr/>
                <p:nvPr/>
              </p:nvSpPr>
              <p:spPr>
                <a:xfrm>
                  <a:off x="568592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3"/>
                <p:cNvSpPr/>
                <p:nvPr/>
              </p:nvSpPr>
              <p:spPr>
                <a:xfrm>
                  <a:off x="5608200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3"/>
                <p:cNvSpPr/>
                <p:nvPr/>
              </p:nvSpPr>
              <p:spPr>
                <a:xfrm>
                  <a:off x="5502525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3"/>
                <p:cNvSpPr/>
                <p:nvPr/>
              </p:nvSpPr>
              <p:spPr>
                <a:xfrm>
                  <a:off x="5401725" y="4582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3"/>
                <p:cNvSpPr/>
                <p:nvPr/>
              </p:nvSpPr>
              <p:spPr>
                <a:xfrm>
                  <a:off x="4682675" y="47542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3"/>
                <p:cNvSpPr/>
                <p:nvPr/>
              </p:nvSpPr>
              <p:spPr>
                <a:xfrm>
                  <a:off x="4615850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3"/>
                <p:cNvSpPr/>
                <p:nvPr/>
              </p:nvSpPr>
              <p:spPr>
                <a:xfrm>
                  <a:off x="483875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3"/>
                <p:cNvSpPr/>
                <p:nvPr/>
              </p:nvSpPr>
              <p:spPr>
                <a:xfrm>
                  <a:off x="4791975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3"/>
                <p:cNvSpPr/>
                <p:nvPr/>
              </p:nvSpPr>
              <p:spPr>
                <a:xfrm>
                  <a:off x="4763425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3"/>
                <p:cNvSpPr/>
                <p:nvPr/>
              </p:nvSpPr>
              <p:spPr>
                <a:xfrm>
                  <a:off x="5144225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3"/>
                <p:cNvSpPr/>
                <p:nvPr/>
              </p:nvSpPr>
              <p:spPr>
                <a:xfrm>
                  <a:off x="5293625" y="4749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3"/>
                <p:cNvSpPr/>
                <p:nvPr/>
              </p:nvSpPr>
              <p:spPr>
                <a:xfrm>
                  <a:off x="5223175" y="4918825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3"/>
                <p:cNvSpPr/>
                <p:nvPr/>
              </p:nvSpPr>
              <p:spPr>
                <a:xfrm>
                  <a:off x="5036725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3"/>
                <p:cNvSpPr/>
                <p:nvPr/>
              </p:nvSpPr>
              <p:spPr>
                <a:xfrm>
                  <a:off x="5093800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>
                  <a:off x="4694800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>
                  <a:off x="5306975" y="5098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>
                  <a:off x="5080450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3"/>
                <p:cNvSpPr/>
                <p:nvPr/>
              </p:nvSpPr>
              <p:spPr>
                <a:xfrm>
                  <a:off x="5169725" y="5119225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>
                  <a:off x="5141175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>
                  <a:off x="5342800" y="5121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3"/>
                <p:cNvSpPr/>
                <p:nvPr/>
              </p:nvSpPr>
              <p:spPr>
                <a:xfrm>
                  <a:off x="5270525" y="5257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3"/>
                <p:cNvSpPr/>
                <p:nvPr/>
              </p:nvSpPr>
              <p:spPr>
                <a:xfrm>
                  <a:off x="5237125" y="5141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3"/>
                <p:cNvSpPr/>
                <p:nvPr/>
              </p:nvSpPr>
              <p:spPr>
                <a:xfrm>
                  <a:off x="5030650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3"/>
                <p:cNvSpPr/>
                <p:nvPr/>
              </p:nvSpPr>
              <p:spPr>
                <a:xfrm>
                  <a:off x="4720325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3"/>
                <p:cNvSpPr/>
                <p:nvPr/>
              </p:nvSpPr>
              <p:spPr>
                <a:xfrm>
                  <a:off x="483267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3"/>
                <p:cNvSpPr/>
                <p:nvPr/>
              </p:nvSpPr>
              <p:spPr>
                <a:xfrm>
                  <a:off x="4935900" y="4932800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3"/>
                <p:cNvSpPr/>
                <p:nvPr/>
              </p:nvSpPr>
              <p:spPr>
                <a:xfrm>
                  <a:off x="4649250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3"/>
                <p:cNvSpPr/>
                <p:nvPr/>
              </p:nvSpPr>
              <p:spPr>
                <a:xfrm>
                  <a:off x="5409000" y="4739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5536525" y="4754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3"/>
                <p:cNvSpPr/>
                <p:nvPr/>
              </p:nvSpPr>
              <p:spPr>
                <a:xfrm>
                  <a:off x="5469725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3"/>
                <p:cNvSpPr/>
                <p:nvPr/>
              </p:nvSpPr>
              <p:spPr>
                <a:xfrm>
                  <a:off x="569200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3"/>
                <p:cNvSpPr/>
                <p:nvPr/>
              </p:nvSpPr>
              <p:spPr>
                <a:xfrm>
                  <a:off x="5645850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3"/>
                <p:cNvSpPr/>
                <p:nvPr/>
              </p:nvSpPr>
              <p:spPr>
                <a:xfrm>
                  <a:off x="5617300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3"/>
                <p:cNvSpPr/>
                <p:nvPr/>
              </p:nvSpPr>
              <p:spPr>
                <a:xfrm>
                  <a:off x="5370750" y="50815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3"/>
                <p:cNvSpPr/>
                <p:nvPr/>
              </p:nvSpPr>
              <p:spPr>
                <a:xfrm>
                  <a:off x="5998100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3"/>
                <p:cNvSpPr/>
                <p:nvPr/>
              </p:nvSpPr>
              <p:spPr>
                <a:xfrm>
                  <a:off x="5890600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3"/>
                <p:cNvSpPr/>
                <p:nvPr/>
              </p:nvSpPr>
              <p:spPr>
                <a:xfrm>
                  <a:off x="5426625" y="5098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3"/>
                <p:cNvSpPr/>
                <p:nvPr/>
              </p:nvSpPr>
              <p:spPr>
                <a:xfrm>
                  <a:off x="5379250" y="4864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3"/>
                <p:cNvSpPr/>
                <p:nvPr/>
              </p:nvSpPr>
              <p:spPr>
                <a:xfrm>
                  <a:off x="5947075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3"/>
                <p:cNvSpPr/>
                <p:nvPr/>
              </p:nvSpPr>
              <p:spPr>
                <a:xfrm>
                  <a:off x="5548075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3"/>
                <p:cNvSpPr/>
                <p:nvPr/>
              </p:nvSpPr>
              <p:spPr>
                <a:xfrm>
                  <a:off x="5934325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3"/>
                <p:cNvSpPr/>
                <p:nvPr/>
              </p:nvSpPr>
              <p:spPr>
                <a:xfrm>
                  <a:off x="5995050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3"/>
                <p:cNvSpPr/>
                <p:nvPr/>
              </p:nvSpPr>
              <p:spPr>
                <a:xfrm>
                  <a:off x="5883925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3"/>
                <p:cNvSpPr/>
                <p:nvPr/>
              </p:nvSpPr>
              <p:spPr>
                <a:xfrm>
                  <a:off x="5574200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3"/>
                <p:cNvSpPr/>
                <p:nvPr/>
              </p:nvSpPr>
              <p:spPr>
                <a:xfrm>
                  <a:off x="568592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3"/>
                <p:cNvSpPr/>
                <p:nvPr/>
              </p:nvSpPr>
              <p:spPr>
                <a:xfrm>
                  <a:off x="5502525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3"/>
                <p:cNvSpPr/>
                <p:nvPr/>
              </p:nvSpPr>
              <p:spPr>
                <a:xfrm>
                  <a:off x="5401725" y="5230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9" name="Google Shape;1269;p33"/>
            <p:cNvSpPr/>
            <p:nvPr/>
          </p:nvSpPr>
          <p:spPr>
            <a:xfrm>
              <a:off x="6348899" y="1214450"/>
              <a:ext cx="572234" cy="824725"/>
            </a:xfrm>
            <a:custGeom>
              <a:avLst/>
              <a:gdLst/>
              <a:ahLst/>
              <a:cxnLst/>
              <a:rect l="l" t="t" r="r" b="b"/>
              <a:pathLst>
                <a:path w="19434" h="28009" extrusionOk="0">
                  <a:moveTo>
                    <a:pt x="19434" y="28009"/>
                  </a:moveTo>
                  <a:lnTo>
                    <a:pt x="0" y="28009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7547"/>
                  </a:lnTo>
                  <a:lnTo>
                    <a:pt x="19434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348899" y="2084208"/>
              <a:ext cx="572234" cy="73892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723739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9435" y="28009"/>
                  </a:moveTo>
                  <a:lnTo>
                    <a:pt x="1" y="28009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7547"/>
                  </a:lnTo>
                  <a:lnTo>
                    <a:pt x="19435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5723739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511" y="0"/>
                  </a:moveTo>
                  <a:lnTo>
                    <a:pt x="1" y="0"/>
                  </a:lnTo>
                  <a:lnTo>
                    <a:pt x="1" y="23248"/>
                  </a:lnTo>
                  <a:lnTo>
                    <a:pt x="19435" y="23248"/>
                  </a:lnTo>
                  <a:lnTo>
                    <a:pt x="19435" y="22762"/>
                  </a:lnTo>
                  <a:lnTo>
                    <a:pt x="511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5723739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9435" y="25094"/>
                  </a:moveTo>
                  <a:lnTo>
                    <a:pt x="1" y="25094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4633"/>
                  </a:lnTo>
                  <a:lnTo>
                    <a:pt x="19435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96908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" y="28009"/>
                  </a:moveTo>
                  <a:lnTo>
                    <a:pt x="19435" y="28009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7547"/>
                  </a:lnTo>
                  <a:lnTo>
                    <a:pt x="1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996908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18925" y="0"/>
                  </a:moveTo>
                  <a:lnTo>
                    <a:pt x="19435" y="0"/>
                  </a:lnTo>
                  <a:lnTo>
                    <a:pt x="19435" y="23248"/>
                  </a:lnTo>
                  <a:lnTo>
                    <a:pt x="1" y="23248"/>
                  </a:lnTo>
                  <a:lnTo>
                    <a:pt x="1" y="22762"/>
                  </a:lnTo>
                  <a:lnTo>
                    <a:pt x="18925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96908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" y="25094"/>
                  </a:moveTo>
                  <a:lnTo>
                    <a:pt x="19435" y="25094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4633"/>
                  </a:lnTo>
                  <a:lnTo>
                    <a:pt x="1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688700" y="1214450"/>
              <a:ext cx="1926999" cy="2348298"/>
            </a:xfrm>
            <a:custGeom>
              <a:avLst/>
              <a:gdLst/>
              <a:ahLst/>
              <a:cxnLst/>
              <a:rect l="l" t="t" r="r" b="b"/>
              <a:pathLst>
                <a:path w="65444" h="79752" extrusionOk="0">
                  <a:moveTo>
                    <a:pt x="65444" y="29539"/>
                  </a:moveTo>
                  <a:lnTo>
                    <a:pt x="65444" y="27790"/>
                  </a:lnTo>
                  <a:lnTo>
                    <a:pt x="43629" y="27790"/>
                  </a:lnTo>
                  <a:lnTo>
                    <a:pt x="43629" y="0"/>
                  </a:lnTo>
                  <a:lnTo>
                    <a:pt x="41856" y="0"/>
                  </a:lnTo>
                  <a:lnTo>
                    <a:pt x="41856" y="27790"/>
                  </a:lnTo>
                  <a:lnTo>
                    <a:pt x="22665" y="27790"/>
                  </a:lnTo>
                  <a:lnTo>
                    <a:pt x="22665" y="0"/>
                  </a:lnTo>
                  <a:lnTo>
                    <a:pt x="20916" y="0"/>
                  </a:lnTo>
                  <a:lnTo>
                    <a:pt x="20916" y="27790"/>
                  </a:lnTo>
                  <a:lnTo>
                    <a:pt x="0" y="27790"/>
                  </a:lnTo>
                  <a:lnTo>
                    <a:pt x="0" y="29539"/>
                  </a:lnTo>
                  <a:lnTo>
                    <a:pt x="20916" y="29539"/>
                  </a:lnTo>
                  <a:lnTo>
                    <a:pt x="20916" y="54390"/>
                  </a:lnTo>
                  <a:lnTo>
                    <a:pt x="0" y="54390"/>
                  </a:lnTo>
                  <a:lnTo>
                    <a:pt x="0" y="56139"/>
                  </a:lnTo>
                  <a:lnTo>
                    <a:pt x="20916" y="56139"/>
                  </a:lnTo>
                  <a:lnTo>
                    <a:pt x="20916" y="79751"/>
                  </a:lnTo>
                  <a:lnTo>
                    <a:pt x="22665" y="79751"/>
                  </a:lnTo>
                  <a:lnTo>
                    <a:pt x="22665" y="56139"/>
                  </a:lnTo>
                  <a:lnTo>
                    <a:pt x="41856" y="56139"/>
                  </a:lnTo>
                  <a:lnTo>
                    <a:pt x="41856" y="79751"/>
                  </a:lnTo>
                  <a:lnTo>
                    <a:pt x="43629" y="79751"/>
                  </a:lnTo>
                  <a:lnTo>
                    <a:pt x="43629" y="56139"/>
                  </a:lnTo>
                  <a:lnTo>
                    <a:pt x="65444" y="56139"/>
                  </a:lnTo>
                  <a:lnTo>
                    <a:pt x="65444" y="54390"/>
                  </a:lnTo>
                  <a:lnTo>
                    <a:pt x="43629" y="54390"/>
                  </a:lnTo>
                  <a:lnTo>
                    <a:pt x="43629" y="29539"/>
                  </a:lnTo>
                  <a:close/>
                  <a:moveTo>
                    <a:pt x="41856" y="54390"/>
                  </a:moveTo>
                  <a:lnTo>
                    <a:pt x="22665" y="54390"/>
                  </a:lnTo>
                  <a:lnTo>
                    <a:pt x="22665" y="29539"/>
                  </a:lnTo>
                  <a:lnTo>
                    <a:pt x="41856" y="29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3"/>
          <p:cNvSpPr txBox="1">
            <a:spLocks noGrp="1"/>
          </p:cNvSpPr>
          <p:nvPr>
            <p:ph type="title" idx="2"/>
          </p:nvPr>
        </p:nvSpPr>
        <p:spPr>
          <a:xfrm flipH="1">
            <a:off x="4723650" y="2583476"/>
            <a:ext cx="3454500" cy="6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dirty="0" err="1" smtClean="0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dirty="0"/>
          </a:p>
        </p:txBody>
      </p:sp>
      <p:sp>
        <p:nvSpPr>
          <p:cNvPr id="1279" name="Google Shape;1279;p33"/>
          <p:cNvSpPr txBox="1">
            <a:spLocks noGrp="1"/>
          </p:cNvSpPr>
          <p:nvPr>
            <p:ph type="title"/>
          </p:nvPr>
        </p:nvSpPr>
        <p:spPr>
          <a:xfrm>
            <a:off x="4723650" y="1210825"/>
            <a:ext cx="1991100" cy="137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1.2</a:t>
            </a:r>
            <a:endParaRPr dirty="0"/>
          </a:p>
        </p:txBody>
      </p:sp>
      <p:grpSp>
        <p:nvGrpSpPr>
          <p:cNvPr id="1281" name="Google Shape;1281;p33"/>
          <p:cNvGrpSpPr/>
          <p:nvPr/>
        </p:nvGrpSpPr>
        <p:grpSpPr>
          <a:xfrm>
            <a:off x="416900" y="3477575"/>
            <a:ext cx="3795700" cy="993575"/>
            <a:chOff x="624525" y="3325175"/>
            <a:chExt cx="3795700" cy="993575"/>
          </a:xfrm>
        </p:grpSpPr>
        <p:sp>
          <p:nvSpPr>
            <p:cNvPr id="1282" name="Google Shape;1282;p33"/>
            <p:cNvSpPr/>
            <p:nvPr/>
          </p:nvSpPr>
          <p:spPr>
            <a:xfrm flipH="1">
              <a:off x="2376000" y="3325175"/>
              <a:ext cx="6100" cy="40725"/>
            </a:xfrm>
            <a:custGeom>
              <a:avLst/>
              <a:gdLst/>
              <a:ahLst/>
              <a:cxnLst/>
              <a:rect l="l" t="t" r="r" b="b"/>
              <a:pathLst>
                <a:path w="244" h="1629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628"/>
                  </a:lnTo>
                  <a:lnTo>
                    <a:pt x="1" y="16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 flipH="1">
              <a:off x="624525" y="3802500"/>
              <a:ext cx="3795700" cy="262403"/>
            </a:xfrm>
            <a:custGeom>
              <a:avLst/>
              <a:gdLst/>
              <a:ahLst/>
              <a:cxnLst/>
              <a:rect l="l" t="t" r="r" b="b"/>
              <a:pathLst>
                <a:path w="151828" h="10107" extrusionOk="0">
                  <a:moveTo>
                    <a:pt x="151827" y="10106"/>
                  </a:moveTo>
                  <a:lnTo>
                    <a:pt x="1" y="10106"/>
                  </a:lnTo>
                  <a:lnTo>
                    <a:pt x="15305" y="1"/>
                  </a:lnTo>
                  <a:lnTo>
                    <a:pt x="13402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 flipH="1">
              <a:off x="624525" y="4064875"/>
              <a:ext cx="3795700" cy="253875"/>
            </a:xfrm>
            <a:custGeom>
              <a:avLst/>
              <a:gdLst/>
              <a:ahLst/>
              <a:cxnLst/>
              <a:rect l="l" t="t" r="r" b="b"/>
              <a:pathLst>
                <a:path w="151828" h="10155" fill="none" extrusionOk="0">
                  <a:moveTo>
                    <a:pt x="1" y="0"/>
                  </a:moveTo>
                  <a:lnTo>
                    <a:pt x="151827" y="0"/>
                  </a:lnTo>
                  <a:lnTo>
                    <a:pt x="151827" y="10155"/>
                  </a:lnTo>
                  <a:lnTo>
                    <a:pt x="1" y="10155"/>
                  </a:lnTo>
                  <a:close/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 flipH="1">
              <a:off x="2920150" y="4142000"/>
              <a:ext cx="110550" cy="109950"/>
            </a:xfrm>
            <a:custGeom>
              <a:avLst/>
              <a:gdLst/>
              <a:ahLst/>
              <a:cxnLst/>
              <a:rect l="l" t="t" r="r" b="b"/>
              <a:pathLst>
                <a:path w="4422" h="4398" fill="none" extrusionOk="0">
                  <a:moveTo>
                    <a:pt x="4422" y="1895"/>
                  </a:moveTo>
                  <a:cubicBezTo>
                    <a:pt x="4397" y="3572"/>
                    <a:pt x="2381" y="4397"/>
                    <a:pt x="1191" y="3231"/>
                  </a:cubicBezTo>
                  <a:cubicBezTo>
                    <a:pt x="0" y="2041"/>
                    <a:pt x="851" y="1"/>
                    <a:pt x="2527" y="1"/>
                  </a:cubicBezTo>
                  <a:cubicBezTo>
                    <a:pt x="3571" y="1"/>
                    <a:pt x="4422" y="851"/>
                    <a:pt x="4422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 flipH="1">
              <a:off x="1956350" y="4142000"/>
              <a:ext cx="109950" cy="109950"/>
            </a:xfrm>
            <a:custGeom>
              <a:avLst/>
              <a:gdLst/>
              <a:ahLst/>
              <a:cxnLst/>
              <a:rect l="l" t="t" r="r" b="b"/>
              <a:pathLst>
                <a:path w="4398" h="4398" fill="none" extrusionOk="0">
                  <a:moveTo>
                    <a:pt x="4398" y="1895"/>
                  </a:moveTo>
                  <a:cubicBezTo>
                    <a:pt x="4398" y="3572"/>
                    <a:pt x="2357" y="4397"/>
                    <a:pt x="1167" y="3231"/>
                  </a:cubicBezTo>
                  <a:cubicBezTo>
                    <a:pt x="1" y="2041"/>
                    <a:pt x="827" y="1"/>
                    <a:pt x="2503" y="1"/>
                  </a:cubicBezTo>
                  <a:cubicBezTo>
                    <a:pt x="3547" y="1"/>
                    <a:pt x="4398" y="851"/>
                    <a:pt x="4398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 flipH="1">
              <a:off x="951250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1" y="1895"/>
                  </a:moveTo>
                  <a:cubicBezTo>
                    <a:pt x="4421" y="3572"/>
                    <a:pt x="2381" y="4422"/>
                    <a:pt x="1190" y="3231"/>
                  </a:cubicBezTo>
                  <a:cubicBezTo>
                    <a:pt x="0" y="2041"/>
                    <a:pt x="850" y="1"/>
                    <a:pt x="2526" y="1"/>
                  </a:cubicBezTo>
                  <a:cubicBezTo>
                    <a:pt x="3571" y="1"/>
                    <a:pt x="4421" y="851"/>
                    <a:pt x="4421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 flipH="1">
              <a:off x="2481675" y="4064875"/>
              <a:ext cx="7925" cy="252050"/>
            </a:xfrm>
            <a:custGeom>
              <a:avLst/>
              <a:gdLst/>
              <a:ahLst/>
              <a:cxnLst/>
              <a:rect l="l" t="t" r="r" b="b"/>
              <a:pathLst>
                <a:path w="317" h="10082" extrusionOk="0">
                  <a:moveTo>
                    <a:pt x="1" y="0"/>
                  </a:moveTo>
                  <a:lnTo>
                    <a:pt x="317" y="0"/>
                  </a:lnTo>
                  <a:lnTo>
                    <a:pt x="317" y="10082"/>
                  </a:lnTo>
                  <a:lnTo>
                    <a:pt x="1" y="10082"/>
                  </a:lnTo>
                  <a:close/>
                </a:path>
              </a:pathLst>
            </a:custGeom>
            <a:solidFill>
              <a:srgbClr val="472D6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 flipH="1">
              <a:off x="151545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 flipH="1">
              <a:off x="29165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0" y="2041"/>
                  </a:cubicBezTo>
                  <a:lnTo>
                    <a:pt x="316" y="2041"/>
                  </a:lnTo>
                  <a:cubicBezTo>
                    <a:pt x="316" y="1070"/>
                    <a:pt x="1069" y="292"/>
                    <a:pt x="2041" y="292"/>
                  </a:cubicBezTo>
                  <a:cubicBezTo>
                    <a:pt x="2988" y="292"/>
                    <a:pt x="3766" y="1070"/>
                    <a:pt x="3766" y="2041"/>
                  </a:cubicBezTo>
                  <a:lnTo>
                    <a:pt x="4081" y="2041"/>
                  </a:lnTo>
                  <a:cubicBezTo>
                    <a:pt x="4081" y="900"/>
                    <a:pt x="3158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 flipH="1">
              <a:off x="19527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24" y="2041"/>
                  </a:cubicBezTo>
                  <a:lnTo>
                    <a:pt x="316" y="2041"/>
                  </a:lnTo>
                  <a:cubicBezTo>
                    <a:pt x="316" y="1070"/>
                    <a:pt x="1093" y="292"/>
                    <a:pt x="2041" y="292"/>
                  </a:cubicBezTo>
                  <a:cubicBezTo>
                    <a:pt x="3012" y="292"/>
                    <a:pt x="3790" y="1070"/>
                    <a:pt x="3790" y="2041"/>
                  </a:cubicBezTo>
                  <a:lnTo>
                    <a:pt x="4081" y="2041"/>
                  </a:lnTo>
                  <a:cubicBezTo>
                    <a:pt x="4081" y="900"/>
                    <a:pt x="3182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 flipH="1">
              <a:off x="947000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23" y="1"/>
                    <a:pt x="24" y="875"/>
                    <a:pt x="0" y="1968"/>
                  </a:cubicBezTo>
                  <a:lnTo>
                    <a:pt x="292" y="1968"/>
                  </a:lnTo>
                  <a:cubicBezTo>
                    <a:pt x="340" y="851"/>
                    <a:pt x="1184" y="292"/>
                    <a:pt x="2029" y="292"/>
                  </a:cubicBezTo>
                  <a:cubicBezTo>
                    <a:pt x="2873" y="292"/>
                    <a:pt x="3717" y="851"/>
                    <a:pt x="3765" y="1968"/>
                  </a:cubicBezTo>
                  <a:lnTo>
                    <a:pt x="4081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 flipH="1">
              <a:off x="3952575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2" y="1895"/>
                  </a:moveTo>
                  <a:cubicBezTo>
                    <a:pt x="4422" y="3572"/>
                    <a:pt x="2381" y="4422"/>
                    <a:pt x="1191" y="3231"/>
                  </a:cubicBezTo>
                  <a:cubicBezTo>
                    <a:pt x="1" y="2041"/>
                    <a:pt x="851" y="1"/>
                    <a:pt x="2527" y="1"/>
                  </a:cubicBezTo>
                  <a:cubicBezTo>
                    <a:pt x="3572" y="1"/>
                    <a:pt x="4422" y="851"/>
                    <a:pt x="4422" y="1895"/>
                  </a:cubicBezTo>
                  <a:close/>
                </a:path>
              </a:pathLst>
            </a:custGeom>
            <a:solidFill>
              <a:schemeClr val="dk1"/>
            </a:solidFill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 flipH="1">
              <a:off x="3948925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48" y="1"/>
                    <a:pt x="49" y="875"/>
                    <a:pt x="0" y="1968"/>
                  </a:cubicBezTo>
                  <a:lnTo>
                    <a:pt x="316" y="1968"/>
                  </a:lnTo>
                  <a:cubicBezTo>
                    <a:pt x="353" y="851"/>
                    <a:pt x="1197" y="292"/>
                    <a:pt x="2041" y="292"/>
                  </a:cubicBezTo>
                  <a:cubicBezTo>
                    <a:pt x="2885" y="292"/>
                    <a:pt x="3729" y="851"/>
                    <a:pt x="3766" y="1968"/>
                  </a:cubicBezTo>
                  <a:lnTo>
                    <a:pt x="4082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 flipH="1">
              <a:off x="347280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solidFill>
              <a:schemeClr val="dk1"/>
            </a:solidFill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3"/>
          <p:cNvGrpSpPr/>
          <p:nvPr/>
        </p:nvGrpSpPr>
        <p:grpSpPr>
          <a:xfrm flipH="1">
            <a:off x="6309863" y="-96470"/>
            <a:ext cx="2588674" cy="2442053"/>
            <a:chOff x="2238024" y="-419812"/>
            <a:chExt cx="2331508" cy="2199453"/>
          </a:xfrm>
        </p:grpSpPr>
        <p:sp>
          <p:nvSpPr>
            <p:cNvPr id="1297" name="Google Shape;1297;p33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3"/>
          <p:cNvGrpSpPr/>
          <p:nvPr/>
        </p:nvGrpSpPr>
        <p:grpSpPr>
          <a:xfrm flipH="1">
            <a:off x="754002" y="3410164"/>
            <a:ext cx="1962723" cy="807137"/>
            <a:chOff x="5700519" y="3246225"/>
            <a:chExt cx="1867481" cy="767971"/>
          </a:xfrm>
        </p:grpSpPr>
        <p:sp>
          <p:nvSpPr>
            <p:cNvPr id="1304" name="Google Shape;1304;p33"/>
            <p:cNvSpPr/>
            <p:nvPr/>
          </p:nvSpPr>
          <p:spPr>
            <a:xfrm>
              <a:off x="5700519" y="3816477"/>
              <a:ext cx="1835900" cy="197718"/>
            </a:xfrm>
            <a:custGeom>
              <a:avLst/>
              <a:gdLst/>
              <a:ahLst/>
              <a:cxnLst/>
              <a:rect l="l" t="t" r="r" b="b"/>
              <a:pathLst>
                <a:path w="73436" h="10496" extrusionOk="0">
                  <a:moveTo>
                    <a:pt x="4980" y="2406"/>
                  </a:moveTo>
                  <a:cubicBezTo>
                    <a:pt x="4373" y="2382"/>
                    <a:pt x="0" y="5248"/>
                    <a:pt x="462" y="6438"/>
                  </a:cubicBezTo>
                  <a:cubicBezTo>
                    <a:pt x="947" y="7629"/>
                    <a:pt x="3547" y="10495"/>
                    <a:pt x="8478" y="10495"/>
                  </a:cubicBezTo>
                  <a:lnTo>
                    <a:pt x="66245" y="10495"/>
                  </a:lnTo>
                  <a:cubicBezTo>
                    <a:pt x="71225" y="10495"/>
                    <a:pt x="69112" y="7410"/>
                    <a:pt x="70885" y="6438"/>
                  </a:cubicBezTo>
                  <a:cubicBezTo>
                    <a:pt x="72683" y="5442"/>
                    <a:pt x="72415" y="6511"/>
                    <a:pt x="72925" y="4616"/>
                  </a:cubicBezTo>
                  <a:cubicBezTo>
                    <a:pt x="73436" y="2697"/>
                    <a:pt x="56771" y="2236"/>
                    <a:pt x="53516" y="2406"/>
                  </a:cubicBezTo>
                  <a:cubicBezTo>
                    <a:pt x="50261" y="2552"/>
                    <a:pt x="21353" y="3912"/>
                    <a:pt x="19191" y="1969"/>
                  </a:cubicBezTo>
                  <a:cubicBezTo>
                    <a:pt x="17029" y="1"/>
                    <a:pt x="4980" y="2406"/>
                    <a:pt x="4980" y="2406"/>
                  </a:cubicBez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736350" y="3246225"/>
              <a:ext cx="1831650" cy="737900"/>
            </a:xfrm>
            <a:custGeom>
              <a:avLst/>
              <a:gdLst/>
              <a:ahLst/>
              <a:cxnLst/>
              <a:rect l="l" t="t" r="r" b="b"/>
              <a:pathLst>
                <a:path w="73266" h="29516" extrusionOk="0">
                  <a:moveTo>
                    <a:pt x="52642" y="2381"/>
                  </a:moveTo>
                  <a:cubicBezTo>
                    <a:pt x="52642" y="2381"/>
                    <a:pt x="56771" y="1"/>
                    <a:pt x="57063" y="49"/>
                  </a:cubicBezTo>
                  <a:cubicBezTo>
                    <a:pt x="57379" y="98"/>
                    <a:pt x="55921" y="2503"/>
                    <a:pt x="55581" y="3596"/>
                  </a:cubicBezTo>
                  <a:cubicBezTo>
                    <a:pt x="55241" y="4713"/>
                    <a:pt x="55435" y="4932"/>
                    <a:pt x="55290" y="5369"/>
                  </a:cubicBezTo>
                  <a:cubicBezTo>
                    <a:pt x="55119" y="5782"/>
                    <a:pt x="56140" y="7240"/>
                    <a:pt x="55630" y="8430"/>
                  </a:cubicBezTo>
                  <a:cubicBezTo>
                    <a:pt x="55095" y="9645"/>
                    <a:pt x="55411" y="10932"/>
                    <a:pt x="54949" y="11782"/>
                  </a:cubicBezTo>
                  <a:cubicBezTo>
                    <a:pt x="54949" y="11782"/>
                    <a:pt x="55460" y="12292"/>
                    <a:pt x="55557" y="13701"/>
                  </a:cubicBezTo>
                  <a:cubicBezTo>
                    <a:pt x="55630" y="15110"/>
                    <a:pt x="56091" y="15280"/>
                    <a:pt x="55532" y="17127"/>
                  </a:cubicBezTo>
                  <a:cubicBezTo>
                    <a:pt x="54974" y="18973"/>
                    <a:pt x="54901" y="21596"/>
                    <a:pt x="56164" y="22179"/>
                  </a:cubicBezTo>
                  <a:cubicBezTo>
                    <a:pt x="57403" y="22762"/>
                    <a:pt x="57622" y="22835"/>
                    <a:pt x="60367" y="23224"/>
                  </a:cubicBezTo>
                  <a:cubicBezTo>
                    <a:pt x="63087" y="23588"/>
                    <a:pt x="63136" y="24244"/>
                    <a:pt x="65419" y="24123"/>
                  </a:cubicBezTo>
                  <a:cubicBezTo>
                    <a:pt x="67703" y="24026"/>
                    <a:pt x="67047" y="24949"/>
                    <a:pt x="69136" y="24633"/>
                  </a:cubicBezTo>
                  <a:cubicBezTo>
                    <a:pt x="71201" y="24293"/>
                    <a:pt x="73266" y="25702"/>
                    <a:pt x="71468" y="27426"/>
                  </a:cubicBezTo>
                  <a:lnTo>
                    <a:pt x="66828" y="27426"/>
                  </a:lnTo>
                  <a:cubicBezTo>
                    <a:pt x="66853" y="27961"/>
                    <a:pt x="66464" y="28447"/>
                    <a:pt x="65930" y="28544"/>
                  </a:cubicBezTo>
                  <a:lnTo>
                    <a:pt x="44115" y="28544"/>
                  </a:lnTo>
                  <a:cubicBezTo>
                    <a:pt x="41929" y="28544"/>
                    <a:pt x="32868" y="27426"/>
                    <a:pt x="28228" y="27426"/>
                  </a:cubicBezTo>
                  <a:cubicBezTo>
                    <a:pt x="23588" y="27426"/>
                    <a:pt x="17637" y="26843"/>
                    <a:pt x="14551" y="26965"/>
                  </a:cubicBezTo>
                  <a:cubicBezTo>
                    <a:pt x="11442" y="27062"/>
                    <a:pt x="9037" y="26965"/>
                    <a:pt x="8430" y="27426"/>
                  </a:cubicBezTo>
                  <a:cubicBezTo>
                    <a:pt x="7822" y="27888"/>
                    <a:pt x="8381" y="28058"/>
                    <a:pt x="7604" y="28422"/>
                  </a:cubicBezTo>
                  <a:cubicBezTo>
                    <a:pt x="6826" y="28787"/>
                    <a:pt x="5150" y="29516"/>
                    <a:pt x="4519" y="29103"/>
                  </a:cubicBezTo>
                  <a:cubicBezTo>
                    <a:pt x="3863" y="28665"/>
                    <a:pt x="3814" y="28058"/>
                    <a:pt x="3668" y="28180"/>
                  </a:cubicBezTo>
                  <a:cubicBezTo>
                    <a:pt x="3523" y="28301"/>
                    <a:pt x="1579" y="29151"/>
                    <a:pt x="1239" y="27985"/>
                  </a:cubicBezTo>
                  <a:cubicBezTo>
                    <a:pt x="899" y="26795"/>
                    <a:pt x="729" y="27135"/>
                    <a:pt x="1021" y="26309"/>
                  </a:cubicBezTo>
                  <a:cubicBezTo>
                    <a:pt x="1312" y="25507"/>
                    <a:pt x="1239" y="26309"/>
                    <a:pt x="1239" y="26309"/>
                  </a:cubicBezTo>
                  <a:cubicBezTo>
                    <a:pt x="1239" y="26309"/>
                    <a:pt x="0" y="24560"/>
                    <a:pt x="1579" y="23588"/>
                  </a:cubicBezTo>
                  <a:cubicBezTo>
                    <a:pt x="3183" y="22617"/>
                    <a:pt x="4907" y="22932"/>
                    <a:pt x="7920" y="22106"/>
                  </a:cubicBezTo>
                  <a:cubicBezTo>
                    <a:pt x="10932" y="21256"/>
                    <a:pt x="11491" y="21523"/>
                    <a:pt x="13191" y="19556"/>
                  </a:cubicBezTo>
                  <a:cubicBezTo>
                    <a:pt x="14891" y="17612"/>
                    <a:pt x="20211" y="14916"/>
                    <a:pt x="26552" y="14284"/>
                  </a:cubicBezTo>
                  <a:cubicBezTo>
                    <a:pt x="32892" y="13677"/>
                    <a:pt x="38066" y="14649"/>
                    <a:pt x="40180" y="13386"/>
                  </a:cubicBezTo>
                  <a:cubicBezTo>
                    <a:pt x="42293" y="12122"/>
                    <a:pt x="42609" y="8867"/>
                    <a:pt x="42633" y="7458"/>
                  </a:cubicBezTo>
                  <a:cubicBezTo>
                    <a:pt x="42658" y="6049"/>
                    <a:pt x="42998" y="6292"/>
                    <a:pt x="42633" y="5393"/>
                  </a:cubicBezTo>
                  <a:cubicBezTo>
                    <a:pt x="42245" y="4495"/>
                    <a:pt x="41419" y="2551"/>
                    <a:pt x="42390" y="1677"/>
                  </a:cubicBezTo>
                  <a:cubicBezTo>
                    <a:pt x="43386" y="802"/>
                    <a:pt x="45524" y="2746"/>
                    <a:pt x="45524" y="2746"/>
                  </a:cubicBezTo>
                  <a:cubicBezTo>
                    <a:pt x="45524" y="2746"/>
                    <a:pt x="50941" y="2503"/>
                    <a:pt x="52642" y="2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040000" y="3419925"/>
              <a:ext cx="786475" cy="342525"/>
            </a:xfrm>
            <a:custGeom>
              <a:avLst/>
              <a:gdLst/>
              <a:ahLst/>
              <a:cxnLst/>
              <a:rect l="l" t="t" r="r" b="b"/>
              <a:pathLst>
                <a:path w="31459" h="13701" extrusionOk="0">
                  <a:moveTo>
                    <a:pt x="31265" y="0"/>
                  </a:moveTo>
                  <a:lnTo>
                    <a:pt x="30512" y="146"/>
                  </a:lnTo>
                  <a:lnTo>
                    <a:pt x="30512" y="535"/>
                  </a:lnTo>
                  <a:cubicBezTo>
                    <a:pt x="30512" y="1943"/>
                    <a:pt x="30171" y="5199"/>
                    <a:pt x="28058" y="6462"/>
                  </a:cubicBezTo>
                  <a:cubicBezTo>
                    <a:pt x="27053" y="7063"/>
                    <a:pt x="25360" y="7158"/>
                    <a:pt x="23177" y="7158"/>
                  </a:cubicBezTo>
                  <a:cubicBezTo>
                    <a:pt x="22164" y="7158"/>
                    <a:pt x="21046" y="7137"/>
                    <a:pt x="19842" y="7137"/>
                  </a:cubicBezTo>
                  <a:cubicBezTo>
                    <a:pt x="18184" y="7137"/>
                    <a:pt x="16363" y="7176"/>
                    <a:pt x="14430" y="7361"/>
                  </a:cubicBezTo>
                  <a:cubicBezTo>
                    <a:pt x="8065" y="7992"/>
                    <a:pt x="2745" y="10689"/>
                    <a:pt x="1069" y="12632"/>
                  </a:cubicBezTo>
                  <a:cubicBezTo>
                    <a:pt x="754" y="13021"/>
                    <a:pt x="389" y="13385"/>
                    <a:pt x="0" y="13701"/>
                  </a:cubicBezTo>
                  <a:lnTo>
                    <a:pt x="3693" y="12778"/>
                  </a:lnTo>
                  <a:cubicBezTo>
                    <a:pt x="6098" y="10737"/>
                    <a:pt x="9086" y="9498"/>
                    <a:pt x="12244" y="9255"/>
                  </a:cubicBezTo>
                  <a:lnTo>
                    <a:pt x="12244" y="9255"/>
                  </a:lnTo>
                  <a:lnTo>
                    <a:pt x="10932" y="10057"/>
                  </a:lnTo>
                  <a:lnTo>
                    <a:pt x="10932" y="10057"/>
                  </a:lnTo>
                  <a:lnTo>
                    <a:pt x="18050" y="8502"/>
                  </a:lnTo>
                  <a:lnTo>
                    <a:pt x="11636" y="10421"/>
                  </a:lnTo>
                  <a:cubicBezTo>
                    <a:pt x="11709" y="10422"/>
                    <a:pt x="11782" y="10422"/>
                    <a:pt x="11855" y="10422"/>
                  </a:cubicBezTo>
                  <a:cubicBezTo>
                    <a:pt x="16445" y="10422"/>
                    <a:pt x="21009" y="9669"/>
                    <a:pt x="25337" y="8162"/>
                  </a:cubicBezTo>
                  <a:lnTo>
                    <a:pt x="25337" y="8162"/>
                  </a:lnTo>
                  <a:lnTo>
                    <a:pt x="24657" y="8624"/>
                  </a:lnTo>
                  <a:cubicBezTo>
                    <a:pt x="25872" y="8624"/>
                    <a:pt x="27038" y="8235"/>
                    <a:pt x="27985" y="7506"/>
                  </a:cubicBezTo>
                  <a:lnTo>
                    <a:pt x="27985" y="7506"/>
                  </a:lnTo>
                  <a:cubicBezTo>
                    <a:pt x="27645" y="7919"/>
                    <a:pt x="27305" y="8332"/>
                    <a:pt x="26989" y="8770"/>
                  </a:cubicBezTo>
                  <a:cubicBezTo>
                    <a:pt x="29831" y="6802"/>
                    <a:pt x="31459" y="3474"/>
                    <a:pt x="3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785175" y="3249250"/>
              <a:ext cx="371675" cy="113600"/>
            </a:xfrm>
            <a:custGeom>
              <a:avLst/>
              <a:gdLst/>
              <a:ahLst/>
              <a:cxnLst/>
              <a:rect l="l" t="t" r="r" b="b"/>
              <a:pathLst>
                <a:path w="14867" h="4544" extrusionOk="0">
                  <a:moveTo>
                    <a:pt x="14867" y="1"/>
                  </a:moveTo>
                  <a:cubicBezTo>
                    <a:pt x="13920" y="390"/>
                    <a:pt x="10689" y="2260"/>
                    <a:pt x="10689" y="2260"/>
                  </a:cubicBezTo>
                  <a:cubicBezTo>
                    <a:pt x="8988" y="2382"/>
                    <a:pt x="3571" y="2649"/>
                    <a:pt x="3571" y="2649"/>
                  </a:cubicBezTo>
                  <a:cubicBezTo>
                    <a:pt x="3571" y="2649"/>
                    <a:pt x="2146" y="1354"/>
                    <a:pt x="1095" y="1354"/>
                  </a:cubicBezTo>
                  <a:cubicBezTo>
                    <a:pt x="858" y="1354"/>
                    <a:pt x="640" y="1419"/>
                    <a:pt x="462" y="1580"/>
                  </a:cubicBezTo>
                  <a:cubicBezTo>
                    <a:pt x="170" y="1871"/>
                    <a:pt x="0" y="2260"/>
                    <a:pt x="0" y="2673"/>
                  </a:cubicBezTo>
                  <a:cubicBezTo>
                    <a:pt x="97" y="2819"/>
                    <a:pt x="194" y="2965"/>
                    <a:pt x="316" y="3086"/>
                  </a:cubicBezTo>
                  <a:lnTo>
                    <a:pt x="292" y="2479"/>
                  </a:lnTo>
                  <a:lnTo>
                    <a:pt x="292" y="2479"/>
                  </a:lnTo>
                  <a:cubicBezTo>
                    <a:pt x="899" y="2867"/>
                    <a:pt x="1603" y="3135"/>
                    <a:pt x="2308" y="3256"/>
                  </a:cubicBezTo>
                  <a:cubicBezTo>
                    <a:pt x="2624" y="3475"/>
                    <a:pt x="2672" y="3912"/>
                    <a:pt x="2405" y="4204"/>
                  </a:cubicBezTo>
                  <a:cubicBezTo>
                    <a:pt x="3085" y="3572"/>
                    <a:pt x="3935" y="3183"/>
                    <a:pt x="4834" y="3062"/>
                  </a:cubicBezTo>
                  <a:lnTo>
                    <a:pt x="4834" y="3062"/>
                  </a:lnTo>
                  <a:cubicBezTo>
                    <a:pt x="4640" y="3645"/>
                    <a:pt x="4203" y="4131"/>
                    <a:pt x="3668" y="4422"/>
                  </a:cubicBezTo>
                  <a:lnTo>
                    <a:pt x="7191" y="3062"/>
                  </a:lnTo>
                  <a:lnTo>
                    <a:pt x="7191" y="3062"/>
                  </a:lnTo>
                  <a:cubicBezTo>
                    <a:pt x="6802" y="3742"/>
                    <a:pt x="6219" y="4252"/>
                    <a:pt x="5490" y="4544"/>
                  </a:cubicBezTo>
                  <a:cubicBezTo>
                    <a:pt x="6826" y="4204"/>
                    <a:pt x="8114" y="3669"/>
                    <a:pt x="9280" y="2916"/>
                  </a:cubicBezTo>
                  <a:lnTo>
                    <a:pt x="9304" y="3863"/>
                  </a:lnTo>
                  <a:cubicBezTo>
                    <a:pt x="9741" y="3523"/>
                    <a:pt x="10179" y="3159"/>
                    <a:pt x="10616" y="2819"/>
                  </a:cubicBezTo>
                  <a:lnTo>
                    <a:pt x="10616" y="2819"/>
                  </a:lnTo>
                  <a:lnTo>
                    <a:pt x="10008" y="3985"/>
                  </a:lnTo>
                  <a:cubicBezTo>
                    <a:pt x="10980" y="3621"/>
                    <a:pt x="11806" y="2940"/>
                    <a:pt x="12316" y="2042"/>
                  </a:cubicBezTo>
                  <a:lnTo>
                    <a:pt x="12316" y="2042"/>
                  </a:lnTo>
                  <a:cubicBezTo>
                    <a:pt x="12219" y="2503"/>
                    <a:pt x="12122" y="2989"/>
                    <a:pt x="12025" y="3450"/>
                  </a:cubicBezTo>
                  <a:lnTo>
                    <a:pt x="14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3"/>
          <p:cNvGrpSpPr/>
          <p:nvPr/>
        </p:nvGrpSpPr>
        <p:grpSpPr>
          <a:xfrm>
            <a:off x="3188463" y="868604"/>
            <a:ext cx="1072409" cy="2504936"/>
            <a:chOff x="-983150" y="-314337"/>
            <a:chExt cx="1201848" cy="2807280"/>
          </a:xfrm>
        </p:grpSpPr>
        <p:sp>
          <p:nvSpPr>
            <p:cNvPr id="1309" name="Google Shape;1309;p33"/>
            <p:cNvSpPr/>
            <p:nvPr/>
          </p:nvSpPr>
          <p:spPr>
            <a:xfrm flipH="1"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flipH="1"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 flipH="1"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3"/>
          <p:cNvGrpSpPr/>
          <p:nvPr/>
        </p:nvGrpSpPr>
        <p:grpSpPr>
          <a:xfrm>
            <a:off x="2858200" y="3208752"/>
            <a:ext cx="1133360" cy="1008547"/>
            <a:chOff x="2858200" y="3208752"/>
            <a:chExt cx="1133360" cy="1008547"/>
          </a:xfrm>
        </p:grpSpPr>
        <p:sp>
          <p:nvSpPr>
            <p:cNvPr id="1361" name="Google Shape;1361;p33"/>
            <p:cNvSpPr/>
            <p:nvPr/>
          </p:nvSpPr>
          <p:spPr>
            <a:xfrm flipH="1">
              <a:off x="3185429" y="4082175"/>
              <a:ext cx="631146" cy="135124"/>
            </a:xfrm>
            <a:custGeom>
              <a:avLst/>
              <a:gdLst/>
              <a:ahLst/>
              <a:cxnLst/>
              <a:rect l="l" t="t" r="r" b="b"/>
              <a:pathLst>
                <a:path w="17929" h="4325" extrusionOk="0">
                  <a:moveTo>
                    <a:pt x="7531" y="0"/>
                  </a:moveTo>
                  <a:lnTo>
                    <a:pt x="0" y="4324"/>
                  </a:lnTo>
                  <a:lnTo>
                    <a:pt x="15377" y="4324"/>
                  </a:lnTo>
                  <a:lnTo>
                    <a:pt x="17928" y="0"/>
                  </a:ln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33"/>
            <p:cNvGrpSpPr/>
            <p:nvPr/>
          </p:nvGrpSpPr>
          <p:grpSpPr>
            <a:xfrm>
              <a:off x="2858200" y="3208752"/>
              <a:ext cx="1133360" cy="914985"/>
              <a:chOff x="3974575" y="4314877"/>
              <a:chExt cx="1133360" cy="914985"/>
            </a:xfrm>
          </p:grpSpPr>
          <p:sp>
            <p:nvSpPr>
              <p:cNvPr id="1363" name="Google Shape;1363;p33"/>
              <p:cNvSpPr/>
              <p:nvPr/>
            </p:nvSpPr>
            <p:spPr>
              <a:xfrm>
                <a:off x="4238433" y="4694838"/>
                <a:ext cx="539857" cy="530322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368" extrusionOk="0">
                    <a:moveTo>
                      <a:pt x="2053" y="39"/>
                    </a:moveTo>
                    <a:cubicBezTo>
                      <a:pt x="2712" y="86"/>
                      <a:pt x="3370" y="115"/>
                      <a:pt x="4031" y="138"/>
                    </a:cubicBezTo>
                    <a:cubicBezTo>
                      <a:pt x="4747" y="164"/>
                      <a:pt x="5461" y="189"/>
                      <a:pt x="6171" y="194"/>
                    </a:cubicBezTo>
                    <a:cubicBezTo>
                      <a:pt x="6224" y="199"/>
                      <a:pt x="6278" y="199"/>
                      <a:pt x="6330" y="194"/>
                    </a:cubicBezTo>
                    <a:cubicBezTo>
                      <a:pt x="7374" y="197"/>
                      <a:pt x="8414" y="157"/>
                      <a:pt x="9458" y="11"/>
                    </a:cubicBezTo>
                    <a:cubicBezTo>
                      <a:pt x="9472" y="9"/>
                      <a:pt x="9484" y="4"/>
                      <a:pt x="9498" y="0"/>
                    </a:cubicBezTo>
                    <a:cubicBezTo>
                      <a:pt x="9511" y="2"/>
                      <a:pt x="9523" y="4"/>
                      <a:pt x="9535" y="4"/>
                    </a:cubicBezTo>
                    <a:lnTo>
                      <a:pt x="7737" y="8700"/>
                    </a:lnTo>
                    <a:cubicBezTo>
                      <a:pt x="5580" y="9367"/>
                      <a:pt x="3272" y="9367"/>
                      <a:pt x="1116" y="8700"/>
                    </a:cubicBezTo>
                    <a:lnTo>
                      <a:pt x="1" y="68"/>
                    </a:lnTo>
                    <a:cubicBezTo>
                      <a:pt x="685" y="91"/>
                      <a:pt x="1369" y="79"/>
                      <a:pt x="2053" y="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4238263" y="4671402"/>
                <a:ext cx="538838" cy="52534"/>
              </a:xfrm>
              <a:custGeom>
                <a:avLst/>
                <a:gdLst/>
                <a:ahLst/>
                <a:cxnLst/>
                <a:rect l="l" t="t" r="r" b="b"/>
                <a:pathLst>
                  <a:path w="9518" h="928" extrusionOk="0">
                    <a:moveTo>
                      <a:pt x="9517" y="465"/>
                    </a:moveTo>
                    <a:cubicBezTo>
                      <a:pt x="9517" y="720"/>
                      <a:pt x="7386" y="927"/>
                      <a:pt x="4759" y="927"/>
                    </a:cubicBezTo>
                    <a:cubicBezTo>
                      <a:pt x="2132" y="927"/>
                      <a:pt x="0" y="720"/>
                      <a:pt x="0" y="465"/>
                    </a:cubicBezTo>
                    <a:cubicBezTo>
                      <a:pt x="0" y="208"/>
                      <a:pt x="2132" y="1"/>
                      <a:pt x="4759" y="1"/>
                    </a:cubicBezTo>
                    <a:cubicBezTo>
                      <a:pt x="7386" y="1"/>
                      <a:pt x="9517" y="208"/>
                      <a:pt x="9517" y="465"/>
                    </a:cubicBezTo>
                    <a:close/>
                  </a:path>
                </a:pathLst>
              </a:custGeom>
              <a:solidFill>
                <a:srgbClr val="4C3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4419981" y="4474062"/>
                <a:ext cx="609490" cy="755800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3351" extrusionOk="0">
                    <a:moveTo>
                      <a:pt x="671" y="4003"/>
                    </a:moveTo>
                    <a:cubicBezTo>
                      <a:pt x="671" y="4003"/>
                      <a:pt x="3142" y="1"/>
                      <a:pt x="4354" y="903"/>
                    </a:cubicBezTo>
                    <a:cubicBezTo>
                      <a:pt x="5565" y="1804"/>
                      <a:pt x="10765" y="4618"/>
                      <a:pt x="10505" y="13351"/>
                    </a:cubicBezTo>
                    <a:cubicBezTo>
                      <a:pt x="10505" y="13351"/>
                      <a:pt x="6471" y="9964"/>
                      <a:pt x="3832" y="8533"/>
                    </a:cubicBezTo>
                    <a:cubicBezTo>
                      <a:pt x="1193" y="7100"/>
                      <a:pt x="1598" y="4050"/>
                      <a:pt x="1598" y="4050"/>
                    </a:cubicBezTo>
                    <a:lnTo>
                      <a:pt x="0" y="525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4524822" y="4576242"/>
                <a:ext cx="436539" cy="525680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9286" extrusionOk="0">
                    <a:moveTo>
                      <a:pt x="65" y="1481"/>
                    </a:moveTo>
                    <a:cubicBezTo>
                      <a:pt x="290" y="908"/>
                      <a:pt x="1051" y="707"/>
                      <a:pt x="1636" y="903"/>
                    </a:cubicBezTo>
                    <a:cubicBezTo>
                      <a:pt x="2219" y="1099"/>
                      <a:pt x="2659" y="1577"/>
                      <a:pt x="3053" y="2048"/>
                    </a:cubicBezTo>
                    <a:cubicBezTo>
                      <a:pt x="4904" y="4249"/>
                      <a:pt x="6429" y="6711"/>
                      <a:pt x="7711" y="9285"/>
                    </a:cubicBezTo>
                    <a:cubicBezTo>
                      <a:pt x="6543" y="6419"/>
                      <a:pt x="5335" y="3488"/>
                      <a:pt x="3252" y="1200"/>
                    </a:cubicBezTo>
                    <a:cubicBezTo>
                      <a:pt x="2926" y="838"/>
                      <a:pt x="2568" y="489"/>
                      <a:pt x="2130" y="275"/>
                    </a:cubicBezTo>
                    <a:cubicBezTo>
                      <a:pt x="1690" y="62"/>
                      <a:pt x="1154" y="1"/>
                      <a:pt x="718" y="219"/>
                    </a:cubicBezTo>
                    <a:cubicBezTo>
                      <a:pt x="281" y="439"/>
                      <a:pt x="0" y="980"/>
                      <a:pt x="168" y="143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593376" y="4425944"/>
                <a:ext cx="376303" cy="490469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8664" extrusionOk="0">
                    <a:moveTo>
                      <a:pt x="1" y="0"/>
                    </a:moveTo>
                    <a:cubicBezTo>
                      <a:pt x="1039" y="2175"/>
                      <a:pt x="2314" y="4757"/>
                      <a:pt x="3323" y="6093"/>
                    </a:cubicBezTo>
                    <a:cubicBezTo>
                      <a:pt x="3742" y="6648"/>
                      <a:pt x="5560" y="8051"/>
                      <a:pt x="6646" y="8664"/>
                    </a:cubicBezTo>
                    <a:cubicBezTo>
                      <a:pt x="5663" y="3626"/>
                      <a:pt x="2672" y="3614"/>
                      <a:pt x="1006" y="934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506424" y="4703330"/>
                <a:ext cx="508324" cy="52653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9301" extrusionOk="0">
                    <a:moveTo>
                      <a:pt x="8978" y="9301"/>
                    </a:moveTo>
                    <a:cubicBezTo>
                      <a:pt x="8128" y="8556"/>
                      <a:pt x="7252" y="7843"/>
                      <a:pt x="6358" y="7152"/>
                    </a:cubicBezTo>
                    <a:cubicBezTo>
                      <a:pt x="5464" y="6459"/>
                      <a:pt x="4546" y="5797"/>
                      <a:pt x="3600" y="5176"/>
                    </a:cubicBezTo>
                    <a:cubicBezTo>
                      <a:pt x="3364" y="5021"/>
                      <a:pt x="3118" y="4878"/>
                      <a:pt x="2877" y="4729"/>
                    </a:cubicBezTo>
                    <a:cubicBezTo>
                      <a:pt x="2635" y="4586"/>
                      <a:pt x="2376" y="4455"/>
                      <a:pt x="2146" y="4305"/>
                    </a:cubicBezTo>
                    <a:cubicBezTo>
                      <a:pt x="1902" y="4171"/>
                      <a:pt x="1687" y="3991"/>
                      <a:pt x="1474" y="3813"/>
                    </a:cubicBezTo>
                    <a:lnTo>
                      <a:pt x="1182" y="3516"/>
                    </a:lnTo>
                    <a:cubicBezTo>
                      <a:pt x="1092" y="3410"/>
                      <a:pt x="1010" y="3298"/>
                      <a:pt x="922" y="3190"/>
                    </a:cubicBezTo>
                    <a:cubicBezTo>
                      <a:pt x="598" y="2732"/>
                      <a:pt x="362" y="2219"/>
                      <a:pt x="228" y="1674"/>
                    </a:cubicBezTo>
                    <a:cubicBezTo>
                      <a:pt x="90" y="1128"/>
                      <a:pt x="36" y="564"/>
                      <a:pt x="71" y="0"/>
                    </a:cubicBezTo>
                    <a:cubicBezTo>
                      <a:pt x="1" y="562"/>
                      <a:pt x="44" y="1135"/>
                      <a:pt x="160" y="1692"/>
                    </a:cubicBezTo>
                    <a:cubicBezTo>
                      <a:pt x="282" y="2250"/>
                      <a:pt x="509" y="2779"/>
                      <a:pt x="830" y="3254"/>
                    </a:cubicBezTo>
                    <a:cubicBezTo>
                      <a:pt x="1148" y="3732"/>
                      <a:pt x="1587" y="4123"/>
                      <a:pt x="2076" y="4418"/>
                    </a:cubicBezTo>
                    <a:cubicBezTo>
                      <a:pt x="2319" y="4577"/>
                      <a:pt x="2563" y="4705"/>
                      <a:pt x="2806" y="4850"/>
                    </a:cubicBezTo>
                    <a:cubicBezTo>
                      <a:pt x="3045" y="4998"/>
                      <a:pt x="3286" y="5143"/>
                      <a:pt x="3522" y="5298"/>
                    </a:cubicBezTo>
                    <a:cubicBezTo>
                      <a:pt x="4469" y="5906"/>
                      <a:pt x="5384" y="6569"/>
                      <a:pt x="6290" y="7241"/>
                    </a:cubicBezTo>
                    <a:cubicBezTo>
                      <a:pt x="6746" y="7575"/>
                      <a:pt x="7194" y="7917"/>
                      <a:pt x="7641" y="8262"/>
                    </a:cubicBezTo>
                    <a:cubicBezTo>
                      <a:pt x="8088" y="8608"/>
                      <a:pt x="8533" y="8952"/>
                      <a:pt x="8978" y="9301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3974575" y="4375166"/>
                <a:ext cx="512966" cy="523076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9240" extrusionOk="0">
                    <a:moveTo>
                      <a:pt x="9061" y="3402"/>
                    </a:moveTo>
                    <a:cubicBezTo>
                      <a:pt x="8629" y="2987"/>
                      <a:pt x="8757" y="1755"/>
                      <a:pt x="7023" y="877"/>
                    </a:cubicBezTo>
                    <a:cubicBezTo>
                      <a:pt x="5288" y="0"/>
                      <a:pt x="4080" y="115"/>
                      <a:pt x="3513" y="58"/>
                    </a:cubicBezTo>
                    <a:cubicBezTo>
                      <a:pt x="2946" y="0"/>
                      <a:pt x="1282" y="2292"/>
                      <a:pt x="642" y="4483"/>
                    </a:cubicBezTo>
                    <a:cubicBezTo>
                      <a:pt x="1" y="6672"/>
                      <a:pt x="497" y="9240"/>
                      <a:pt x="497" y="9240"/>
                    </a:cubicBezTo>
                    <a:cubicBezTo>
                      <a:pt x="497" y="9240"/>
                      <a:pt x="2778" y="7330"/>
                      <a:pt x="3513" y="5094"/>
                    </a:cubicBezTo>
                    <a:cubicBezTo>
                      <a:pt x="4248" y="2860"/>
                      <a:pt x="4821" y="1777"/>
                      <a:pt x="4821" y="1777"/>
                    </a:cubicBezTo>
                    <a:lnTo>
                      <a:pt x="7444" y="2587"/>
                    </a:lnTo>
                    <a:lnTo>
                      <a:pt x="9061" y="489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002653" y="4475647"/>
                <a:ext cx="244849" cy="422594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7465" extrusionOk="0">
                    <a:moveTo>
                      <a:pt x="1" y="7465"/>
                    </a:moveTo>
                    <a:cubicBezTo>
                      <a:pt x="570" y="7009"/>
                      <a:pt x="1086" y="6487"/>
                      <a:pt x="1561" y="5929"/>
                    </a:cubicBezTo>
                    <a:cubicBezTo>
                      <a:pt x="1678" y="5787"/>
                      <a:pt x="1797" y="5648"/>
                      <a:pt x="1903" y="5497"/>
                    </a:cubicBezTo>
                    <a:cubicBezTo>
                      <a:pt x="2015" y="5353"/>
                      <a:pt x="2120" y="5201"/>
                      <a:pt x="2221" y="5049"/>
                    </a:cubicBezTo>
                    <a:cubicBezTo>
                      <a:pt x="2324" y="4897"/>
                      <a:pt x="2418" y="4738"/>
                      <a:pt x="2516" y="4583"/>
                    </a:cubicBezTo>
                    <a:cubicBezTo>
                      <a:pt x="2603" y="4422"/>
                      <a:pt x="2698" y="4263"/>
                      <a:pt x="2776" y="4096"/>
                    </a:cubicBezTo>
                    <a:cubicBezTo>
                      <a:pt x="2935" y="3766"/>
                      <a:pt x="3062" y="3413"/>
                      <a:pt x="3171" y="3068"/>
                    </a:cubicBezTo>
                    <a:cubicBezTo>
                      <a:pt x="3284" y="2722"/>
                      <a:pt x="3406" y="2380"/>
                      <a:pt x="3525" y="2034"/>
                    </a:cubicBezTo>
                    <a:cubicBezTo>
                      <a:pt x="3644" y="1690"/>
                      <a:pt x="3771" y="1350"/>
                      <a:pt x="3906" y="1011"/>
                    </a:cubicBezTo>
                    <a:cubicBezTo>
                      <a:pt x="4035" y="671"/>
                      <a:pt x="4174" y="334"/>
                      <a:pt x="4325" y="1"/>
                    </a:cubicBezTo>
                    <a:cubicBezTo>
                      <a:pt x="3972" y="641"/>
                      <a:pt x="3687" y="1317"/>
                      <a:pt x="3420" y="1996"/>
                    </a:cubicBezTo>
                    <a:cubicBezTo>
                      <a:pt x="3284" y="2334"/>
                      <a:pt x="3165" y="2680"/>
                      <a:pt x="3045" y="3026"/>
                    </a:cubicBezTo>
                    <a:cubicBezTo>
                      <a:pt x="2935" y="3370"/>
                      <a:pt x="2801" y="3706"/>
                      <a:pt x="2645" y="4033"/>
                    </a:cubicBezTo>
                    <a:cubicBezTo>
                      <a:pt x="2338" y="4687"/>
                      <a:pt x="1919" y="5284"/>
                      <a:pt x="1474" y="5857"/>
                    </a:cubicBezTo>
                    <a:cubicBezTo>
                      <a:pt x="1249" y="6142"/>
                      <a:pt x="1015" y="6421"/>
                      <a:pt x="765" y="6686"/>
                    </a:cubicBezTo>
                    <a:cubicBezTo>
                      <a:pt x="521" y="6957"/>
                      <a:pt x="266" y="7215"/>
                      <a:pt x="1" y="7465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4185560" y="4541880"/>
                <a:ext cx="372907" cy="534851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9448" extrusionOk="0">
                    <a:moveTo>
                      <a:pt x="6587" y="2608"/>
                    </a:moveTo>
                    <a:cubicBezTo>
                      <a:pt x="6327" y="2168"/>
                      <a:pt x="4337" y="574"/>
                      <a:pt x="3296" y="288"/>
                    </a:cubicBezTo>
                    <a:cubicBezTo>
                      <a:pt x="2254" y="0"/>
                      <a:pt x="1" y="9423"/>
                      <a:pt x="261" y="9435"/>
                    </a:cubicBezTo>
                    <a:cubicBezTo>
                      <a:pt x="521" y="9447"/>
                      <a:pt x="3518" y="8323"/>
                      <a:pt x="4700" y="6471"/>
                    </a:cubicBezTo>
                    <a:cubicBezTo>
                      <a:pt x="5882" y="4621"/>
                      <a:pt x="5334" y="2557"/>
                      <a:pt x="5334" y="25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4198806" y="4556372"/>
                <a:ext cx="17340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79" extrusionOk="0">
                    <a:moveTo>
                      <a:pt x="3062" y="32"/>
                    </a:moveTo>
                    <a:cubicBezTo>
                      <a:pt x="2958" y="1"/>
                      <a:pt x="2856" y="67"/>
                      <a:pt x="2781" y="133"/>
                    </a:cubicBezTo>
                    <a:cubicBezTo>
                      <a:pt x="2706" y="205"/>
                      <a:pt x="2638" y="283"/>
                      <a:pt x="2579" y="369"/>
                    </a:cubicBezTo>
                    <a:cubicBezTo>
                      <a:pt x="2464" y="538"/>
                      <a:pt x="2359" y="718"/>
                      <a:pt x="2266" y="901"/>
                    </a:cubicBezTo>
                    <a:cubicBezTo>
                      <a:pt x="2083" y="1271"/>
                      <a:pt x="1928" y="1652"/>
                      <a:pt x="1779" y="2034"/>
                    </a:cubicBezTo>
                    <a:cubicBezTo>
                      <a:pt x="1488" y="2802"/>
                      <a:pt x="1247" y="3588"/>
                      <a:pt x="1013" y="4375"/>
                    </a:cubicBezTo>
                    <a:cubicBezTo>
                      <a:pt x="793" y="5166"/>
                      <a:pt x="584" y="5960"/>
                      <a:pt x="402" y="6760"/>
                    </a:cubicBezTo>
                    <a:cubicBezTo>
                      <a:pt x="313" y="7159"/>
                      <a:pt x="228" y="7561"/>
                      <a:pt x="153" y="7964"/>
                    </a:cubicBezTo>
                    <a:cubicBezTo>
                      <a:pt x="116" y="8167"/>
                      <a:pt x="81" y="8369"/>
                      <a:pt x="51" y="8572"/>
                    </a:cubicBezTo>
                    <a:cubicBezTo>
                      <a:pt x="37" y="8675"/>
                      <a:pt x="23" y="8776"/>
                      <a:pt x="13" y="8877"/>
                    </a:cubicBezTo>
                    <a:cubicBezTo>
                      <a:pt x="8" y="8929"/>
                      <a:pt x="4" y="8980"/>
                      <a:pt x="2" y="9031"/>
                    </a:cubicBezTo>
                    <a:cubicBezTo>
                      <a:pt x="2" y="9057"/>
                      <a:pt x="1" y="9083"/>
                      <a:pt x="2" y="9109"/>
                    </a:cubicBezTo>
                    <a:cubicBezTo>
                      <a:pt x="4" y="9134"/>
                      <a:pt x="2" y="9165"/>
                      <a:pt x="25" y="9179"/>
                    </a:cubicBezTo>
                    <a:cubicBezTo>
                      <a:pt x="4" y="9165"/>
                      <a:pt x="9" y="9132"/>
                      <a:pt x="8" y="9109"/>
                    </a:cubicBezTo>
                    <a:cubicBezTo>
                      <a:pt x="6" y="9085"/>
                      <a:pt x="11" y="9057"/>
                      <a:pt x="13" y="9032"/>
                    </a:cubicBezTo>
                    <a:cubicBezTo>
                      <a:pt x="18" y="8982"/>
                      <a:pt x="27" y="8931"/>
                      <a:pt x="36" y="8881"/>
                    </a:cubicBezTo>
                    <a:cubicBezTo>
                      <a:pt x="51" y="8779"/>
                      <a:pt x="70" y="8678"/>
                      <a:pt x="90" y="8579"/>
                    </a:cubicBezTo>
                    <a:cubicBezTo>
                      <a:pt x="130" y="8378"/>
                      <a:pt x="175" y="8179"/>
                      <a:pt x="222" y="7980"/>
                    </a:cubicBezTo>
                    <a:cubicBezTo>
                      <a:pt x="313" y="7580"/>
                      <a:pt x="409" y="7182"/>
                      <a:pt x="512" y="6786"/>
                    </a:cubicBezTo>
                    <a:cubicBezTo>
                      <a:pt x="715" y="5993"/>
                      <a:pt x="922" y="5201"/>
                      <a:pt x="1153" y="4415"/>
                    </a:cubicBezTo>
                    <a:cubicBezTo>
                      <a:pt x="1374" y="3628"/>
                      <a:pt x="1617" y="2846"/>
                      <a:pt x="1884" y="2073"/>
                    </a:cubicBezTo>
                    <a:cubicBezTo>
                      <a:pt x="2019" y="1687"/>
                      <a:pt x="2162" y="1305"/>
                      <a:pt x="2331" y="933"/>
                    </a:cubicBezTo>
                    <a:cubicBezTo>
                      <a:pt x="2411" y="746"/>
                      <a:pt x="2506" y="564"/>
                      <a:pt x="2610" y="390"/>
                    </a:cubicBezTo>
                    <a:cubicBezTo>
                      <a:pt x="2664" y="303"/>
                      <a:pt x="2726" y="222"/>
                      <a:pt x="2795" y="149"/>
                    </a:cubicBezTo>
                    <a:cubicBezTo>
                      <a:pt x="2865" y="81"/>
                      <a:pt x="2956" y="8"/>
                      <a:pt x="3062" y="32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4200278" y="4686743"/>
                <a:ext cx="299310" cy="3892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6876" extrusionOk="0">
                    <a:moveTo>
                      <a:pt x="1" y="6876"/>
                    </a:moveTo>
                    <a:cubicBezTo>
                      <a:pt x="198" y="6853"/>
                      <a:pt x="388" y="6787"/>
                      <a:pt x="575" y="6722"/>
                    </a:cubicBezTo>
                    <a:cubicBezTo>
                      <a:pt x="762" y="6660"/>
                      <a:pt x="947" y="6584"/>
                      <a:pt x="1130" y="6506"/>
                    </a:cubicBezTo>
                    <a:cubicBezTo>
                      <a:pt x="1495" y="6347"/>
                      <a:pt x="1851" y="6169"/>
                      <a:pt x="2197" y="5974"/>
                    </a:cubicBezTo>
                    <a:cubicBezTo>
                      <a:pt x="2544" y="5778"/>
                      <a:pt x="2876" y="5556"/>
                      <a:pt x="3192" y="5314"/>
                    </a:cubicBezTo>
                    <a:cubicBezTo>
                      <a:pt x="3354" y="5197"/>
                      <a:pt x="3501" y="5059"/>
                      <a:pt x="3654" y="4931"/>
                    </a:cubicBezTo>
                    <a:lnTo>
                      <a:pt x="3871" y="4724"/>
                    </a:lnTo>
                    <a:lnTo>
                      <a:pt x="3977" y="4617"/>
                    </a:lnTo>
                    <a:lnTo>
                      <a:pt x="4077" y="4504"/>
                    </a:lnTo>
                    <a:cubicBezTo>
                      <a:pt x="4611" y="3902"/>
                      <a:pt x="4971" y="3153"/>
                      <a:pt x="5129" y="2369"/>
                    </a:cubicBezTo>
                    <a:cubicBezTo>
                      <a:pt x="5286" y="1585"/>
                      <a:pt x="5274" y="766"/>
                      <a:pt x="5074" y="0"/>
                    </a:cubicBezTo>
                    <a:cubicBezTo>
                      <a:pt x="5145" y="388"/>
                      <a:pt x="5177" y="782"/>
                      <a:pt x="5164" y="1178"/>
                    </a:cubicBezTo>
                    <a:cubicBezTo>
                      <a:pt x="5157" y="1571"/>
                      <a:pt x="5108" y="1962"/>
                      <a:pt x="5019" y="2344"/>
                    </a:cubicBezTo>
                    <a:cubicBezTo>
                      <a:pt x="4843" y="3106"/>
                      <a:pt x="4494" y="3832"/>
                      <a:pt x="3967" y="4408"/>
                    </a:cubicBezTo>
                    <a:lnTo>
                      <a:pt x="3873" y="4519"/>
                    </a:lnTo>
                    <a:lnTo>
                      <a:pt x="3770" y="4622"/>
                    </a:lnTo>
                    <a:lnTo>
                      <a:pt x="3560" y="4830"/>
                    </a:lnTo>
                    <a:cubicBezTo>
                      <a:pt x="3412" y="4956"/>
                      <a:pt x="3270" y="5092"/>
                      <a:pt x="3111" y="5209"/>
                    </a:cubicBezTo>
                    <a:cubicBezTo>
                      <a:pt x="2806" y="5455"/>
                      <a:pt x="2473" y="5666"/>
                      <a:pt x="2139" y="5878"/>
                    </a:cubicBezTo>
                    <a:cubicBezTo>
                      <a:pt x="1802" y="6082"/>
                      <a:pt x="1457" y="6270"/>
                      <a:pt x="1101" y="6441"/>
                    </a:cubicBezTo>
                    <a:cubicBezTo>
                      <a:pt x="923" y="6529"/>
                      <a:pt x="743" y="6611"/>
                      <a:pt x="561" y="6686"/>
                    </a:cubicBezTo>
                    <a:cubicBezTo>
                      <a:pt x="470" y="6724"/>
                      <a:pt x="378" y="6761"/>
                      <a:pt x="285" y="6794"/>
                    </a:cubicBezTo>
                    <a:cubicBezTo>
                      <a:pt x="238" y="6811"/>
                      <a:pt x="193" y="6827"/>
                      <a:pt x="146" y="6841"/>
                    </a:cubicBezTo>
                    <a:cubicBezTo>
                      <a:pt x="99" y="6857"/>
                      <a:pt x="50" y="6869"/>
                      <a:pt x="1" y="6876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4444153" y="43148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4527369" y="4620114"/>
                <a:ext cx="442313" cy="518944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9167" extrusionOk="0">
                    <a:moveTo>
                      <a:pt x="1" y="804"/>
                    </a:moveTo>
                    <a:cubicBezTo>
                      <a:pt x="1" y="804"/>
                      <a:pt x="11" y="779"/>
                      <a:pt x="32" y="734"/>
                    </a:cubicBezTo>
                    <a:cubicBezTo>
                      <a:pt x="44" y="704"/>
                      <a:pt x="58" y="676"/>
                      <a:pt x="76" y="650"/>
                    </a:cubicBezTo>
                    <a:cubicBezTo>
                      <a:pt x="97" y="613"/>
                      <a:pt x="121" y="578"/>
                      <a:pt x="147" y="545"/>
                    </a:cubicBezTo>
                    <a:cubicBezTo>
                      <a:pt x="263" y="392"/>
                      <a:pt x="495" y="201"/>
                      <a:pt x="846" y="118"/>
                    </a:cubicBezTo>
                    <a:cubicBezTo>
                      <a:pt x="1038" y="70"/>
                      <a:pt x="1238" y="60"/>
                      <a:pt x="1436" y="84"/>
                    </a:cubicBezTo>
                    <a:cubicBezTo>
                      <a:pt x="1649" y="112"/>
                      <a:pt x="1870" y="193"/>
                      <a:pt x="2087" y="315"/>
                    </a:cubicBezTo>
                    <a:cubicBezTo>
                      <a:pt x="2523" y="561"/>
                      <a:pt x="2916" y="978"/>
                      <a:pt x="3298" y="1462"/>
                    </a:cubicBezTo>
                    <a:cubicBezTo>
                      <a:pt x="4077" y="2423"/>
                      <a:pt x="4883" y="3616"/>
                      <a:pt x="5644" y="4942"/>
                    </a:cubicBezTo>
                    <a:cubicBezTo>
                      <a:pt x="6404" y="6267"/>
                      <a:pt x="7123" y="7720"/>
                      <a:pt x="7812" y="9167"/>
                    </a:cubicBezTo>
                    <a:cubicBezTo>
                      <a:pt x="7812" y="9167"/>
                      <a:pt x="7683" y="8851"/>
                      <a:pt x="7428" y="8273"/>
                    </a:cubicBezTo>
                    <a:cubicBezTo>
                      <a:pt x="7173" y="7693"/>
                      <a:pt x="6795" y="6852"/>
                      <a:pt x="6259" y="5820"/>
                    </a:cubicBezTo>
                    <a:cubicBezTo>
                      <a:pt x="5721" y="4789"/>
                      <a:pt x="5026" y="3563"/>
                      <a:pt x="4078" y="2279"/>
                    </a:cubicBezTo>
                    <a:cubicBezTo>
                      <a:pt x="3961" y="2118"/>
                      <a:pt x="3836" y="1959"/>
                      <a:pt x="3712" y="1797"/>
                    </a:cubicBezTo>
                    <a:cubicBezTo>
                      <a:pt x="3581" y="1638"/>
                      <a:pt x="3450" y="1476"/>
                      <a:pt x="3319" y="1313"/>
                    </a:cubicBezTo>
                    <a:cubicBezTo>
                      <a:pt x="3047" y="992"/>
                      <a:pt x="2752" y="666"/>
                      <a:pt x="2383" y="407"/>
                    </a:cubicBezTo>
                    <a:cubicBezTo>
                      <a:pt x="2198" y="276"/>
                      <a:pt x="1996" y="172"/>
                      <a:pt x="1781" y="100"/>
                    </a:cubicBezTo>
                    <a:cubicBezTo>
                      <a:pt x="1560" y="25"/>
                      <a:pt x="1326" y="1"/>
                      <a:pt x="1095" y="27"/>
                    </a:cubicBezTo>
                    <a:cubicBezTo>
                      <a:pt x="860" y="51"/>
                      <a:pt x="634" y="128"/>
                      <a:pt x="435" y="255"/>
                    </a:cubicBezTo>
                    <a:cubicBezTo>
                      <a:pt x="336" y="320"/>
                      <a:pt x="247" y="399"/>
                      <a:pt x="172" y="491"/>
                    </a:cubicBezTo>
                    <a:cubicBezTo>
                      <a:pt x="97" y="585"/>
                      <a:pt x="39" y="690"/>
                      <a:pt x="1" y="8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621738" y="4378222"/>
                <a:ext cx="425726" cy="47801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444" extrusionOk="0">
                    <a:moveTo>
                      <a:pt x="1" y="0"/>
                    </a:moveTo>
                    <a:lnTo>
                      <a:pt x="231" y="133"/>
                    </a:lnTo>
                    <a:cubicBezTo>
                      <a:pt x="380" y="220"/>
                      <a:pt x="603" y="339"/>
                      <a:pt x="872" y="515"/>
                    </a:cubicBezTo>
                    <a:cubicBezTo>
                      <a:pt x="1621" y="981"/>
                      <a:pt x="2329" y="1509"/>
                      <a:pt x="2991" y="2092"/>
                    </a:cubicBezTo>
                    <a:cubicBezTo>
                      <a:pt x="3913" y="2907"/>
                      <a:pt x="4747" y="3818"/>
                      <a:pt x="5478" y="4811"/>
                    </a:cubicBezTo>
                    <a:cubicBezTo>
                      <a:pt x="5878" y="5349"/>
                      <a:pt x="6246" y="5935"/>
                      <a:pt x="6597" y="6541"/>
                    </a:cubicBezTo>
                    <a:cubicBezTo>
                      <a:pt x="6939" y="7157"/>
                      <a:pt x="7247" y="7793"/>
                      <a:pt x="7519" y="8444"/>
                    </a:cubicBezTo>
                    <a:lnTo>
                      <a:pt x="7444" y="8236"/>
                    </a:lnTo>
                    <a:cubicBezTo>
                      <a:pt x="7393" y="8100"/>
                      <a:pt x="7329" y="7896"/>
                      <a:pt x="7222" y="7637"/>
                    </a:cubicBezTo>
                    <a:cubicBezTo>
                      <a:pt x="6920" y="6895"/>
                      <a:pt x="6557" y="6180"/>
                      <a:pt x="6135" y="5499"/>
                    </a:cubicBezTo>
                    <a:cubicBezTo>
                      <a:pt x="5489" y="4455"/>
                      <a:pt x="4712" y="3499"/>
                      <a:pt x="3825" y="2648"/>
                    </a:cubicBezTo>
                    <a:cubicBezTo>
                      <a:pt x="3577" y="2399"/>
                      <a:pt x="3298" y="2167"/>
                      <a:pt x="3019" y="1924"/>
                    </a:cubicBezTo>
                    <a:lnTo>
                      <a:pt x="2576" y="1571"/>
                    </a:lnTo>
                    <a:cubicBezTo>
                      <a:pt x="2427" y="1453"/>
                      <a:pt x="2265" y="1346"/>
                      <a:pt x="2108" y="1231"/>
                    </a:cubicBezTo>
                    <a:cubicBezTo>
                      <a:pt x="1441" y="761"/>
                      <a:pt x="736" y="351"/>
                      <a:pt x="1" y="0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235376" y="4639984"/>
                <a:ext cx="229847" cy="38268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760" extrusionOk="0">
                    <a:moveTo>
                      <a:pt x="4059" y="278"/>
                    </a:moveTo>
                    <a:cubicBezTo>
                      <a:pt x="4014" y="229"/>
                      <a:pt x="3965" y="185"/>
                      <a:pt x="3909" y="147"/>
                    </a:cubicBezTo>
                    <a:cubicBezTo>
                      <a:pt x="3804" y="76"/>
                      <a:pt x="3616" y="0"/>
                      <a:pt x="3371" y="11"/>
                    </a:cubicBezTo>
                    <a:cubicBezTo>
                      <a:pt x="3076" y="25"/>
                      <a:pt x="2795" y="140"/>
                      <a:pt x="2574" y="336"/>
                    </a:cubicBezTo>
                    <a:cubicBezTo>
                      <a:pt x="2319" y="563"/>
                      <a:pt x="2130" y="905"/>
                      <a:pt x="1994" y="1289"/>
                    </a:cubicBezTo>
                    <a:cubicBezTo>
                      <a:pt x="1858" y="1671"/>
                      <a:pt x="1753" y="2095"/>
                      <a:pt x="1613" y="2532"/>
                    </a:cubicBezTo>
                    <a:cubicBezTo>
                      <a:pt x="1476" y="2970"/>
                      <a:pt x="1324" y="3427"/>
                      <a:pt x="1156" y="3895"/>
                    </a:cubicBezTo>
                    <a:cubicBezTo>
                      <a:pt x="823" y="4832"/>
                      <a:pt x="428" y="5808"/>
                      <a:pt x="1" y="6759"/>
                    </a:cubicBezTo>
                    <a:cubicBezTo>
                      <a:pt x="1" y="6759"/>
                      <a:pt x="107" y="6566"/>
                      <a:pt x="292" y="6197"/>
                    </a:cubicBezTo>
                    <a:cubicBezTo>
                      <a:pt x="477" y="5831"/>
                      <a:pt x="735" y="5288"/>
                      <a:pt x="1020" y="4586"/>
                    </a:cubicBezTo>
                    <a:cubicBezTo>
                      <a:pt x="1360" y="3750"/>
                      <a:pt x="1652" y="2895"/>
                      <a:pt x="1895" y="2027"/>
                    </a:cubicBezTo>
                    <a:cubicBezTo>
                      <a:pt x="1966" y="1777"/>
                      <a:pt x="2029" y="1519"/>
                      <a:pt x="2120" y="1264"/>
                    </a:cubicBezTo>
                    <a:cubicBezTo>
                      <a:pt x="2209" y="1009"/>
                      <a:pt x="2322" y="755"/>
                      <a:pt x="2498" y="535"/>
                    </a:cubicBezTo>
                    <a:cubicBezTo>
                      <a:pt x="2677" y="306"/>
                      <a:pt x="2926" y="145"/>
                      <a:pt x="3209" y="79"/>
                    </a:cubicBezTo>
                    <a:cubicBezTo>
                      <a:pt x="3492" y="9"/>
                      <a:pt x="3832" y="49"/>
                      <a:pt x="4059" y="278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017202" y="4427925"/>
                <a:ext cx="376869" cy="375268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6629" extrusionOk="0">
                    <a:moveTo>
                      <a:pt x="6656" y="912"/>
                    </a:moveTo>
                    <a:lnTo>
                      <a:pt x="5717" y="657"/>
                    </a:lnTo>
                    <a:lnTo>
                      <a:pt x="4642" y="370"/>
                    </a:lnTo>
                    <a:lnTo>
                      <a:pt x="3982" y="196"/>
                    </a:lnTo>
                    <a:lnTo>
                      <a:pt x="3626" y="103"/>
                    </a:lnTo>
                    <a:cubicBezTo>
                      <a:pt x="3500" y="67"/>
                      <a:pt x="3373" y="39"/>
                      <a:pt x="3244" y="18"/>
                    </a:cubicBezTo>
                    <a:cubicBezTo>
                      <a:pt x="3109" y="0"/>
                      <a:pt x="2963" y="0"/>
                      <a:pt x="2819" y="48"/>
                    </a:cubicBezTo>
                    <a:cubicBezTo>
                      <a:pt x="2678" y="98"/>
                      <a:pt x="2552" y="187"/>
                      <a:pt x="2460" y="308"/>
                    </a:cubicBezTo>
                    <a:cubicBezTo>
                      <a:pt x="2270" y="542"/>
                      <a:pt x="2174" y="823"/>
                      <a:pt x="2050" y="1093"/>
                    </a:cubicBezTo>
                    <a:cubicBezTo>
                      <a:pt x="1809" y="1641"/>
                      <a:pt x="1566" y="2223"/>
                      <a:pt x="1329" y="2825"/>
                    </a:cubicBezTo>
                    <a:cubicBezTo>
                      <a:pt x="852" y="4031"/>
                      <a:pt x="395" y="5330"/>
                      <a:pt x="0" y="6628"/>
                    </a:cubicBezTo>
                    <a:cubicBezTo>
                      <a:pt x="0" y="6628"/>
                      <a:pt x="100" y="6356"/>
                      <a:pt x="285" y="5855"/>
                    </a:cubicBezTo>
                    <a:cubicBezTo>
                      <a:pt x="468" y="5352"/>
                      <a:pt x="744" y="4623"/>
                      <a:pt x="1105" y="3708"/>
                    </a:cubicBezTo>
                    <a:cubicBezTo>
                      <a:pt x="1287" y="3252"/>
                      <a:pt x="1489" y="2748"/>
                      <a:pt x="1716" y="2207"/>
                    </a:cubicBezTo>
                    <a:lnTo>
                      <a:pt x="2072" y="1365"/>
                    </a:lnTo>
                    <a:cubicBezTo>
                      <a:pt x="2135" y="1221"/>
                      <a:pt x="2198" y="1072"/>
                      <a:pt x="2263" y="924"/>
                    </a:cubicBezTo>
                    <a:cubicBezTo>
                      <a:pt x="2329" y="774"/>
                      <a:pt x="2393" y="624"/>
                      <a:pt x="2481" y="487"/>
                    </a:cubicBezTo>
                    <a:cubicBezTo>
                      <a:pt x="2568" y="353"/>
                      <a:pt x="2680" y="233"/>
                      <a:pt x="2825" y="170"/>
                    </a:cubicBezTo>
                    <a:cubicBezTo>
                      <a:pt x="2971" y="109"/>
                      <a:pt x="3142" y="110"/>
                      <a:pt x="3312" y="138"/>
                    </a:cubicBezTo>
                    <a:cubicBezTo>
                      <a:pt x="3654" y="208"/>
                      <a:pt x="4012" y="302"/>
                      <a:pt x="4375" y="384"/>
                    </a:cubicBezTo>
                    <a:cubicBezTo>
                      <a:pt x="5103" y="557"/>
                      <a:pt x="5862" y="734"/>
                      <a:pt x="6656" y="912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4584319" y="4422264"/>
                <a:ext cx="514721" cy="504055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8904" extrusionOk="0">
                    <a:moveTo>
                      <a:pt x="9076" y="8903"/>
                    </a:moveTo>
                    <a:cubicBezTo>
                      <a:pt x="9091" y="8870"/>
                      <a:pt x="9070" y="8834"/>
                      <a:pt x="9049" y="8807"/>
                    </a:cubicBezTo>
                    <a:cubicBezTo>
                      <a:pt x="9027" y="8779"/>
                      <a:pt x="9002" y="8755"/>
                      <a:pt x="8976" y="8734"/>
                    </a:cubicBezTo>
                    <a:cubicBezTo>
                      <a:pt x="8920" y="8690"/>
                      <a:pt x="8864" y="8652"/>
                      <a:pt x="8805" y="8615"/>
                    </a:cubicBezTo>
                    <a:cubicBezTo>
                      <a:pt x="8686" y="8544"/>
                      <a:pt x="8564" y="8479"/>
                      <a:pt x="8440" y="8418"/>
                    </a:cubicBezTo>
                    <a:cubicBezTo>
                      <a:pt x="8194" y="8292"/>
                      <a:pt x="7946" y="8177"/>
                      <a:pt x="7696" y="8060"/>
                    </a:cubicBezTo>
                    <a:cubicBezTo>
                      <a:pt x="7196" y="7833"/>
                      <a:pt x="6695" y="7612"/>
                      <a:pt x="6201" y="7378"/>
                    </a:cubicBezTo>
                    <a:cubicBezTo>
                      <a:pt x="5710" y="7140"/>
                      <a:pt x="5216" y="6901"/>
                      <a:pt x="4773" y="6603"/>
                    </a:cubicBezTo>
                    <a:cubicBezTo>
                      <a:pt x="4554" y="6454"/>
                      <a:pt x="4336" y="6290"/>
                      <a:pt x="4205" y="6095"/>
                    </a:cubicBezTo>
                    <a:lnTo>
                      <a:pt x="3746" y="5407"/>
                    </a:lnTo>
                    <a:cubicBezTo>
                      <a:pt x="3128" y="4499"/>
                      <a:pt x="2502" y="3597"/>
                      <a:pt x="1870" y="2701"/>
                    </a:cubicBezTo>
                    <a:lnTo>
                      <a:pt x="918" y="1359"/>
                    </a:lnTo>
                    <a:lnTo>
                      <a:pt x="440" y="689"/>
                    </a:lnTo>
                    <a:lnTo>
                      <a:pt x="208" y="348"/>
                    </a:lnTo>
                    <a:lnTo>
                      <a:pt x="93" y="177"/>
                    </a:lnTo>
                    <a:cubicBezTo>
                      <a:pt x="74" y="149"/>
                      <a:pt x="56" y="120"/>
                      <a:pt x="39" y="90"/>
                    </a:cubicBezTo>
                    <a:cubicBezTo>
                      <a:pt x="30" y="76"/>
                      <a:pt x="23" y="60"/>
                      <a:pt x="16" y="45"/>
                    </a:cubicBezTo>
                    <a:cubicBezTo>
                      <a:pt x="7" y="34"/>
                      <a:pt x="0" y="1"/>
                      <a:pt x="23" y="17"/>
                    </a:cubicBezTo>
                    <a:cubicBezTo>
                      <a:pt x="19" y="11"/>
                      <a:pt x="2" y="8"/>
                      <a:pt x="4" y="22"/>
                    </a:cubicBezTo>
                    <a:cubicBezTo>
                      <a:pt x="5" y="31"/>
                      <a:pt x="7" y="39"/>
                      <a:pt x="11" y="48"/>
                    </a:cubicBezTo>
                    <a:cubicBezTo>
                      <a:pt x="16" y="64"/>
                      <a:pt x="23" y="79"/>
                      <a:pt x="30" y="95"/>
                    </a:cubicBezTo>
                    <a:cubicBezTo>
                      <a:pt x="44" y="127"/>
                      <a:pt x="58" y="158"/>
                      <a:pt x="74" y="189"/>
                    </a:cubicBezTo>
                    <a:lnTo>
                      <a:pt x="170" y="373"/>
                    </a:lnTo>
                    <a:lnTo>
                      <a:pt x="374" y="731"/>
                    </a:lnTo>
                    <a:lnTo>
                      <a:pt x="798" y="1438"/>
                    </a:lnTo>
                    <a:cubicBezTo>
                      <a:pt x="1088" y="1904"/>
                      <a:pt x="1383" y="2368"/>
                      <a:pt x="1681" y="2829"/>
                    </a:cubicBezTo>
                    <a:cubicBezTo>
                      <a:pt x="2276" y="3752"/>
                      <a:pt x="2893" y="4662"/>
                      <a:pt x="3505" y="5571"/>
                    </a:cubicBezTo>
                    <a:lnTo>
                      <a:pt x="3966" y="6250"/>
                    </a:lnTo>
                    <a:cubicBezTo>
                      <a:pt x="4053" y="6374"/>
                      <a:pt x="4156" y="6486"/>
                      <a:pt x="4273" y="6580"/>
                    </a:cubicBezTo>
                    <a:cubicBezTo>
                      <a:pt x="4383" y="6673"/>
                      <a:pt x="4499" y="6756"/>
                      <a:pt x="4619" y="6833"/>
                    </a:cubicBezTo>
                    <a:cubicBezTo>
                      <a:pt x="5097" y="7133"/>
                      <a:pt x="5598" y="7369"/>
                      <a:pt x="6106" y="7586"/>
                    </a:cubicBezTo>
                    <a:cubicBezTo>
                      <a:pt x="6614" y="7802"/>
                      <a:pt x="7127" y="7997"/>
                      <a:pt x="7641" y="8193"/>
                    </a:cubicBezTo>
                    <a:cubicBezTo>
                      <a:pt x="7897" y="8289"/>
                      <a:pt x="8154" y="8383"/>
                      <a:pt x="8407" y="8488"/>
                    </a:cubicBezTo>
                    <a:cubicBezTo>
                      <a:pt x="8534" y="8540"/>
                      <a:pt x="8660" y="8594"/>
                      <a:pt x="8782" y="8654"/>
                    </a:cubicBezTo>
                    <a:cubicBezTo>
                      <a:pt x="8843" y="8683"/>
                      <a:pt x="8903" y="8717"/>
                      <a:pt x="8960" y="8752"/>
                    </a:cubicBezTo>
                    <a:cubicBezTo>
                      <a:pt x="8990" y="8771"/>
                      <a:pt x="9016" y="8792"/>
                      <a:pt x="9041" y="8814"/>
                    </a:cubicBezTo>
                    <a:cubicBezTo>
                      <a:pt x="9063" y="8837"/>
                      <a:pt x="9088" y="8869"/>
                      <a:pt x="9076" y="8903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4604189" y="4377826"/>
                <a:ext cx="471016" cy="521831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9218" extrusionOk="0">
                    <a:moveTo>
                      <a:pt x="8302" y="9217"/>
                    </a:moveTo>
                    <a:cubicBezTo>
                      <a:pt x="7901" y="7067"/>
                      <a:pt x="6953" y="5008"/>
                      <a:pt x="5511" y="3364"/>
                    </a:cubicBezTo>
                    <a:cubicBezTo>
                      <a:pt x="4071" y="1720"/>
                      <a:pt x="2130" y="500"/>
                      <a:pt x="0" y="0"/>
                    </a:cubicBezTo>
                    <a:cubicBezTo>
                      <a:pt x="2051" y="562"/>
                      <a:pt x="3327" y="1931"/>
                      <a:pt x="4989" y="3715"/>
                    </a:cubicBezTo>
                    <a:cubicBezTo>
                      <a:pt x="6438" y="5272"/>
                      <a:pt x="7380" y="7227"/>
                      <a:pt x="8320" y="9135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4273531" y="4603697"/>
                <a:ext cx="190897" cy="341472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6032" extrusionOk="0">
                    <a:moveTo>
                      <a:pt x="3338" y="872"/>
                    </a:moveTo>
                    <a:cubicBezTo>
                      <a:pt x="3027" y="458"/>
                      <a:pt x="2606" y="1"/>
                      <a:pt x="2097" y="86"/>
                    </a:cubicBezTo>
                    <a:cubicBezTo>
                      <a:pt x="1554" y="177"/>
                      <a:pt x="1317" y="811"/>
                      <a:pt x="1180" y="1347"/>
                    </a:cubicBezTo>
                    <a:lnTo>
                      <a:pt x="0" y="6032"/>
                    </a:lnTo>
                    <a:lnTo>
                      <a:pt x="1301" y="2247"/>
                    </a:lnTo>
                    <a:cubicBezTo>
                      <a:pt x="1465" y="1773"/>
                      <a:pt x="1645" y="1273"/>
                      <a:pt x="2030" y="952"/>
                    </a:cubicBezTo>
                    <a:cubicBezTo>
                      <a:pt x="2418" y="633"/>
                      <a:pt x="3080" y="591"/>
                      <a:pt x="3371" y="99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4052470" y="4407376"/>
                <a:ext cx="281591" cy="290749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5136" extrusionOk="0">
                    <a:moveTo>
                      <a:pt x="1116" y="1458"/>
                    </a:moveTo>
                    <a:cubicBezTo>
                      <a:pt x="1256" y="1114"/>
                      <a:pt x="1413" y="760"/>
                      <a:pt x="1694" y="514"/>
                    </a:cubicBezTo>
                    <a:cubicBezTo>
                      <a:pt x="2284" y="0"/>
                      <a:pt x="3195" y="142"/>
                      <a:pt x="3916" y="445"/>
                    </a:cubicBezTo>
                    <a:cubicBezTo>
                      <a:pt x="4265" y="594"/>
                      <a:pt x="4611" y="774"/>
                      <a:pt x="4963" y="924"/>
                    </a:cubicBezTo>
                    <a:lnTo>
                      <a:pt x="4974" y="931"/>
                    </a:lnTo>
                    <a:lnTo>
                      <a:pt x="3181" y="538"/>
                    </a:lnTo>
                    <a:cubicBezTo>
                      <a:pt x="2895" y="475"/>
                      <a:pt x="2589" y="414"/>
                      <a:pt x="2317" y="517"/>
                    </a:cubicBezTo>
                    <a:cubicBezTo>
                      <a:pt x="1935" y="662"/>
                      <a:pt x="1737" y="1074"/>
                      <a:pt x="1577" y="1449"/>
                    </a:cubicBezTo>
                    <a:lnTo>
                      <a:pt x="0" y="5136"/>
                    </a:lnTo>
                    <a:cubicBezTo>
                      <a:pt x="262" y="3879"/>
                      <a:pt x="634" y="2648"/>
                      <a:pt x="1116" y="14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4302798" y="4434662"/>
                <a:ext cx="399175" cy="434821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681" extrusionOk="0">
                    <a:moveTo>
                      <a:pt x="3582" y="3339"/>
                    </a:moveTo>
                    <a:lnTo>
                      <a:pt x="4731" y="0"/>
                    </a:lnTo>
                    <a:cubicBezTo>
                      <a:pt x="4116" y="679"/>
                      <a:pt x="3690" y="1505"/>
                      <a:pt x="3493" y="2399"/>
                    </a:cubicBezTo>
                    <a:cubicBezTo>
                      <a:pt x="3652" y="1737"/>
                      <a:pt x="3811" y="1077"/>
                      <a:pt x="3968" y="417"/>
                    </a:cubicBezTo>
                    <a:lnTo>
                      <a:pt x="3229" y="2037"/>
                    </a:lnTo>
                    <a:lnTo>
                      <a:pt x="1726" y="388"/>
                    </a:lnTo>
                    <a:lnTo>
                      <a:pt x="2966" y="2495"/>
                    </a:lnTo>
                    <a:cubicBezTo>
                      <a:pt x="2493" y="1323"/>
                      <a:pt x="1264" y="501"/>
                      <a:pt x="0" y="512"/>
                    </a:cubicBezTo>
                    <a:cubicBezTo>
                      <a:pt x="1367" y="831"/>
                      <a:pt x="2519" y="1936"/>
                      <a:pt x="2898" y="3287"/>
                    </a:cubicBezTo>
                    <a:cubicBezTo>
                      <a:pt x="2615" y="3036"/>
                      <a:pt x="2320" y="2776"/>
                      <a:pt x="1957" y="2673"/>
                    </a:cubicBezTo>
                    <a:cubicBezTo>
                      <a:pt x="1594" y="2570"/>
                      <a:pt x="1142" y="2673"/>
                      <a:pt x="965" y="3008"/>
                    </a:cubicBezTo>
                    <a:cubicBezTo>
                      <a:pt x="1819" y="2666"/>
                      <a:pt x="2910" y="3264"/>
                      <a:pt x="3081" y="4169"/>
                    </a:cubicBezTo>
                    <a:cubicBezTo>
                      <a:pt x="2718" y="3936"/>
                      <a:pt x="2206" y="4095"/>
                      <a:pt x="1917" y="4415"/>
                    </a:cubicBezTo>
                    <a:cubicBezTo>
                      <a:pt x="1627" y="4736"/>
                      <a:pt x="1510" y="5172"/>
                      <a:pt x="1424" y="5595"/>
                    </a:cubicBezTo>
                    <a:cubicBezTo>
                      <a:pt x="1337" y="6019"/>
                      <a:pt x="1267" y="6457"/>
                      <a:pt x="1047" y="6827"/>
                    </a:cubicBezTo>
                    <a:cubicBezTo>
                      <a:pt x="1451" y="6682"/>
                      <a:pt x="1685" y="6262"/>
                      <a:pt x="1829" y="5858"/>
                    </a:cubicBezTo>
                    <a:cubicBezTo>
                      <a:pt x="1976" y="5455"/>
                      <a:pt x="2079" y="5017"/>
                      <a:pt x="2369" y="4699"/>
                    </a:cubicBezTo>
                    <a:cubicBezTo>
                      <a:pt x="2657" y="4382"/>
                      <a:pt x="3214" y="4252"/>
                      <a:pt x="3505" y="4568"/>
                    </a:cubicBezTo>
                    <a:cubicBezTo>
                      <a:pt x="3596" y="4668"/>
                      <a:pt x="3648" y="4797"/>
                      <a:pt x="3699" y="4923"/>
                    </a:cubicBezTo>
                    <a:lnTo>
                      <a:pt x="4806" y="7681"/>
                    </a:lnTo>
                    <a:cubicBezTo>
                      <a:pt x="4614" y="6825"/>
                      <a:pt x="4420" y="5970"/>
                      <a:pt x="4228" y="5113"/>
                    </a:cubicBezTo>
                    <a:cubicBezTo>
                      <a:pt x="4172" y="4862"/>
                      <a:pt x="4132" y="4553"/>
                      <a:pt x="4327" y="4383"/>
                    </a:cubicBezTo>
                    <a:cubicBezTo>
                      <a:pt x="4525" y="4214"/>
                      <a:pt x="4820" y="4298"/>
                      <a:pt x="5052" y="4406"/>
                    </a:cubicBezTo>
                    <a:cubicBezTo>
                      <a:pt x="5869" y="4792"/>
                      <a:pt x="6560" y="5397"/>
                      <a:pt x="7050" y="6155"/>
                    </a:cubicBezTo>
                    <a:cubicBezTo>
                      <a:pt x="6851" y="5443"/>
                      <a:pt x="6539" y="4711"/>
                      <a:pt x="5926" y="4298"/>
                    </a:cubicBezTo>
                    <a:cubicBezTo>
                      <a:pt x="5312" y="3886"/>
                      <a:pt x="4334" y="3956"/>
                      <a:pt x="3980" y="4605"/>
                    </a:cubicBezTo>
                    <a:cubicBezTo>
                      <a:pt x="3758" y="4041"/>
                      <a:pt x="3935" y="3346"/>
                      <a:pt x="4399" y="2957"/>
                    </a:cubicBezTo>
                    <a:cubicBezTo>
                      <a:pt x="4863" y="2568"/>
                      <a:pt x="5579" y="2515"/>
                      <a:pt x="6094" y="2831"/>
                    </a:cubicBezTo>
                    <a:cubicBezTo>
                      <a:pt x="5767" y="2461"/>
                      <a:pt x="5270" y="2294"/>
                      <a:pt x="4788" y="2392"/>
                    </a:cubicBezTo>
                    <a:cubicBezTo>
                      <a:pt x="4306" y="2491"/>
                      <a:pt x="3914" y="2838"/>
                      <a:pt x="3758" y="3305"/>
                    </a:cubicBezTo>
                    <a:lnTo>
                      <a:pt x="3559" y="3135"/>
                    </a:ln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444153" y="43203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FF79">
                      <a:alpha val="81568"/>
                    </a:srgbClr>
                  </a:gs>
                  <a:gs pos="2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5" name="Google Shape;1385;p33"/>
          <p:cNvGrpSpPr/>
          <p:nvPr/>
        </p:nvGrpSpPr>
        <p:grpSpPr>
          <a:xfrm rot="543065">
            <a:off x="6831858" y="3402152"/>
            <a:ext cx="2085513" cy="2404850"/>
            <a:chOff x="7107725" y="3556750"/>
            <a:chExt cx="1861988" cy="2147098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1" name="Google Shape;1391;p33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842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React and NodeJS Training Lagos Nigeria | Tech36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100000">
                        <a14:foregroundMark x1="12533" y1="48250" x2="12533" y2="48250"/>
                        <a14:foregroundMark x1="7200" y1="36000" x2="9867" y2="45500"/>
                        <a14:foregroundMark x1="7200" y1="35500" x2="9333" y2="46000"/>
                        <a14:foregroundMark x1="10000" y1="26500" x2="19600" y2="26750"/>
                        <a14:foregroundMark x1="19067" y1="26750" x2="23867" y2="41000"/>
                        <a14:foregroundMark x1="23333" y1="41250" x2="18533" y2="58000"/>
                        <a14:foregroundMark x1="16933" y1="58000" x2="6933" y2="44500"/>
                        <a14:foregroundMark x1="9467" y1="42000" x2="21200" y2="38750"/>
                        <a14:foregroundMark x1="37333" y1="38000" x2="37467" y2="49000"/>
                        <a14:foregroundMark x1="56267" y1="28000" x2="51600" y2="42250"/>
                        <a14:foregroundMark x1="59333" y1="34000" x2="61733" y2="51500"/>
                        <a14:foregroundMark x1="63200" y1="32250" x2="68533" y2="46750"/>
                        <a14:foregroundMark x1="85600" y1="30750" x2="82400" y2="54500"/>
                        <a14:foregroundMark x1="61200" y1="39750" x2="66667" y2="5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17" y="1487787"/>
            <a:ext cx="4279034" cy="228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18340" y="3056666"/>
            <a:ext cx="98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MongoDB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1327" y="3066978"/>
            <a:ext cx="122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Express(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1844" y="30770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React(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4401" y="307704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Node(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oogle Shape;4385;p50"/>
          <p:cNvGrpSpPr/>
          <p:nvPr/>
        </p:nvGrpSpPr>
        <p:grpSpPr>
          <a:xfrm>
            <a:off x="6454478" y="380670"/>
            <a:ext cx="2018962" cy="4153444"/>
            <a:chOff x="7197226" y="1076965"/>
            <a:chExt cx="1391425" cy="2862773"/>
          </a:xfrm>
        </p:grpSpPr>
        <p:grpSp>
          <p:nvGrpSpPr>
            <p:cNvPr id="21" name="Google Shape;4386;p50"/>
            <p:cNvGrpSpPr/>
            <p:nvPr/>
          </p:nvGrpSpPr>
          <p:grpSpPr>
            <a:xfrm flipH="1">
              <a:off x="7197226" y="1076965"/>
              <a:ext cx="1391425" cy="2862773"/>
              <a:chOff x="482775" y="1085975"/>
              <a:chExt cx="1152891" cy="2372005"/>
            </a:xfrm>
          </p:grpSpPr>
          <p:sp>
            <p:nvSpPr>
              <p:cNvPr id="23" name="Google Shape;4387;p50"/>
              <p:cNvSpPr/>
              <p:nvPr/>
            </p:nvSpPr>
            <p:spPr>
              <a:xfrm>
                <a:off x="482775" y="1094600"/>
                <a:ext cx="215110" cy="2363380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69404" extrusionOk="0">
                    <a:moveTo>
                      <a:pt x="6317" y="69404"/>
                    </a:moveTo>
                    <a:lnTo>
                      <a:pt x="1" y="63282"/>
                    </a:lnTo>
                    <a:lnTo>
                      <a:pt x="1" y="1"/>
                    </a:lnTo>
                    <a:lnTo>
                      <a:pt x="6317" y="56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388;p50"/>
              <p:cNvSpPr/>
              <p:nvPr/>
            </p:nvSpPr>
            <p:spPr>
              <a:xfrm flipH="1">
                <a:off x="697836" y="1267475"/>
                <a:ext cx="924866" cy="2170643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63744" extrusionOk="0">
                    <a:moveTo>
                      <a:pt x="1" y="1"/>
                    </a:moveTo>
                    <a:lnTo>
                      <a:pt x="27160" y="1"/>
                    </a:lnTo>
                    <a:lnTo>
                      <a:pt x="27160" y="63744"/>
                    </a:lnTo>
                    <a:lnTo>
                      <a:pt x="1" y="63744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389;p50"/>
              <p:cNvSpPr/>
              <p:nvPr/>
            </p:nvSpPr>
            <p:spPr>
              <a:xfrm>
                <a:off x="808670" y="1392372"/>
                <a:ext cx="739586" cy="1919165"/>
              </a:xfrm>
              <a:custGeom>
                <a:avLst/>
                <a:gdLst/>
                <a:ahLst/>
                <a:cxnLst/>
                <a:rect l="l" t="t" r="r" b="b"/>
                <a:pathLst>
                  <a:path w="21719" h="56359" extrusionOk="0">
                    <a:moveTo>
                      <a:pt x="1" y="1"/>
                    </a:moveTo>
                    <a:lnTo>
                      <a:pt x="21718" y="1"/>
                    </a:lnTo>
                    <a:lnTo>
                      <a:pt x="21718" y="56359"/>
                    </a:lnTo>
                    <a:lnTo>
                      <a:pt x="1" y="5635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390;p50"/>
              <p:cNvSpPr/>
              <p:nvPr/>
            </p:nvSpPr>
            <p:spPr>
              <a:xfrm>
                <a:off x="808670" y="2588462"/>
                <a:ext cx="739586" cy="158038"/>
              </a:xfrm>
              <a:custGeom>
                <a:avLst/>
                <a:gdLst/>
                <a:ahLst/>
                <a:cxnLst/>
                <a:rect l="l" t="t" r="r" b="b"/>
                <a:pathLst>
                  <a:path w="21719" h="4641" extrusionOk="0">
                    <a:moveTo>
                      <a:pt x="1" y="1"/>
                    </a:moveTo>
                    <a:lnTo>
                      <a:pt x="21718" y="1"/>
                    </a:lnTo>
                    <a:lnTo>
                      <a:pt x="21718" y="4640"/>
                    </a:lnTo>
                    <a:lnTo>
                      <a:pt x="1" y="4640"/>
                    </a:lnTo>
                    <a:close/>
                  </a:path>
                </a:pathLst>
              </a:custGeom>
              <a:solidFill>
                <a:srgbClr val="4D0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391;p50"/>
              <p:cNvSpPr/>
              <p:nvPr/>
            </p:nvSpPr>
            <p:spPr>
              <a:xfrm>
                <a:off x="808670" y="1995405"/>
                <a:ext cx="739586" cy="158004"/>
              </a:xfrm>
              <a:custGeom>
                <a:avLst/>
                <a:gdLst/>
                <a:ahLst/>
                <a:cxnLst/>
                <a:rect l="l" t="t" r="r" b="b"/>
                <a:pathLst>
                  <a:path w="21719" h="4640" extrusionOk="0">
                    <a:moveTo>
                      <a:pt x="1" y="0"/>
                    </a:moveTo>
                    <a:lnTo>
                      <a:pt x="21718" y="0"/>
                    </a:lnTo>
                    <a:lnTo>
                      <a:pt x="21718" y="4640"/>
                    </a:lnTo>
                    <a:lnTo>
                      <a:pt x="1" y="4640"/>
                    </a:lnTo>
                    <a:close/>
                  </a:path>
                </a:pathLst>
              </a:custGeom>
              <a:solidFill>
                <a:srgbClr val="4D0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392;p50"/>
              <p:cNvSpPr/>
              <p:nvPr/>
            </p:nvSpPr>
            <p:spPr>
              <a:xfrm>
                <a:off x="1055193" y="2825862"/>
                <a:ext cx="193588" cy="485589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4260" extrusionOk="0">
                    <a:moveTo>
                      <a:pt x="0" y="0"/>
                    </a:moveTo>
                    <a:lnTo>
                      <a:pt x="5684" y="0"/>
                    </a:lnTo>
                    <a:lnTo>
                      <a:pt x="5684" y="14260"/>
                    </a:lnTo>
                    <a:lnTo>
                      <a:pt x="0" y="1426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393;p50"/>
              <p:cNvSpPr/>
              <p:nvPr/>
            </p:nvSpPr>
            <p:spPr>
              <a:xfrm>
                <a:off x="1244581" y="2825862"/>
                <a:ext cx="137368" cy="485589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4260" extrusionOk="0">
                    <a:moveTo>
                      <a:pt x="1" y="0"/>
                    </a:moveTo>
                    <a:lnTo>
                      <a:pt x="4034" y="0"/>
                    </a:lnTo>
                    <a:lnTo>
                      <a:pt x="4034" y="14260"/>
                    </a:lnTo>
                    <a:lnTo>
                      <a:pt x="1" y="1426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394;p50"/>
              <p:cNvSpPr/>
              <p:nvPr/>
            </p:nvSpPr>
            <p:spPr>
              <a:xfrm>
                <a:off x="823584" y="2875473"/>
                <a:ext cx="232476" cy="435157"/>
              </a:xfrm>
              <a:custGeom>
                <a:avLst/>
                <a:gdLst/>
                <a:ahLst/>
                <a:cxnLst/>
                <a:rect l="l" t="t" r="r" b="b"/>
                <a:pathLst>
                  <a:path w="6827" h="12779" extrusionOk="0">
                    <a:moveTo>
                      <a:pt x="3620" y="1"/>
                    </a:moveTo>
                    <a:lnTo>
                      <a:pt x="6826" y="997"/>
                    </a:lnTo>
                    <a:lnTo>
                      <a:pt x="3207" y="12779"/>
                    </a:lnTo>
                    <a:lnTo>
                      <a:pt x="0" y="117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395;p50"/>
              <p:cNvSpPr/>
              <p:nvPr/>
            </p:nvSpPr>
            <p:spPr>
              <a:xfrm>
                <a:off x="823584" y="2876325"/>
                <a:ext cx="148094" cy="407847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1977" extrusionOk="0">
                    <a:moveTo>
                      <a:pt x="4349" y="195"/>
                    </a:moveTo>
                    <a:lnTo>
                      <a:pt x="3620" y="0"/>
                    </a:lnTo>
                    <a:lnTo>
                      <a:pt x="0" y="11782"/>
                    </a:lnTo>
                    <a:lnTo>
                      <a:pt x="729" y="1197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396;p50"/>
              <p:cNvSpPr/>
              <p:nvPr/>
            </p:nvSpPr>
            <p:spPr>
              <a:xfrm>
                <a:off x="907109" y="2903599"/>
                <a:ext cx="148128" cy="407847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11977" extrusionOk="0">
                    <a:moveTo>
                      <a:pt x="4349" y="195"/>
                    </a:moveTo>
                    <a:lnTo>
                      <a:pt x="3620" y="1"/>
                    </a:lnTo>
                    <a:lnTo>
                      <a:pt x="1" y="11783"/>
                    </a:lnTo>
                    <a:lnTo>
                      <a:pt x="730" y="1197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97;p50"/>
              <p:cNvSpPr/>
              <p:nvPr/>
            </p:nvSpPr>
            <p:spPr>
              <a:xfrm>
                <a:off x="1073376" y="3029347"/>
                <a:ext cx="143974" cy="4964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458" extrusionOk="0">
                    <a:moveTo>
                      <a:pt x="0" y="0"/>
                    </a:moveTo>
                    <a:lnTo>
                      <a:pt x="4227" y="0"/>
                    </a:lnTo>
                    <a:lnTo>
                      <a:pt x="4227" y="1458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398;p50"/>
              <p:cNvSpPr/>
              <p:nvPr/>
            </p:nvSpPr>
            <p:spPr>
              <a:xfrm>
                <a:off x="1263615" y="3029347"/>
                <a:ext cx="93508" cy="49649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458" extrusionOk="0">
                    <a:moveTo>
                      <a:pt x="1" y="0"/>
                    </a:moveTo>
                    <a:lnTo>
                      <a:pt x="2746" y="0"/>
                    </a:lnTo>
                    <a:lnTo>
                      <a:pt x="2746" y="1458"/>
                    </a:lnTo>
                    <a:lnTo>
                      <a:pt x="1" y="14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399;p50"/>
              <p:cNvSpPr/>
              <p:nvPr/>
            </p:nvSpPr>
            <p:spPr>
              <a:xfrm>
                <a:off x="1055193" y="2884599"/>
                <a:ext cx="1894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" fill="none" extrusionOk="0">
                    <a:moveTo>
                      <a:pt x="0" y="0"/>
                    </a:moveTo>
                    <a:lnTo>
                      <a:pt x="5563" y="0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400;p50"/>
              <p:cNvSpPr/>
              <p:nvPr/>
            </p:nvSpPr>
            <p:spPr>
              <a:xfrm>
                <a:off x="1055193" y="3275839"/>
                <a:ext cx="1894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" fill="none" extrusionOk="0">
                    <a:moveTo>
                      <a:pt x="0" y="0"/>
                    </a:moveTo>
                    <a:lnTo>
                      <a:pt x="5563" y="0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401;p50"/>
              <p:cNvSpPr/>
              <p:nvPr/>
            </p:nvSpPr>
            <p:spPr>
              <a:xfrm>
                <a:off x="1244581" y="3239439"/>
                <a:ext cx="13736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" fill="none" extrusionOk="0">
                    <a:moveTo>
                      <a:pt x="1" y="1"/>
                    </a:moveTo>
                    <a:lnTo>
                      <a:pt x="4034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402;p50"/>
              <p:cNvSpPr/>
              <p:nvPr/>
            </p:nvSpPr>
            <p:spPr>
              <a:xfrm>
                <a:off x="1244581" y="2937513"/>
                <a:ext cx="13736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" fill="none" extrusionOk="0">
                    <a:moveTo>
                      <a:pt x="1" y="1"/>
                    </a:moveTo>
                    <a:lnTo>
                      <a:pt x="4034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403;p50"/>
              <p:cNvSpPr/>
              <p:nvPr/>
            </p:nvSpPr>
            <p:spPr>
              <a:xfrm>
                <a:off x="1012154" y="2191434"/>
                <a:ext cx="194440" cy="397086"/>
              </a:xfrm>
              <a:custGeom>
                <a:avLst/>
                <a:gdLst/>
                <a:ahLst/>
                <a:cxnLst/>
                <a:rect l="l" t="t" r="r" b="b"/>
                <a:pathLst>
                  <a:path w="5710" h="11661" extrusionOk="0">
                    <a:moveTo>
                      <a:pt x="1" y="0"/>
                    </a:moveTo>
                    <a:lnTo>
                      <a:pt x="5710" y="0"/>
                    </a:lnTo>
                    <a:lnTo>
                      <a:pt x="5710" y="11661"/>
                    </a:lnTo>
                    <a:lnTo>
                      <a:pt x="1" y="1166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404;p50"/>
              <p:cNvSpPr/>
              <p:nvPr/>
            </p:nvSpPr>
            <p:spPr>
              <a:xfrm>
                <a:off x="1202426" y="2191434"/>
                <a:ext cx="136516" cy="397086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11661" extrusionOk="0">
                    <a:moveTo>
                      <a:pt x="0" y="0"/>
                    </a:moveTo>
                    <a:lnTo>
                      <a:pt x="4008" y="0"/>
                    </a:lnTo>
                    <a:lnTo>
                      <a:pt x="4008" y="11661"/>
                    </a:lnTo>
                    <a:lnTo>
                      <a:pt x="0" y="1166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405;p50"/>
              <p:cNvSpPr/>
              <p:nvPr/>
            </p:nvSpPr>
            <p:spPr>
              <a:xfrm>
                <a:off x="1338900" y="2232771"/>
                <a:ext cx="233294" cy="355746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0447" extrusionOk="0">
                    <a:moveTo>
                      <a:pt x="0" y="827"/>
                    </a:moveTo>
                    <a:lnTo>
                      <a:pt x="3231" y="1"/>
                    </a:lnTo>
                    <a:lnTo>
                      <a:pt x="6851" y="9621"/>
                    </a:lnTo>
                    <a:lnTo>
                      <a:pt x="3644" y="104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406;p50"/>
              <p:cNvSpPr/>
              <p:nvPr/>
            </p:nvSpPr>
            <p:spPr>
              <a:xfrm>
                <a:off x="1424093" y="2232771"/>
                <a:ext cx="148094" cy="333408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9791" extrusionOk="0">
                    <a:moveTo>
                      <a:pt x="0" y="171"/>
                    </a:moveTo>
                    <a:lnTo>
                      <a:pt x="729" y="1"/>
                    </a:lnTo>
                    <a:lnTo>
                      <a:pt x="4349" y="9621"/>
                    </a:lnTo>
                    <a:lnTo>
                      <a:pt x="3620" y="979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407;p50"/>
              <p:cNvSpPr/>
              <p:nvPr/>
            </p:nvSpPr>
            <p:spPr>
              <a:xfrm>
                <a:off x="1340534" y="2255108"/>
                <a:ext cx="148128" cy="333408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9791" extrusionOk="0">
                    <a:moveTo>
                      <a:pt x="1" y="171"/>
                    </a:moveTo>
                    <a:lnTo>
                      <a:pt x="730" y="1"/>
                    </a:lnTo>
                    <a:lnTo>
                      <a:pt x="4349" y="9621"/>
                    </a:lnTo>
                    <a:lnTo>
                      <a:pt x="3620" y="979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08;p50"/>
              <p:cNvSpPr/>
              <p:nvPr/>
            </p:nvSpPr>
            <p:spPr>
              <a:xfrm>
                <a:off x="1030371" y="2358519"/>
                <a:ext cx="143974" cy="39739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167" extrusionOk="0">
                    <a:moveTo>
                      <a:pt x="0" y="0"/>
                    </a:moveTo>
                    <a:lnTo>
                      <a:pt x="4227" y="0"/>
                    </a:lnTo>
                    <a:lnTo>
                      <a:pt x="4227" y="1166"/>
                    </a:lnTo>
                    <a:lnTo>
                      <a:pt x="0" y="1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409;p50"/>
              <p:cNvSpPr/>
              <p:nvPr/>
            </p:nvSpPr>
            <p:spPr>
              <a:xfrm>
                <a:off x="1220609" y="2358519"/>
                <a:ext cx="94325" cy="39739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167" extrusionOk="0">
                    <a:moveTo>
                      <a:pt x="1" y="0"/>
                    </a:moveTo>
                    <a:lnTo>
                      <a:pt x="2770" y="0"/>
                    </a:lnTo>
                    <a:lnTo>
                      <a:pt x="2770" y="1166"/>
                    </a:lnTo>
                    <a:lnTo>
                      <a:pt x="1" y="1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410;p50"/>
              <p:cNvSpPr/>
              <p:nvPr/>
            </p:nvSpPr>
            <p:spPr>
              <a:xfrm>
                <a:off x="1012154" y="2240228"/>
                <a:ext cx="190319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589" h="1" fill="none" extrusionOk="0">
                    <a:moveTo>
                      <a:pt x="1" y="1"/>
                    </a:moveTo>
                    <a:lnTo>
                      <a:pt x="5588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411;p50"/>
              <p:cNvSpPr/>
              <p:nvPr/>
            </p:nvSpPr>
            <p:spPr>
              <a:xfrm>
                <a:off x="933600" y="2559519"/>
                <a:ext cx="1894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" fill="none" extrusionOk="0">
                    <a:moveTo>
                      <a:pt x="0" y="0"/>
                    </a:moveTo>
                    <a:lnTo>
                      <a:pt x="5563" y="0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412;p50"/>
              <p:cNvSpPr/>
              <p:nvPr/>
            </p:nvSpPr>
            <p:spPr>
              <a:xfrm>
                <a:off x="1202426" y="2529725"/>
                <a:ext cx="136516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1" fill="none" extrusionOk="0">
                    <a:moveTo>
                      <a:pt x="0" y="1"/>
                    </a:moveTo>
                    <a:lnTo>
                      <a:pt x="4008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413;p50"/>
              <p:cNvSpPr/>
              <p:nvPr/>
            </p:nvSpPr>
            <p:spPr>
              <a:xfrm>
                <a:off x="1202426" y="2283234"/>
                <a:ext cx="136516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1" fill="none" extrusionOk="0">
                    <a:moveTo>
                      <a:pt x="0" y="1"/>
                    </a:moveTo>
                    <a:lnTo>
                      <a:pt x="4008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414;p50"/>
              <p:cNvSpPr/>
              <p:nvPr/>
            </p:nvSpPr>
            <p:spPr>
              <a:xfrm>
                <a:off x="864921" y="2191434"/>
                <a:ext cx="137368" cy="397086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1661" extrusionOk="0">
                    <a:moveTo>
                      <a:pt x="1" y="0"/>
                    </a:moveTo>
                    <a:lnTo>
                      <a:pt x="4033" y="0"/>
                    </a:lnTo>
                    <a:lnTo>
                      <a:pt x="4033" y="11661"/>
                    </a:lnTo>
                    <a:lnTo>
                      <a:pt x="1" y="1166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415;p50"/>
              <p:cNvSpPr/>
              <p:nvPr/>
            </p:nvSpPr>
            <p:spPr>
              <a:xfrm>
                <a:off x="883138" y="2358519"/>
                <a:ext cx="94325" cy="39739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167" extrusionOk="0">
                    <a:moveTo>
                      <a:pt x="0" y="0"/>
                    </a:moveTo>
                    <a:lnTo>
                      <a:pt x="2770" y="0"/>
                    </a:lnTo>
                    <a:lnTo>
                      <a:pt x="2770" y="1166"/>
                    </a:lnTo>
                    <a:lnTo>
                      <a:pt x="0" y="1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416;p50"/>
              <p:cNvSpPr/>
              <p:nvPr/>
            </p:nvSpPr>
            <p:spPr>
              <a:xfrm>
                <a:off x="864921" y="2529725"/>
                <a:ext cx="13736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" fill="none" extrusionOk="0">
                    <a:moveTo>
                      <a:pt x="1" y="1"/>
                    </a:moveTo>
                    <a:lnTo>
                      <a:pt x="4033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417;p50"/>
              <p:cNvSpPr/>
              <p:nvPr/>
            </p:nvSpPr>
            <p:spPr>
              <a:xfrm>
                <a:off x="864921" y="2283234"/>
                <a:ext cx="13736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" fill="none" extrusionOk="0">
                    <a:moveTo>
                      <a:pt x="1" y="1"/>
                    </a:moveTo>
                    <a:lnTo>
                      <a:pt x="4033" y="1"/>
                    </a:lnTo>
                  </a:path>
                </a:pathLst>
              </a:custGeom>
              <a:noFill/>
              <a:ln w="54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418;p50"/>
              <p:cNvSpPr/>
              <p:nvPr/>
            </p:nvSpPr>
            <p:spPr>
              <a:xfrm>
                <a:off x="990668" y="1664537"/>
                <a:ext cx="526145" cy="194406"/>
              </a:xfrm>
              <a:custGeom>
                <a:avLst/>
                <a:gdLst/>
                <a:ahLst/>
                <a:cxnLst/>
                <a:rect l="l" t="t" r="r" b="b"/>
                <a:pathLst>
                  <a:path w="15451" h="5709" extrusionOk="0">
                    <a:moveTo>
                      <a:pt x="0" y="5709"/>
                    </a:moveTo>
                    <a:lnTo>
                      <a:pt x="0" y="0"/>
                    </a:lnTo>
                    <a:lnTo>
                      <a:pt x="15450" y="0"/>
                    </a:lnTo>
                    <a:lnTo>
                      <a:pt x="15450" y="5709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19;p50"/>
              <p:cNvSpPr/>
              <p:nvPr/>
            </p:nvSpPr>
            <p:spPr>
              <a:xfrm rot="10800000" flipH="1">
                <a:off x="880652" y="1532183"/>
                <a:ext cx="526145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15451" h="4009" extrusionOk="0">
                    <a:moveTo>
                      <a:pt x="0" y="4009"/>
                    </a:moveTo>
                    <a:lnTo>
                      <a:pt x="0" y="0"/>
                    </a:lnTo>
                    <a:lnTo>
                      <a:pt x="15450" y="0"/>
                    </a:lnTo>
                    <a:lnTo>
                      <a:pt x="15450" y="400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420;p50"/>
              <p:cNvSpPr/>
              <p:nvPr/>
            </p:nvSpPr>
            <p:spPr>
              <a:xfrm>
                <a:off x="1211518" y="1696783"/>
                <a:ext cx="52952" cy="14397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4228" extrusionOk="0">
                    <a:moveTo>
                      <a:pt x="0" y="4227"/>
                    </a:moveTo>
                    <a:lnTo>
                      <a:pt x="0" y="1"/>
                    </a:lnTo>
                    <a:lnTo>
                      <a:pt x="1555" y="1"/>
                    </a:lnTo>
                    <a:lnTo>
                      <a:pt x="1555" y="42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421;p50"/>
              <p:cNvSpPr/>
              <p:nvPr/>
            </p:nvSpPr>
            <p:spPr>
              <a:xfrm>
                <a:off x="1101502" y="1556154"/>
                <a:ext cx="52986" cy="9435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771" extrusionOk="0">
                    <a:moveTo>
                      <a:pt x="0" y="2770"/>
                    </a:moveTo>
                    <a:lnTo>
                      <a:pt x="0" y="1"/>
                    </a:lnTo>
                    <a:lnTo>
                      <a:pt x="1555" y="1"/>
                    </a:lnTo>
                    <a:lnTo>
                      <a:pt x="1555" y="277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422;p50"/>
              <p:cNvSpPr/>
              <p:nvPr/>
            </p:nvSpPr>
            <p:spPr>
              <a:xfrm>
                <a:off x="1055193" y="1668657"/>
                <a:ext cx="34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1" h="5588" fill="none" extrusionOk="0">
                    <a:moveTo>
                      <a:pt x="0" y="5588"/>
                    </a:moveTo>
                    <a:lnTo>
                      <a:pt x="0" y="1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423;p50"/>
              <p:cNvSpPr/>
              <p:nvPr/>
            </p:nvSpPr>
            <p:spPr>
              <a:xfrm>
                <a:off x="1477859" y="1668657"/>
                <a:ext cx="34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1" h="5588" fill="none" extrusionOk="0">
                    <a:moveTo>
                      <a:pt x="0" y="5588"/>
                    </a:moveTo>
                    <a:lnTo>
                      <a:pt x="0" y="1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24;p50"/>
              <p:cNvSpPr/>
              <p:nvPr/>
            </p:nvSpPr>
            <p:spPr>
              <a:xfrm>
                <a:off x="1328140" y="1532183"/>
                <a:ext cx="34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009" fill="none" extrusionOk="0">
                    <a:moveTo>
                      <a:pt x="1" y="4009"/>
                    </a:moveTo>
                    <a:lnTo>
                      <a:pt x="1" y="0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25;p50"/>
              <p:cNvSpPr/>
              <p:nvPr/>
            </p:nvSpPr>
            <p:spPr>
              <a:xfrm>
                <a:off x="1002245" y="1532183"/>
                <a:ext cx="34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009" fill="none" extrusionOk="0">
                    <a:moveTo>
                      <a:pt x="0" y="4009"/>
                    </a:moveTo>
                    <a:lnTo>
                      <a:pt x="0" y="0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26;p50"/>
              <p:cNvSpPr/>
              <p:nvPr/>
            </p:nvSpPr>
            <p:spPr>
              <a:xfrm rot="10800000" flipH="1">
                <a:off x="869892" y="1858897"/>
                <a:ext cx="525328" cy="136551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4010" extrusionOk="0">
                    <a:moveTo>
                      <a:pt x="1" y="4009"/>
                    </a:moveTo>
                    <a:lnTo>
                      <a:pt x="1" y="1"/>
                    </a:lnTo>
                    <a:lnTo>
                      <a:pt x="15426" y="1"/>
                    </a:lnTo>
                    <a:lnTo>
                      <a:pt x="15426" y="400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427;p50"/>
              <p:cNvSpPr/>
              <p:nvPr/>
            </p:nvSpPr>
            <p:spPr>
              <a:xfrm>
                <a:off x="1090742" y="1882903"/>
                <a:ext cx="52986" cy="9432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770" extrusionOk="0">
                    <a:moveTo>
                      <a:pt x="1" y="2770"/>
                    </a:moveTo>
                    <a:lnTo>
                      <a:pt x="1" y="0"/>
                    </a:lnTo>
                    <a:lnTo>
                      <a:pt x="1555" y="0"/>
                    </a:lnTo>
                    <a:lnTo>
                      <a:pt x="1555" y="277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428;p50"/>
              <p:cNvSpPr/>
              <p:nvPr/>
            </p:nvSpPr>
            <p:spPr>
              <a:xfrm>
                <a:off x="1317380" y="1858897"/>
                <a:ext cx="34" cy="136551"/>
              </a:xfrm>
              <a:custGeom>
                <a:avLst/>
                <a:gdLst/>
                <a:ahLst/>
                <a:cxnLst/>
                <a:rect l="l" t="t" r="r" b="b"/>
                <a:pathLst>
                  <a:path w="1" h="4010" fill="none" extrusionOk="0">
                    <a:moveTo>
                      <a:pt x="1" y="4009"/>
                    </a:moveTo>
                    <a:lnTo>
                      <a:pt x="1" y="1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429;p50"/>
              <p:cNvSpPr/>
              <p:nvPr/>
            </p:nvSpPr>
            <p:spPr>
              <a:xfrm>
                <a:off x="990668" y="1858897"/>
                <a:ext cx="34" cy="136551"/>
              </a:xfrm>
              <a:custGeom>
                <a:avLst/>
                <a:gdLst/>
                <a:ahLst/>
                <a:cxnLst/>
                <a:rect l="l" t="t" r="r" b="b"/>
                <a:pathLst>
                  <a:path w="1" h="4010" fill="none" extrusionOk="0">
                    <a:moveTo>
                      <a:pt x="0" y="4009"/>
                    </a:moveTo>
                    <a:lnTo>
                      <a:pt x="0" y="1"/>
                    </a:lnTo>
                  </a:path>
                </a:pathLst>
              </a:custGeom>
              <a:noFill/>
              <a:ln w="6075" cap="flat" cmpd="sng">
                <a:solidFill>
                  <a:srgbClr val="4D038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430;p50"/>
              <p:cNvSpPr/>
              <p:nvPr/>
            </p:nvSpPr>
            <p:spPr>
              <a:xfrm>
                <a:off x="495725" y="1085975"/>
                <a:ext cx="1139941" cy="192771"/>
              </a:xfrm>
              <a:custGeom>
                <a:avLst/>
                <a:gdLst/>
                <a:ahLst/>
                <a:cxnLst/>
                <a:rect l="l" t="t" r="r" b="b"/>
                <a:pathLst>
                  <a:path w="33476" h="5661" extrusionOk="0">
                    <a:moveTo>
                      <a:pt x="33476" y="5661"/>
                    </a:moveTo>
                    <a:lnTo>
                      <a:pt x="32674" y="5175"/>
                    </a:lnTo>
                    <a:lnTo>
                      <a:pt x="25143" y="1"/>
                    </a:lnTo>
                    <a:lnTo>
                      <a:pt x="1" y="1"/>
                    </a:lnTo>
                    <a:lnTo>
                      <a:pt x="6317" y="5661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431;p50"/>
              <p:cNvSpPr/>
              <p:nvPr/>
            </p:nvSpPr>
            <p:spPr>
              <a:xfrm>
                <a:off x="1622612" y="1267475"/>
                <a:ext cx="34" cy="2170643"/>
              </a:xfrm>
              <a:custGeom>
                <a:avLst/>
                <a:gdLst/>
                <a:ahLst/>
                <a:cxnLst/>
                <a:rect l="l" t="t" r="r" b="b"/>
                <a:pathLst>
                  <a:path w="1" h="63744" fill="none" extrusionOk="0">
                    <a:moveTo>
                      <a:pt x="1" y="63744"/>
                    </a:moveTo>
                    <a:lnTo>
                      <a:pt x="1" y="1"/>
                    </a:lnTo>
                  </a:path>
                </a:pathLst>
              </a:custGeom>
              <a:noFill/>
              <a:ln w="7900" cap="flat" cmpd="sng">
                <a:solidFill>
                  <a:schemeClr val="accent6"/>
                </a:solidFill>
                <a:prstDash val="solid"/>
                <a:miter lim="242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4432;p50"/>
            <p:cNvSpPr/>
            <p:nvPr/>
          </p:nvSpPr>
          <p:spPr>
            <a:xfrm flipH="1">
              <a:off x="7205042" y="1076965"/>
              <a:ext cx="1375780" cy="232653"/>
            </a:xfrm>
            <a:custGeom>
              <a:avLst/>
              <a:gdLst/>
              <a:ahLst/>
              <a:cxnLst/>
              <a:rect l="l" t="t" r="r" b="b"/>
              <a:pathLst>
                <a:path w="33476" h="5661" extrusionOk="0">
                  <a:moveTo>
                    <a:pt x="33476" y="5661"/>
                  </a:moveTo>
                  <a:lnTo>
                    <a:pt x="32674" y="5175"/>
                  </a:lnTo>
                  <a:lnTo>
                    <a:pt x="25143" y="1"/>
                  </a:lnTo>
                  <a:lnTo>
                    <a:pt x="1" y="1"/>
                  </a:lnTo>
                  <a:lnTo>
                    <a:pt x="6317" y="5661"/>
                  </a:lnTo>
                </a:path>
              </a:pathLst>
            </a:custGeom>
            <a:gradFill>
              <a:gsLst>
                <a:gs pos="0">
                  <a:srgbClr val="00FF79">
                    <a:alpha val="2705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flipH="1">
            <a:off x="530866" y="868601"/>
            <a:ext cx="2346121" cy="2859052"/>
            <a:chOff x="5688700" y="1214450"/>
            <a:chExt cx="1926999" cy="2348298"/>
          </a:xfrm>
        </p:grpSpPr>
        <p:sp>
          <p:nvSpPr>
            <p:cNvPr id="1101" name="Google Shape;1101;p33"/>
            <p:cNvSpPr/>
            <p:nvPr/>
          </p:nvSpPr>
          <p:spPr>
            <a:xfrm flipH="1">
              <a:off x="5725181" y="1214450"/>
              <a:ext cx="1826856" cy="2318970"/>
            </a:xfrm>
            <a:custGeom>
              <a:avLst/>
              <a:gdLst/>
              <a:ahLst/>
              <a:cxnLst/>
              <a:rect l="l" t="t" r="r" b="b"/>
              <a:pathLst>
                <a:path w="62043" h="78756" extrusionOk="0">
                  <a:moveTo>
                    <a:pt x="0" y="0"/>
                  </a:moveTo>
                  <a:lnTo>
                    <a:pt x="62043" y="0"/>
                  </a:lnTo>
                  <a:lnTo>
                    <a:pt x="62043" y="78755"/>
                  </a:lnTo>
                  <a:lnTo>
                    <a:pt x="0" y="7875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7032683" y="2305807"/>
              <a:ext cx="527183" cy="739541"/>
            </a:xfrm>
            <a:custGeom>
              <a:avLst/>
              <a:gdLst/>
              <a:ahLst/>
              <a:cxnLst/>
              <a:rect l="l" t="t" r="r" b="b"/>
              <a:pathLst>
                <a:path w="17904" h="25116" extrusionOk="0">
                  <a:moveTo>
                    <a:pt x="12540" y="1"/>
                  </a:moveTo>
                  <a:cubicBezTo>
                    <a:pt x="5943" y="1"/>
                    <a:pt x="1" y="5310"/>
                    <a:pt x="1" y="12564"/>
                  </a:cubicBezTo>
                  <a:cubicBezTo>
                    <a:pt x="1" y="19807"/>
                    <a:pt x="5955" y="25115"/>
                    <a:pt x="12560" y="25115"/>
                  </a:cubicBezTo>
                  <a:cubicBezTo>
                    <a:pt x="14329" y="25115"/>
                    <a:pt x="16144" y="24735"/>
                    <a:pt x="17904" y="23908"/>
                  </a:cubicBezTo>
                  <a:lnTo>
                    <a:pt x="17904" y="1220"/>
                  </a:lnTo>
                  <a:cubicBezTo>
                    <a:pt x="16137" y="385"/>
                    <a:pt x="14315" y="1"/>
                    <a:pt x="1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722325" y="169439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7549813" y="1882485"/>
              <a:ext cx="7185" cy="40811"/>
            </a:xfrm>
            <a:custGeom>
              <a:avLst/>
              <a:gdLst/>
              <a:ahLst/>
              <a:cxnLst/>
              <a:rect l="l" t="t" r="r" b="b"/>
              <a:pathLst>
                <a:path w="244" h="1386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386"/>
                  </a:lnTo>
                  <a:lnTo>
                    <a:pt x="1" y="13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722325" y="2526964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7549813" y="2714348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7466132" y="2820937"/>
              <a:ext cx="7185" cy="39368"/>
            </a:xfrm>
            <a:custGeom>
              <a:avLst/>
              <a:gdLst/>
              <a:ahLst/>
              <a:cxnLst/>
              <a:rect l="l" t="t" r="r" b="b"/>
              <a:pathLst>
                <a:path w="244" h="1337" extrusionOk="0">
                  <a:moveTo>
                    <a:pt x="1" y="0"/>
                  </a:moveTo>
                  <a:lnTo>
                    <a:pt x="244" y="0"/>
                  </a:lnTo>
                  <a:lnTo>
                    <a:pt x="244" y="1336"/>
                  </a:lnTo>
                  <a:lnTo>
                    <a:pt x="1" y="13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722325" y="3290163"/>
              <a:ext cx="7185" cy="85125"/>
            </a:xfrm>
            <a:custGeom>
              <a:avLst/>
              <a:gdLst/>
              <a:ahLst/>
              <a:cxnLst/>
              <a:rect l="l" t="t" r="r" b="b"/>
              <a:pathLst>
                <a:path w="244" h="2891" extrusionOk="0">
                  <a:moveTo>
                    <a:pt x="0" y="0"/>
                  </a:moveTo>
                  <a:lnTo>
                    <a:pt x="243" y="0"/>
                  </a:lnTo>
                  <a:lnTo>
                    <a:pt x="243" y="2891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7549813" y="3477547"/>
              <a:ext cx="7185" cy="41517"/>
            </a:xfrm>
            <a:custGeom>
              <a:avLst/>
              <a:gdLst/>
              <a:ahLst/>
              <a:cxnLst/>
              <a:rect l="l" t="t" r="r" b="b"/>
              <a:pathLst>
                <a:path w="244" h="1410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410"/>
                  </a:lnTo>
                  <a:lnTo>
                    <a:pt x="1" y="14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3"/>
            <p:cNvGrpSpPr/>
            <p:nvPr/>
          </p:nvGrpSpPr>
          <p:grpSpPr>
            <a:xfrm>
              <a:off x="5773320" y="1272402"/>
              <a:ext cx="1744616" cy="2260345"/>
              <a:chOff x="7832750" y="1440850"/>
              <a:chExt cx="1481250" cy="1919125"/>
            </a:xfrm>
          </p:grpSpPr>
          <p:sp>
            <p:nvSpPr>
              <p:cNvPr id="1111" name="Google Shape;1111;p33"/>
              <p:cNvSpPr/>
              <p:nvPr/>
            </p:nvSpPr>
            <p:spPr>
              <a:xfrm>
                <a:off x="9293950" y="1620000"/>
                <a:ext cx="6100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1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9240500" y="18204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9307900" y="1842900"/>
                <a:ext cx="6100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4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3304"/>
                    </a:lnTo>
                    <a:lnTo>
                      <a:pt x="1" y="330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9270250" y="2048775"/>
                <a:ext cx="6100" cy="340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361" extrusionOk="0">
                    <a:moveTo>
                      <a:pt x="1" y="0"/>
                    </a:moveTo>
                    <a:lnTo>
                      <a:pt x="244" y="0"/>
                    </a:lnTo>
                    <a:lnTo>
                      <a:pt x="244" y="1361"/>
                    </a:lnTo>
                    <a:lnTo>
                      <a:pt x="1" y="1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9293950" y="2326300"/>
                <a:ext cx="610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30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30"/>
                    </a:lnTo>
                    <a:lnTo>
                      <a:pt x="0" y="2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9240500" y="2526725"/>
                <a:ext cx="61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4" extrusionOk="0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263"/>
                    </a:lnTo>
                    <a:lnTo>
                      <a:pt x="0" y="12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9307900" y="2549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9293950" y="2974300"/>
                <a:ext cx="61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5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2454"/>
                    </a:lnTo>
                    <a:lnTo>
                      <a:pt x="0" y="24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9240500" y="3174700"/>
                <a:ext cx="6100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265" extrusionOk="0">
                    <a:moveTo>
                      <a:pt x="0" y="1"/>
                    </a:moveTo>
                    <a:lnTo>
                      <a:pt x="243" y="1"/>
                    </a:lnTo>
                    <a:lnTo>
                      <a:pt x="243" y="1264"/>
                    </a:lnTo>
                    <a:lnTo>
                      <a:pt x="0" y="1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9307900" y="3197175"/>
                <a:ext cx="6100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305" extrusionOk="0">
                    <a:moveTo>
                      <a:pt x="1" y="1"/>
                    </a:moveTo>
                    <a:lnTo>
                      <a:pt x="244" y="1"/>
                    </a:lnTo>
                    <a:lnTo>
                      <a:pt x="244" y="3305"/>
                    </a:lnTo>
                    <a:lnTo>
                      <a:pt x="1" y="3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1" name="Google Shape;1121;p33"/>
              <p:cNvGrpSpPr/>
              <p:nvPr/>
            </p:nvGrpSpPr>
            <p:grpSpPr>
              <a:xfrm>
                <a:off x="7832750" y="1440850"/>
                <a:ext cx="1388350" cy="1919125"/>
                <a:chOff x="4615850" y="3385375"/>
                <a:chExt cx="1388350" cy="1919125"/>
              </a:xfrm>
            </p:grpSpPr>
            <p:sp>
              <p:nvSpPr>
                <p:cNvPr id="1122" name="Google Shape;1122;p33"/>
                <p:cNvSpPr/>
                <p:nvPr/>
              </p:nvSpPr>
              <p:spPr>
                <a:xfrm>
                  <a:off x="5896675" y="3794625"/>
                  <a:ext cx="54075" cy="1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535" extrusionOk="0">
                      <a:moveTo>
                        <a:pt x="2162" y="0"/>
                      </a:moveTo>
                      <a:lnTo>
                        <a:pt x="2162" y="0"/>
                      </a:lnTo>
                      <a:cubicBezTo>
                        <a:pt x="1944" y="49"/>
                        <a:pt x="1750" y="122"/>
                        <a:pt x="1507" y="170"/>
                      </a:cubicBezTo>
                      <a:cubicBezTo>
                        <a:pt x="972" y="316"/>
                        <a:pt x="462" y="438"/>
                        <a:pt x="0" y="535"/>
                      </a:cubicBezTo>
                      <a:cubicBezTo>
                        <a:pt x="729" y="413"/>
                        <a:pt x="1458" y="243"/>
                        <a:pt x="21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3"/>
                <p:cNvSpPr/>
                <p:nvPr/>
              </p:nvSpPr>
              <p:spPr>
                <a:xfrm>
                  <a:off x="5853975" y="3419400"/>
                  <a:ext cx="52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1" fill="none" extrusionOk="0">
                      <a:moveTo>
                        <a:pt x="1" y="1"/>
                      </a:moveTo>
                      <a:lnTo>
                        <a:pt x="2110" y="1"/>
                      </a:lnTo>
                    </a:path>
                  </a:pathLst>
                </a:custGeom>
                <a:solidFill>
                  <a:schemeClr val="dk1"/>
                </a:solidFill>
                <a:ln w="575" cap="flat" cmpd="sng">
                  <a:solidFill>
                    <a:srgbClr val="8B1F90"/>
                  </a:solidFill>
                  <a:prstDash val="solid"/>
                  <a:miter lim="174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3"/>
                <p:cNvSpPr/>
                <p:nvPr/>
              </p:nvSpPr>
              <p:spPr>
                <a:xfrm>
                  <a:off x="4682675" y="33999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3"/>
                <p:cNvSpPr/>
                <p:nvPr/>
              </p:nvSpPr>
              <p:spPr>
                <a:xfrm>
                  <a:off x="4615850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3"/>
                <p:cNvSpPr/>
                <p:nvPr/>
              </p:nvSpPr>
              <p:spPr>
                <a:xfrm>
                  <a:off x="483875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3"/>
                <p:cNvSpPr/>
                <p:nvPr/>
              </p:nvSpPr>
              <p:spPr>
                <a:xfrm>
                  <a:off x="4791975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3"/>
                <p:cNvSpPr/>
                <p:nvPr/>
              </p:nvSpPr>
              <p:spPr>
                <a:xfrm>
                  <a:off x="4763425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3"/>
                <p:cNvSpPr/>
                <p:nvPr/>
              </p:nvSpPr>
              <p:spPr>
                <a:xfrm>
                  <a:off x="5144225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33"/>
                <p:cNvSpPr/>
                <p:nvPr/>
              </p:nvSpPr>
              <p:spPr>
                <a:xfrm>
                  <a:off x="5293625" y="3394500"/>
                  <a:ext cx="6075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8"/>
                      </a:lnTo>
                      <a:lnTo>
                        <a:pt x="0" y="468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3"/>
                <p:cNvSpPr/>
                <p:nvPr/>
              </p:nvSpPr>
              <p:spPr>
                <a:xfrm>
                  <a:off x="5223175" y="3564525"/>
                  <a:ext cx="6100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3"/>
                <p:cNvSpPr/>
                <p:nvPr/>
              </p:nvSpPr>
              <p:spPr>
                <a:xfrm>
                  <a:off x="5036725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3"/>
                <p:cNvSpPr/>
                <p:nvPr/>
              </p:nvSpPr>
              <p:spPr>
                <a:xfrm>
                  <a:off x="5093800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3"/>
                <p:cNvSpPr/>
                <p:nvPr/>
              </p:nvSpPr>
              <p:spPr>
                <a:xfrm>
                  <a:off x="4694800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3"/>
                <p:cNvSpPr/>
                <p:nvPr/>
              </p:nvSpPr>
              <p:spPr>
                <a:xfrm>
                  <a:off x="5306975" y="3743700"/>
                  <a:ext cx="6100" cy="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29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28"/>
                      </a:lnTo>
                      <a:lnTo>
                        <a:pt x="1" y="33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3"/>
                <p:cNvSpPr/>
                <p:nvPr/>
              </p:nvSpPr>
              <p:spPr>
                <a:xfrm>
                  <a:off x="5080450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3"/>
                <p:cNvSpPr/>
                <p:nvPr/>
              </p:nvSpPr>
              <p:spPr>
                <a:xfrm>
                  <a:off x="5169725" y="3764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3"/>
                <p:cNvSpPr/>
                <p:nvPr/>
              </p:nvSpPr>
              <p:spPr>
                <a:xfrm>
                  <a:off x="5141175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>
                  <a:off x="5342800" y="37667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5105350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5270525" y="3903400"/>
                  <a:ext cx="6100" cy="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86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86"/>
                      </a:lnTo>
                      <a:lnTo>
                        <a:pt x="1" y="13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5325800" y="39829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5237125" y="3787425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3"/>
                <p:cNvSpPr/>
                <p:nvPr/>
              </p:nvSpPr>
              <p:spPr>
                <a:xfrm>
                  <a:off x="5019100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3"/>
                <p:cNvSpPr/>
                <p:nvPr/>
              </p:nvSpPr>
              <p:spPr>
                <a:xfrm>
                  <a:off x="5030650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1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3"/>
                <p:cNvSpPr/>
                <p:nvPr/>
              </p:nvSpPr>
              <p:spPr>
                <a:xfrm>
                  <a:off x="5199475" y="39933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>
                  <a:off x="4720325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>
                  <a:off x="483267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89"/>
                      </a:lnTo>
                      <a:lnTo>
                        <a:pt x="0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3"/>
                <p:cNvSpPr/>
                <p:nvPr/>
              </p:nvSpPr>
              <p:spPr>
                <a:xfrm>
                  <a:off x="4754325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1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3"/>
                <p:cNvSpPr/>
                <p:nvPr/>
              </p:nvSpPr>
              <p:spPr>
                <a:xfrm>
                  <a:off x="4649250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3"/>
                <p:cNvSpPr/>
                <p:nvPr/>
              </p:nvSpPr>
              <p:spPr>
                <a:xfrm>
                  <a:off x="5409000" y="33853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67"/>
                      </a:lnTo>
                      <a:lnTo>
                        <a:pt x="1" y="11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3"/>
                <p:cNvSpPr/>
                <p:nvPr/>
              </p:nvSpPr>
              <p:spPr>
                <a:xfrm>
                  <a:off x="5536525" y="33999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3"/>
                <p:cNvSpPr/>
                <p:nvPr/>
              </p:nvSpPr>
              <p:spPr>
                <a:xfrm>
                  <a:off x="5469725" y="348195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>
                  <a:off x="5692000" y="3423650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>
                  <a:off x="5645850" y="35833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5617300" y="34078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3"/>
                <p:cNvSpPr/>
                <p:nvPr/>
              </p:nvSpPr>
              <p:spPr>
                <a:xfrm>
                  <a:off x="5370750" y="37266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3"/>
                <p:cNvSpPr/>
                <p:nvPr/>
              </p:nvSpPr>
              <p:spPr>
                <a:xfrm>
                  <a:off x="5998100" y="34078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3"/>
                <p:cNvSpPr/>
                <p:nvPr/>
              </p:nvSpPr>
              <p:spPr>
                <a:xfrm>
                  <a:off x="5890600" y="3476475"/>
                  <a:ext cx="6100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1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3"/>
                <p:cNvSpPr/>
                <p:nvPr/>
              </p:nvSpPr>
              <p:spPr>
                <a:xfrm>
                  <a:off x="5426625" y="37437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3"/>
                <p:cNvSpPr/>
                <p:nvPr/>
              </p:nvSpPr>
              <p:spPr>
                <a:xfrm>
                  <a:off x="5352525" y="39592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3"/>
                <p:cNvSpPr/>
                <p:nvPr/>
              </p:nvSpPr>
              <p:spPr>
                <a:xfrm>
                  <a:off x="5379250" y="35098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3"/>
                <p:cNvSpPr/>
                <p:nvPr/>
              </p:nvSpPr>
              <p:spPr>
                <a:xfrm>
                  <a:off x="5947075" y="35493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3"/>
                <p:cNvSpPr/>
                <p:nvPr/>
              </p:nvSpPr>
              <p:spPr>
                <a:xfrm>
                  <a:off x="5548075" y="35724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3"/>
                <p:cNvSpPr/>
                <p:nvPr/>
              </p:nvSpPr>
              <p:spPr>
                <a:xfrm>
                  <a:off x="5934325" y="37418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3"/>
                <p:cNvSpPr/>
                <p:nvPr/>
              </p:nvSpPr>
              <p:spPr>
                <a:xfrm>
                  <a:off x="5995050" y="38384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3"/>
                <p:cNvSpPr/>
                <p:nvPr/>
              </p:nvSpPr>
              <p:spPr>
                <a:xfrm>
                  <a:off x="5958625" y="39860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3"/>
                <p:cNvSpPr/>
                <p:nvPr/>
              </p:nvSpPr>
              <p:spPr>
                <a:xfrm>
                  <a:off x="5872975" y="39295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3"/>
                <p:cNvSpPr/>
                <p:nvPr/>
              </p:nvSpPr>
              <p:spPr>
                <a:xfrm>
                  <a:off x="5883925" y="3789250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186"/>
                      </a:lnTo>
                      <a:lnTo>
                        <a:pt x="0" y="21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3"/>
                <p:cNvSpPr/>
                <p:nvPr/>
              </p:nvSpPr>
              <p:spPr>
                <a:xfrm>
                  <a:off x="5574200" y="38062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3"/>
                <p:cNvSpPr/>
                <p:nvPr/>
              </p:nvSpPr>
              <p:spPr>
                <a:xfrm>
                  <a:off x="5685925" y="3771025"/>
                  <a:ext cx="6100" cy="1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89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89"/>
                      </a:lnTo>
                      <a:lnTo>
                        <a:pt x="1" y="46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3"/>
                <p:cNvSpPr/>
                <p:nvPr/>
              </p:nvSpPr>
              <p:spPr>
                <a:xfrm>
                  <a:off x="5608200" y="3952600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3"/>
                <p:cNvSpPr/>
                <p:nvPr/>
              </p:nvSpPr>
              <p:spPr>
                <a:xfrm>
                  <a:off x="5502525" y="39088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3"/>
                <p:cNvSpPr/>
                <p:nvPr/>
              </p:nvSpPr>
              <p:spPr>
                <a:xfrm>
                  <a:off x="5401725" y="3876075"/>
                  <a:ext cx="6100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3"/>
                <p:cNvSpPr/>
                <p:nvPr/>
              </p:nvSpPr>
              <p:spPr>
                <a:xfrm>
                  <a:off x="4682675" y="4106850"/>
                  <a:ext cx="6075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3"/>
                <p:cNvSpPr/>
                <p:nvPr/>
              </p:nvSpPr>
              <p:spPr>
                <a:xfrm>
                  <a:off x="4615850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3"/>
                <p:cNvSpPr/>
                <p:nvPr/>
              </p:nvSpPr>
              <p:spPr>
                <a:xfrm>
                  <a:off x="483875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9"/>
                      </a:lnTo>
                      <a:lnTo>
                        <a:pt x="0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3"/>
                <p:cNvSpPr/>
                <p:nvPr/>
              </p:nvSpPr>
              <p:spPr>
                <a:xfrm>
                  <a:off x="4791975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3"/>
                <p:cNvSpPr/>
                <p:nvPr/>
              </p:nvSpPr>
              <p:spPr>
                <a:xfrm>
                  <a:off x="4763425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3"/>
                <p:cNvSpPr/>
                <p:nvPr/>
              </p:nvSpPr>
              <p:spPr>
                <a:xfrm>
                  <a:off x="5144225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3"/>
                <p:cNvSpPr/>
                <p:nvPr/>
              </p:nvSpPr>
              <p:spPr>
                <a:xfrm>
                  <a:off x="5293625" y="4101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3"/>
                <p:cNvSpPr/>
                <p:nvPr/>
              </p:nvSpPr>
              <p:spPr>
                <a:xfrm>
                  <a:off x="5223175" y="4270825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3"/>
                <p:cNvSpPr/>
                <p:nvPr/>
              </p:nvSpPr>
              <p:spPr>
                <a:xfrm>
                  <a:off x="5036725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3"/>
                <p:cNvSpPr/>
                <p:nvPr/>
              </p:nvSpPr>
              <p:spPr>
                <a:xfrm>
                  <a:off x="5093800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3"/>
                <p:cNvSpPr/>
                <p:nvPr/>
              </p:nvSpPr>
              <p:spPr>
                <a:xfrm>
                  <a:off x="4694800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3"/>
                <p:cNvSpPr/>
                <p:nvPr/>
              </p:nvSpPr>
              <p:spPr>
                <a:xfrm>
                  <a:off x="5306975" y="4450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3"/>
                <p:cNvSpPr/>
                <p:nvPr/>
              </p:nvSpPr>
              <p:spPr>
                <a:xfrm>
                  <a:off x="5080450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3"/>
                <p:cNvSpPr/>
                <p:nvPr/>
              </p:nvSpPr>
              <p:spPr>
                <a:xfrm>
                  <a:off x="5169725" y="4471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3"/>
                      </a:lnTo>
                      <a:lnTo>
                        <a:pt x="0" y="12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3"/>
                <p:cNvSpPr/>
                <p:nvPr/>
              </p:nvSpPr>
              <p:spPr>
                <a:xfrm>
                  <a:off x="5141175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3"/>
                <p:cNvSpPr/>
                <p:nvPr/>
              </p:nvSpPr>
              <p:spPr>
                <a:xfrm>
                  <a:off x="5342800" y="4473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3"/>
                <p:cNvSpPr/>
                <p:nvPr/>
              </p:nvSpPr>
              <p:spPr>
                <a:xfrm>
                  <a:off x="5105350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3"/>
                <p:cNvSpPr/>
                <p:nvPr/>
              </p:nvSpPr>
              <p:spPr>
                <a:xfrm>
                  <a:off x="5270525" y="4609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3"/>
                <p:cNvSpPr/>
                <p:nvPr/>
              </p:nvSpPr>
              <p:spPr>
                <a:xfrm>
                  <a:off x="5325800" y="4689275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1409"/>
                      </a:lnTo>
                      <a:lnTo>
                        <a:pt x="1" y="14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3"/>
                <p:cNvSpPr/>
                <p:nvPr/>
              </p:nvSpPr>
              <p:spPr>
                <a:xfrm>
                  <a:off x="5237125" y="4493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3"/>
                <p:cNvSpPr/>
                <p:nvPr/>
              </p:nvSpPr>
              <p:spPr>
                <a:xfrm>
                  <a:off x="5019100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3"/>
                <p:cNvSpPr/>
                <p:nvPr/>
              </p:nvSpPr>
              <p:spPr>
                <a:xfrm>
                  <a:off x="5030650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3"/>
                <p:cNvSpPr/>
                <p:nvPr/>
              </p:nvSpPr>
              <p:spPr>
                <a:xfrm>
                  <a:off x="5199475" y="4700200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336"/>
                      </a:lnTo>
                      <a:lnTo>
                        <a:pt x="1" y="133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3"/>
                <p:cNvSpPr/>
                <p:nvPr/>
              </p:nvSpPr>
              <p:spPr>
                <a:xfrm>
                  <a:off x="4720325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3"/>
                <p:cNvSpPr/>
                <p:nvPr/>
              </p:nvSpPr>
              <p:spPr>
                <a:xfrm>
                  <a:off x="483267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3"/>
                <p:cNvSpPr/>
                <p:nvPr/>
              </p:nvSpPr>
              <p:spPr>
                <a:xfrm>
                  <a:off x="4754325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1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3"/>
                <p:cNvSpPr/>
                <p:nvPr/>
              </p:nvSpPr>
              <p:spPr>
                <a:xfrm>
                  <a:off x="4649250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3"/>
                <p:cNvSpPr/>
                <p:nvPr/>
              </p:nvSpPr>
              <p:spPr>
                <a:xfrm>
                  <a:off x="5409000" y="4091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536525" y="4106850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>
                  <a:off x="5469725" y="4188225"/>
                  <a:ext cx="61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8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>
                  <a:off x="5692000" y="4129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9"/>
                      </a:lnTo>
                      <a:lnTo>
                        <a:pt x="1" y="17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3"/>
                <p:cNvSpPr/>
                <p:nvPr/>
              </p:nvSpPr>
              <p:spPr>
                <a:xfrm>
                  <a:off x="5645850" y="4289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3"/>
                <p:cNvSpPr/>
                <p:nvPr/>
              </p:nvSpPr>
              <p:spPr>
                <a:xfrm>
                  <a:off x="5617300" y="411415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>
                  <a:off x="5370750" y="4433600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360"/>
                      </a:lnTo>
                      <a:lnTo>
                        <a:pt x="0" y="13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>
                  <a:off x="5998100" y="4114150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>
                  <a:off x="5890600" y="4182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3"/>
                <p:cNvSpPr/>
                <p:nvPr/>
              </p:nvSpPr>
              <p:spPr>
                <a:xfrm>
                  <a:off x="5426625" y="4450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3"/>
                <p:cNvSpPr/>
                <p:nvPr/>
              </p:nvSpPr>
              <p:spPr>
                <a:xfrm>
                  <a:off x="5352525" y="4666175"/>
                  <a:ext cx="6100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58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580"/>
                      </a:lnTo>
                      <a:lnTo>
                        <a:pt x="0" y="1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3"/>
                <p:cNvSpPr/>
                <p:nvPr/>
              </p:nvSpPr>
              <p:spPr>
                <a:xfrm>
                  <a:off x="5379250" y="4216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3"/>
                <p:cNvSpPr/>
                <p:nvPr/>
              </p:nvSpPr>
              <p:spPr>
                <a:xfrm>
                  <a:off x="5947075" y="4256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3"/>
                <p:cNvSpPr/>
                <p:nvPr/>
              </p:nvSpPr>
              <p:spPr>
                <a:xfrm>
                  <a:off x="5548075" y="427932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3"/>
                <p:cNvSpPr/>
                <p:nvPr/>
              </p:nvSpPr>
              <p:spPr>
                <a:xfrm>
                  <a:off x="5934325" y="4448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3"/>
                <p:cNvSpPr/>
                <p:nvPr/>
              </p:nvSpPr>
              <p:spPr>
                <a:xfrm>
                  <a:off x="5995050" y="4545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3"/>
                      </a:lnTo>
                      <a:lnTo>
                        <a:pt x="1" y="13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3"/>
                <p:cNvSpPr/>
                <p:nvPr/>
              </p:nvSpPr>
              <p:spPr>
                <a:xfrm>
                  <a:off x="5958625" y="4692900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3"/>
                <p:cNvSpPr/>
                <p:nvPr/>
              </p:nvSpPr>
              <p:spPr>
                <a:xfrm>
                  <a:off x="5872975" y="463582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474"/>
                      </a:lnTo>
                      <a:lnTo>
                        <a:pt x="1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3"/>
                <p:cNvSpPr/>
                <p:nvPr/>
              </p:nvSpPr>
              <p:spPr>
                <a:xfrm>
                  <a:off x="5883925" y="4495525"/>
                  <a:ext cx="61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8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3"/>
                <p:cNvSpPr/>
                <p:nvPr/>
              </p:nvSpPr>
              <p:spPr>
                <a:xfrm>
                  <a:off x="5574200" y="4512550"/>
                  <a:ext cx="6100" cy="4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95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3"/>
                <p:cNvSpPr/>
                <p:nvPr/>
              </p:nvSpPr>
              <p:spPr>
                <a:xfrm>
                  <a:off x="5685925" y="4477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3"/>
                <p:cNvSpPr/>
                <p:nvPr/>
              </p:nvSpPr>
              <p:spPr>
                <a:xfrm>
                  <a:off x="5608200" y="4659500"/>
                  <a:ext cx="6100" cy="6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30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30"/>
                      </a:lnTo>
                      <a:lnTo>
                        <a:pt x="0" y="24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3"/>
                <p:cNvSpPr/>
                <p:nvPr/>
              </p:nvSpPr>
              <p:spPr>
                <a:xfrm>
                  <a:off x="5502525" y="4615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3"/>
                <p:cNvSpPr/>
                <p:nvPr/>
              </p:nvSpPr>
              <p:spPr>
                <a:xfrm>
                  <a:off x="5401725" y="4582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3"/>
                <p:cNvSpPr/>
                <p:nvPr/>
              </p:nvSpPr>
              <p:spPr>
                <a:xfrm>
                  <a:off x="4682675" y="4754250"/>
                  <a:ext cx="6075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264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3"/>
                <p:cNvSpPr/>
                <p:nvPr/>
              </p:nvSpPr>
              <p:spPr>
                <a:xfrm>
                  <a:off x="4615850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3"/>
                <p:cNvSpPr/>
                <p:nvPr/>
              </p:nvSpPr>
              <p:spPr>
                <a:xfrm>
                  <a:off x="483875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798"/>
                      </a:lnTo>
                      <a:lnTo>
                        <a:pt x="0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3"/>
                <p:cNvSpPr/>
                <p:nvPr/>
              </p:nvSpPr>
              <p:spPr>
                <a:xfrm>
                  <a:off x="4791975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3"/>
                <p:cNvSpPr/>
                <p:nvPr/>
              </p:nvSpPr>
              <p:spPr>
                <a:xfrm>
                  <a:off x="4763425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3"/>
                <p:cNvSpPr/>
                <p:nvPr/>
              </p:nvSpPr>
              <p:spPr>
                <a:xfrm>
                  <a:off x="5144225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3"/>
                <p:cNvSpPr/>
                <p:nvPr/>
              </p:nvSpPr>
              <p:spPr>
                <a:xfrm>
                  <a:off x="5293625" y="4749400"/>
                  <a:ext cx="6075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3"/>
                <p:cNvSpPr/>
                <p:nvPr/>
              </p:nvSpPr>
              <p:spPr>
                <a:xfrm>
                  <a:off x="5223175" y="4918825"/>
                  <a:ext cx="6100" cy="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45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454"/>
                      </a:lnTo>
                      <a:lnTo>
                        <a:pt x="0" y="24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3"/>
                <p:cNvSpPr/>
                <p:nvPr/>
              </p:nvSpPr>
              <p:spPr>
                <a:xfrm>
                  <a:off x="5036725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3"/>
                <p:cNvSpPr/>
                <p:nvPr/>
              </p:nvSpPr>
              <p:spPr>
                <a:xfrm>
                  <a:off x="5093800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>
                  <a:off x="4694800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>
                  <a:off x="5306975" y="509860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3" y="0"/>
                      </a:lnTo>
                      <a:lnTo>
                        <a:pt x="243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>
                  <a:off x="5080450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3"/>
                <p:cNvSpPr/>
                <p:nvPr/>
              </p:nvSpPr>
              <p:spPr>
                <a:xfrm>
                  <a:off x="5169725" y="5119225"/>
                  <a:ext cx="6100" cy="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5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264"/>
                      </a:lnTo>
                      <a:lnTo>
                        <a:pt x="0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>
                  <a:off x="5141175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>
                  <a:off x="5342800" y="5121675"/>
                  <a:ext cx="6100" cy="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8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3"/>
                <p:cNvSpPr/>
                <p:nvPr/>
              </p:nvSpPr>
              <p:spPr>
                <a:xfrm>
                  <a:off x="5270525" y="525770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3"/>
                <p:cNvSpPr/>
                <p:nvPr/>
              </p:nvSpPr>
              <p:spPr>
                <a:xfrm>
                  <a:off x="5237125" y="5141700"/>
                  <a:ext cx="6100" cy="8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5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3305"/>
                      </a:lnTo>
                      <a:lnTo>
                        <a:pt x="1" y="33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3"/>
                <p:cNvSpPr/>
                <p:nvPr/>
              </p:nvSpPr>
              <p:spPr>
                <a:xfrm>
                  <a:off x="5030650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1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3"/>
                <p:cNvSpPr/>
                <p:nvPr/>
              </p:nvSpPr>
              <p:spPr>
                <a:xfrm>
                  <a:off x="4720325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3"/>
                <p:cNvSpPr/>
                <p:nvPr/>
              </p:nvSpPr>
              <p:spPr>
                <a:xfrm>
                  <a:off x="483267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4664"/>
                      </a:lnTo>
                      <a:lnTo>
                        <a:pt x="0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3"/>
                <p:cNvSpPr/>
                <p:nvPr/>
              </p:nvSpPr>
              <p:spPr>
                <a:xfrm>
                  <a:off x="4935900" y="4932800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3"/>
                <p:cNvSpPr/>
                <p:nvPr/>
              </p:nvSpPr>
              <p:spPr>
                <a:xfrm>
                  <a:off x="4649250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3"/>
                <p:cNvSpPr/>
                <p:nvPr/>
              </p:nvSpPr>
              <p:spPr>
                <a:xfrm>
                  <a:off x="5409000" y="4739675"/>
                  <a:ext cx="6100" cy="2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91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191"/>
                      </a:lnTo>
                      <a:lnTo>
                        <a:pt x="1" y="1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5536525" y="4754250"/>
                  <a:ext cx="6100" cy="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26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1264"/>
                      </a:lnTo>
                      <a:lnTo>
                        <a:pt x="1" y="1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3"/>
                <p:cNvSpPr/>
                <p:nvPr/>
              </p:nvSpPr>
              <p:spPr>
                <a:xfrm>
                  <a:off x="5469725" y="4836225"/>
                  <a:ext cx="6100" cy="3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37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37"/>
                      </a:lnTo>
                      <a:lnTo>
                        <a:pt x="1" y="1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3"/>
                <p:cNvSpPr/>
                <p:nvPr/>
              </p:nvSpPr>
              <p:spPr>
                <a:xfrm>
                  <a:off x="5692000" y="4777925"/>
                  <a:ext cx="6100" cy="4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79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798"/>
                      </a:lnTo>
                      <a:lnTo>
                        <a:pt x="1" y="17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3"/>
                <p:cNvSpPr/>
                <p:nvPr/>
              </p:nvSpPr>
              <p:spPr>
                <a:xfrm>
                  <a:off x="5645850" y="4937650"/>
                  <a:ext cx="6100" cy="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10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410"/>
                      </a:lnTo>
                      <a:lnTo>
                        <a:pt x="1" y="14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3"/>
                <p:cNvSpPr/>
                <p:nvPr/>
              </p:nvSpPr>
              <p:spPr>
                <a:xfrm>
                  <a:off x="5617300" y="4762150"/>
                  <a:ext cx="6100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304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3304"/>
                      </a:lnTo>
                      <a:lnTo>
                        <a:pt x="1" y="3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3"/>
                <p:cNvSpPr/>
                <p:nvPr/>
              </p:nvSpPr>
              <p:spPr>
                <a:xfrm>
                  <a:off x="5370750" y="5081575"/>
                  <a:ext cx="6100" cy="3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0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3"/>
                <p:cNvSpPr/>
                <p:nvPr/>
              </p:nvSpPr>
              <p:spPr>
                <a:xfrm>
                  <a:off x="5998100" y="4762750"/>
                  <a:ext cx="610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7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871"/>
                      </a:lnTo>
                      <a:lnTo>
                        <a:pt x="0" y="18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3"/>
                <p:cNvSpPr/>
                <p:nvPr/>
              </p:nvSpPr>
              <p:spPr>
                <a:xfrm>
                  <a:off x="5890600" y="4830775"/>
                  <a:ext cx="6100" cy="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4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045"/>
                      </a:lnTo>
                      <a:lnTo>
                        <a:pt x="0" y="10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3"/>
                <p:cNvSpPr/>
                <p:nvPr/>
              </p:nvSpPr>
              <p:spPr>
                <a:xfrm>
                  <a:off x="5426625" y="5098600"/>
                  <a:ext cx="6075" cy="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2891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2891"/>
                      </a:lnTo>
                      <a:lnTo>
                        <a:pt x="0" y="28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3"/>
                <p:cNvSpPr/>
                <p:nvPr/>
              </p:nvSpPr>
              <p:spPr>
                <a:xfrm>
                  <a:off x="5379250" y="4864175"/>
                  <a:ext cx="610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475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3474"/>
                      </a:lnTo>
                      <a:lnTo>
                        <a:pt x="0" y="3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3"/>
                <p:cNvSpPr/>
                <p:nvPr/>
              </p:nvSpPr>
              <p:spPr>
                <a:xfrm>
                  <a:off x="5947075" y="4904250"/>
                  <a:ext cx="6100" cy="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63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2163"/>
                      </a:lnTo>
                      <a:lnTo>
                        <a:pt x="1" y="2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3"/>
                <p:cNvSpPr/>
                <p:nvPr/>
              </p:nvSpPr>
              <p:spPr>
                <a:xfrm>
                  <a:off x="5548075" y="4927325"/>
                  <a:ext cx="6100" cy="3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61" extrusionOk="0">
                      <a:moveTo>
                        <a:pt x="1" y="1"/>
                      </a:moveTo>
                      <a:lnTo>
                        <a:pt x="243" y="1"/>
                      </a:lnTo>
                      <a:lnTo>
                        <a:pt x="243" y="1361"/>
                      </a:lnTo>
                      <a:lnTo>
                        <a:pt x="1" y="13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3"/>
                <p:cNvSpPr/>
                <p:nvPr/>
              </p:nvSpPr>
              <p:spPr>
                <a:xfrm>
                  <a:off x="5934325" y="5096775"/>
                  <a:ext cx="6100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167" extrusionOk="0">
                      <a:moveTo>
                        <a:pt x="0" y="0"/>
                      </a:moveTo>
                      <a:lnTo>
                        <a:pt x="243" y="0"/>
                      </a:lnTo>
                      <a:lnTo>
                        <a:pt x="243" y="1166"/>
                      </a:lnTo>
                      <a:lnTo>
                        <a:pt x="0" y="11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33"/>
                <p:cNvSpPr/>
                <p:nvPr/>
              </p:nvSpPr>
              <p:spPr>
                <a:xfrm>
                  <a:off x="5995050" y="5193325"/>
                  <a:ext cx="610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313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312"/>
                      </a:lnTo>
                      <a:lnTo>
                        <a:pt x="1" y="1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3"/>
                <p:cNvSpPr/>
                <p:nvPr/>
              </p:nvSpPr>
              <p:spPr>
                <a:xfrm>
                  <a:off x="5883925" y="5143525"/>
                  <a:ext cx="610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2187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2187"/>
                      </a:lnTo>
                      <a:lnTo>
                        <a:pt x="0" y="21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3"/>
                <p:cNvSpPr/>
                <p:nvPr/>
              </p:nvSpPr>
              <p:spPr>
                <a:xfrm>
                  <a:off x="5574200" y="5160525"/>
                  <a:ext cx="6100" cy="4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896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896"/>
                      </a:lnTo>
                      <a:lnTo>
                        <a:pt x="0" y="18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3"/>
                <p:cNvSpPr/>
                <p:nvPr/>
              </p:nvSpPr>
              <p:spPr>
                <a:xfrm>
                  <a:off x="5685925" y="5125925"/>
                  <a:ext cx="6100" cy="1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65" extrusionOk="0">
                      <a:moveTo>
                        <a:pt x="1" y="0"/>
                      </a:moveTo>
                      <a:lnTo>
                        <a:pt x="244" y="0"/>
                      </a:lnTo>
                      <a:lnTo>
                        <a:pt x="244" y="4664"/>
                      </a:lnTo>
                      <a:lnTo>
                        <a:pt x="1" y="46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3"/>
                <p:cNvSpPr/>
                <p:nvPr/>
              </p:nvSpPr>
              <p:spPr>
                <a:xfrm>
                  <a:off x="5502525" y="5263775"/>
                  <a:ext cx="6100" cy="4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629" extrusionOk="0">
                      <a:moveTo>
                        <a:pt x="1" y="1"/>
                      </a:moveTo>
                      <a:lnTo>
                        <a:pt x="244" y="1"/>
                      </a:lnTo>
                      <a:lnTo>
                        <a:pt x="244" y="1628"/>
                      </a:lnTo>
                      <a:lnTo>
                        <a:pt x="1" y="16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3"/>
                <p:cNvSpPr/>
                <p:nvPr/>
              </p:nvSpPr>
              <p:spPr>
                <a:xfrm>
                  <a:off x="5401725" y="5230975"/>
                  <a:ext cx="610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022" extrusionOk="0">
                      <a:moveTo>
                        <a:pt x="0" y="1"/>
                      </a:moveTo>
                      <a:lnTo>
                        <a:pt x="243" y="1"/>
                      </a:lnTo>
                      <a:lnTo>
                        <a:pt x="243" y="1021"/>
                      </a:lnTo>
                      <a:lnTo>
                        <a:pt x="0" y="10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9" name="Google Shape;1269;p33"/>
            <p:cNvSpPr/>
            <p:nvPr/>
          </p:nvSpPr>
          <p:spPr>
            <a:xfrm>
              <a:off x="6348899" y="1214450"/>
              <a:ext cx="572234" cy="824725"/>
            </a:xfrm>
            <a:custGeom>
              <a:avLst/>
              <a:gdLst/>
              <a:ahLst/>
              <a:cxnLst/>
              <a:rect l="l" t="t" r="r" b="b"/>
              <a:pathLst>
                <a:path w="19434" h="28009" extrusionOk="0">
                  <a:moveTo>
                    <a:pt x="19434" y="28009"/>
                  </a:moveTo>
                  <a:lnTo>
                    <a:pt x="0" y="28009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7547"/>
                  </a:lnTo>
                  <a:lnTo>
                    <a:pt x="19434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6348899" y="2084208"/>
              <a:ext cx="572234" cy="738922"/>
            </a:xfrm>
            <a:custGeom>
              <a:avLst/>
              <a:gdLst/>
              <a:ahLst/>
              <a:cxnLst/>
              <a:rect l="l" t="t" r="r" b="b"/>
              <a:pathLst>
                <a:path w="19434" h="25095" extrusionOk="0">
                  <a:moveTo>
                    <a:pt x="19434" y="25094"/>
                  </a:moveTo>
                  <a:lnTo>
                    <a:pt x="0" y="25094"/>
                  </a:lnTo>
                  <a:lnTo>
                    <a:pt x="0" y="0"/>
                  </a:lnTo>
                  <a:lnTo>
                    <a:pt x="510" y="0"/>
                  </a:lnTo>
                  <a:lnTo>
                    <a:pt x="510" y="24633"/>
                  </a:lnTo>
                  <a:lnTo>
                    <a:pt x="19434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723739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9435" y="28009"/>
                  </a:moveTo>
                  <a:lnTo>
                    <a:pt x="1" y="28009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7547"/>
                  </a:lnTo>
                  <a:lnTo>
                    <a:pt x="19435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5723739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511" y="0"/>
                  </a:moveTo>
                  <a:lnTo>
                    <a:pt x="1" y="0"/>
                  </a:lnTo>
                  <a:lnTo>
                    <a:pt x="1" y="23248"/>
                  </a:lnTo>
                  <a:lnTo>
                    <a:pt x="19435" y="23248"/>
                  </a:lnTo>
                  <a:lnTo>
                    <a:pt x="19435" y="22762"/>
                  </a:lnTo>
                  <a:lnTo>
                    <a:pt x="511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5723739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9435" y="25094"/>
                  </a:moveTo>
                  <a:lnTo>
                    <a:pt x="1" y="25094"/>
                  </a:lnTo>
                  <a:lnTo>
                    <a:pt x="1" y="0"/>
                  </a:lnTo>
                  <a:lnTo>
                    <a:pt x="511" y="0"/>
                  </a:lnTo>
                  <a:lnTo>
                    <a:pt x="511" y="24633"/>
                  </a:lnTo>
                  <a:lnTo>
                    <a:pt x="19435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6996908" y="1214450"/>
              <a:ext cx="572264" cy="824725"/>
            </a:xfrm>
            <a:custGeom>
              <a:avLst/>
              <a:gdLst/>
              <a:ahLst/>
              <a:cxnLst/>
              <a:rect l="l" t="t" r="r" b="b"/>
              <a:pathLst>
                <a:path w="19435" h="28009" extrusionOk="0">
                  <a:moveTo>
                    <a:pt x="1" y="28009"/>
                  </a:moveTo>
                  <a:lnTo>
                    <a:pt x="19435" y="28009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7547"/>
                  </a:lnTo>
                  <a:lnTo>
                    <a:pt x="1" y="275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6996908" y="2850263"/>
              <a:ext cx="572264" cy="684537"/>
            </a:xfrm>
            <a:custGeom>
              <a:avLst/>
              <a:gdLst/>
              <a:ahLst/>
              <a:cxnLst/>
              <a:rect l="l" t="t" r="r" b="b"/>
              <a:pathLst>
                <a:path w="19435" h="23248" extrusionOk="0">
                  <a:moveTo>
                    <a:pt x="18925" y="0"/>
                  </a:moveTo>
                  <a:lnTo>
                    <a:pt x="19435" y="0"/>
                  </a:lnTo>
                  <a:lnTo>
                    <a:pt x="19435" y="23248"/>
                  </a:lnTo>
                  <a:lnTo>
                    <a:pt x="1" y="23248"/>
                  </a:lnTo>
                  <a:lnTo>
                    <a:pt x="1" y="22762"/>
                  </a:lnTo>
                  <a:lnTo>
                    <a:pt x="18925" y="22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996908" y="2084208"/>
              <a:ext cx="572264" cy="738922"/>
            </a:xfrm>
            <a:custGeom>
              <a:avLst/>
              <a:gdLst/>
              <a:ahLst/>
              <a:cxnLst/>
              <a:rect l="l" t="t" r="r" b="b"/>
              <a:pathLst>
                <a:path w="19435" h="25095" extrusionOk="0">
                  <a:moveTo>
                    <a:pt x="1" y="25094"/>
                  </a:moveTo>
                  <a:lnTo>
                    <a:pt x="19435" y="25094"/>
                  </a:lnTo>
                  <a:lnTo>
                    <a:pt x="19435" y="0"/>
                  </a:lnTo>
                  <a:lnTo>
                    <a:pt x="18925" y="0"/>
                  </a:lnTo>
                  <a:lnTo>
                    <a:pt x="18925" y="24633"/>
                  </a:lnTo>
                  <a:lnTo>
                    <a:pt x="1" y="246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688700" y="1214450"/>
              <a:ext cx="1926999" cy="2348298"/>
            </a:xfrm>
            <a:custGeom>
              <a:avLst/>
              <a:gdLst/>
              <a:ahLst/>
              <a:cxnLst/>
              <a:rect l="l" t="t" r="r" b="b"/>
              <a:pathLst>
                <a:path w="65444" h="79752" extrusionOk="0">
                  <a:moveTo>
                    <a:pt x="65444" y="29539"/>
                  </a:moveTo>
                  <a:lnTo>
                    <a:pt x="65444" y="27790"/>
                  </a:lnTo>
                  <a:lnTo>
                    <a:pt x="43629" y="27790"/>
                  </a:lnTo>
                  <a:lnTo>
                    <a:pt x="43629" y="0"/>
                  </a:lnTo>
                  <a:lnTo>
                    <a:pt x="41856" y="0"/>
                  </a:lnTo>
                  <a:lnTo>
                    <a:pt x="41856" y="27790"/>
                  </a:lnTo>
                  <a:lnTo>
                    <a:pt x="22665" y="27790"/>
                  </a:lnTo>
                  <a:lnTo>
                    <a:pt x="22665" y="0"/>
                  </a:lnTo>
                  <a:lnTo>
                    <a:pt x="20916" y="0"/>
                  </a:lnTo>
                  <a:lnTo>
                    <a:pt x="20916" y="27790"/>
                  </a:lnTo>
                  <a:lnTo>
                    <a:pt x="0" y="27790"/>
                  </a:lnTo>
                  <a:lnTo>
                    <a:pt x="0" y="29539"/>
                  </a:lnTo>
                  <a:lnTo>
                    <a:pt x="20916" y="29539"/>
                  </a:lnTo>
                  <a:lnTo>
                    <a:pt x="20916" y="54390"/>
                  </a:lnTo>
                  <a:lnTo>
                    <a:pt x="0" y="54390"/>
                  </a:lnTo>
                  <a:lnTo>
                    <a:pt x="0" y="56139"/>
                  </a:lnTo>
                  <a:lnTo>
                    <a:pt x="20916" y="56139"/>
                  </a:lnTo>
                  <a:lnTo>
                    <a:pt x="20916" y="79751"/>
                  </a:lnTo>
                  <a:lnTo>
                    <a:pt x="22665" y="79751"/>
                  </a:lnTo>
                  <a:lnTo>
                    <a:pt x="22665" y="56139"/>
                  </a:lnTo>
                  <a:lnTo>
                    <a:pt x="41856" y="56139"/>
                  </a:lnTo>
                  <a:lnTo>
                    <a:pt x="41856" y="79751"/>
                  </a:lnTo>
                  <a:lnTo>
                    <a:pt x="43629" y="79751"/>
                  </a:lnTo>
                  <a:lnTo>
                    <a:pt x="43629" y="56139"/>
                  </a:lnTo>
                  <a:lnTo>
                    <a:pt x="65444" y="56139"/>
                  </a:lnTo>
                  <a:lnTo>
                    <a:pt x="65444" y="54390"/>
                  </a:lnTo>
                  <a:lnTo>
                    <a:pt x="43629" y="54390"/>
                  </a:lnTo>
                  <a:lnTo>
                    <a:pt x="43629" y="29539"/>
                  </a:lnTo>
                  <a:close/>
                  <a:moveTo>
                    <a:pt x="41856" y="54390"/>
                  </a:moveTo>
                  <a:lnTo>
                    <a:pt x="22665" y="54390"/>
                  </a:lnTo>
                  <a:lnTo>
                    <a:pt x="22665" y="29539"/>
                  </a:lnTo>
                  <a:lnTo>
                    <a:pt x="41856" y="29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3"/>
          <p:cNvSpPr txBox="1">
            <a:spLocks noGrp="1"/>
          </p:cNvSpPr>
          <p:nvPr>
            <p:ph type="title" idx="2"/>
          </p:nvPr>
        </p:nvSpPr>
        <p:spPr>
          <a:xfrm flipH="1">
            <a:off x="4723650" y="2583476"/>
            <a:ext cx="3896094" cy="669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lvl="0"/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 smtClean="0"/>
              <a:t>Kiến</a:t>
            </a:r>
            <a:endParaRPr dirty="0"/>
          </a:p>
        </p:txBody>
      </p:sp>
      <p:sp>
        <p:nvSpPr>
          <p:cNvPr id="1279" name="Google Shape;1279;p33"/>
          <p:cNvSpPr txBox="1">
            <a:spLocks noGrp="1"/>
          </p:cNvSpPr>
          <p:nvPr>
            <p:ph type="title"/>
          </p:nvPr>
        </p:nvSpPr>
        <p:spPr>
          <a:xfrm>
            <a:off x="4723650" y="1210825"/>
            <a:ext cx="1991100" cy="137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1.3</a:t>
            </a:r>
            <a:endParaRPr dirty="0"/>
          </a:p>
        </p:txBody>
      </p:sp>
      <p:grpSp>
        <p:nvGrpSpPr>
          <p:cNvPr id="1281" name="Google Shape;1281;p33"/>
          <p:cNvGrpSpPr/>
          <p:nvPr/>
        </p:nvGrpSpPr>
        <p:grpSpPr>
          <a:xfrm>
            <a:off x="416900" y="3477575"/>
            <a:ext cx="3795700" cy="993575"/>
            <a:chOff x="624525" y="3325175"/>
            <a:chExt cx="3795700" cy="993575"/>
          </a:xfrm>
        </p:grpSpPr>
        <p:sp>
          <p:nvSpPr>
            <p:cNvPr id="1282" name="Google Shape;1282;p33"/>
            <p:cNvSpPr/>
            <p:nvPr/>
          </p:nvSpPr>
          <p:spPr>
            <a:xfrm flipH="1">
              <a:off x="2376000" y="3325175"/>
              <a:ext cx="6100" cy="40725"/>
            </a:xfrm>
            <a:custGeom>
              <a:avLst/>
              <a:gdLst/>
              <a:ahLst/>
              <a:cxnLst/>
              <a:rect l="l" t="t" r="r" b="b"/>
              <a:pathLst>
                <a:path w="244" h="1629" extrusionOk="0">
                  <a:moveTo>
                    <a:pt x="1" y="1"/>
                  </a:moveTo>
                  <a:lnTo>
                    <a:pt x="244" y="1"/>
                  </a:lnTo>
                  <a:lnTo>
                    <a:pt x="244" y="1628"/>
                  </a:lnTo>
                  <a:lnTo>
                    <a:pt x="1" y="16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 flipH="1">
              <a:off x="624525" y="3802500"/>
              <a:ext cx="3795700" cy="262403"/>
            </a:xfrm>
            <a:custGeom>
              <a:avLst/>
              <a:gdLst/>
              <a:ahLst/>
              <a:cxnLst/>
              <a:rect l="l" t="t" r="r" b="b"/>
              <a:pathLst>
                <a:path w="151828" h="10107" extrusionOk="0">
                  <a:moveTo>
                    <a:pt x="151827" y="10106"/>
                  </a:moveTo>
                  <a:lnTo>
                    <a:pt x="1" y="10106"/>
                  </a:lnTo>
                  <a:lnTo>
                    <a:pt x="15305" y="1"/>
                  </a:lnTo>
                  <a:lnTo>
                    <a:pt x="13402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 flipH="1">
              <a:off x="624525" y="4064875"/>
              <a:ext cx="3795700" cy="253875"/>
            </a:xfrm>
            <a:custGeom>
              <a:avLst/>
              <a:gdLst/>
              <a:ahLst/>
              <a:cxnLst/>
              <a:rect l="l" t="t" r="r" b="b"/>
              <a:pathLst>
                <a:path w="151828" h="10155" fill="none" extrusionOk="0">
                  <a:moveTo>
                    <a:pt x="1" y="0"/>
                  </a:moveTo>
                  <a:lnTo>
                    <a:pt x="151827" y="0"/>
                  </a:lnTo>
                  <a:lnTo>
                    <a:pt x="151827" y="10155"/>
                  </a:lnTo>
                  <a:lnTo>
                    <a:pt x="1" y="10155"/>
                  </a:lnTo>
                  <a:close/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 flipH="1">
              <a:off x="2920150" y="4142000"/>
              <a:ext cx="110550" cy="109950"/>
            </a:xfrm>
            <a:custGeom>
              <a:avLst/>
              <a:gdLst/>
              <a:ahLst/>
              <a:cxnLst/>
              <a:rect l="l" t="t" r="r" b="b"/>
              <a:pathLst>
                <a:path w="4422" h="4398" fill="none" extrusionOk="0">
                  <a:moveTo>
                    <a:pt x="4422" y="1895"/>
                  </a:moveTo>
                  <a:cubicBezTo>
                    <a:pt x="4397" y="3572"/>
                    <a:pt x="2381" y="4397"/>
                    <a:pt x="1191" y="3231"/>
                  </a:cubicBezTo>
                  <a:cubicBezTo>
                    <a:pt x="0" y="2041"/>
                    <a:pt x="851" y="1"/>
                    <a:pt x="2527" y="1"/>
                  </a:cubicBezTo>
                  <a:cubicBezTo>
                    <a:pt x="3571" y="1"/>
                    <a:pt x="4422" y="851"/>
                    <a:pt x="4422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 flipH="1">
              <a:off x="1956350" y="4142000"/>
              <a:ext cx="109950" cy="109950"/>
            </a:xfrm>
            <a:custGeom>
              <a:avLst/>
              <a:gdLst/>
              <a:ahLst/>
              <a:cxnLst/>
              <a:rect l="l" t="t" r="r" b="b"/>
              <a:pathLst>
                <a:path w="4398" h="4398" fill="none" extrusionOk="0">
                  <a:moveTo>
                    <a:pt x="4398" y="1895"/>
                  </a:moveTo>
                  <a:cubicBezTo>
                    <a:pt x="4398" y="3572"/>
                    <a:pt x="2357" y="4397"/>
                    <a:pt x="1167" y="3231"/>
                  </a:cubicBezTo>
                  <a:cubicBezTo>
                    <a:pt x="1" y="2041"/>
                    <a:pt x="827" y="1"/>
                    <a:pt x="2503" y="1"/>
                  </a:cubicBezTo>
                  <a:cubicBezTo>
                    <a:pt x="3547" y="1"/>
                    <a:pt x="4398" y="851"/>
                    <a:pt x="4398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 flipH="1">
              <a:off x="951250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1" y="1895"/>
                  </a:moveTo>
                  <a:cubicBezTo>
                    <a:pt x="4421" y="3572"/>
                    <a:pt x="2381" y="4422"/>
                    <a:pt x="1190" y="3231"/>
                  </a:cubicBezTo>
                  <a:cubicBezTo>
                    <a:pt x="0" y="2041"/>
                    <a:pt x="850" y="1"/>
                    <a:pt x="2526" y="1"/>
                  </a:cubicBezTo>
                  <a:cubicBezTo>
                    <a:pt x="3571" y="1"/>
                    <a:pt x="4421" y="851"/>
                    <a:pt x="4421" y="1895"/>
                  </a:cubicBezTo>
                  <a:close/>
                </a:path>
              </a:pathLst>
            </a:custGeom>
            <a:noFill/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 flipH="1">
              <a:off x="2481675" y="4064875"/>
              <a:ext cx="7925" cy="252050"/>
            </a:xfrm>
            <a:custGeom>
              <a:avLst/>
              <a:gdLst/>
              <a:ahLst/>
              <a:cxnLst/>
              <a:rect l="l" t="t" r="r" b="b"/>
              <a:pathLst>
                <a:path w="317" h="10082" extrusionOk="0">
                  <a:moveTo>
                    <a:pt x="1" y="0"/>
                  </a:moveTo>
                  <a:lnTo>
                    <a:pt x="317" y="0"/>
                  </a:lnTo>
                  <a:lnTo>
                    <a:pt x="317" y="10082"/>
                  </a:lnTo>
                  <a:lnTo>
                    <a:pt x="1" y="10082"/>
                  </a:lnTo>
                  <a:close/>
                </a:path>
              </a:pathLst>
            </a:custGeom>
            <a:solidFill>
              <a:srgbClr val="472D6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 flipH="1">
              <a:off x="151545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noFill/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 flipH="1">
              <a:off x="29165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0" y="2041"/>
                  </a:cubicBezTo>
                  <a:lnTo>
                    <a:pt x="316" y="2041"/>
                  </a:lnTo>
                  <a:cubicBezTo>
                    <a:pt x="316" y="1070"/>
                    <a:pt x="1069" y="292"/>
                    <a:pt x="2041" y="292"/>
                  </a:cubicBezTo>
                  <a:cubicBezTo>
                    <a:pt x="2988" y="292"/>
                    <a:pt x="3766" y="1070"/>
                    <a:pt x="3766" y="2041"/>
                  </a:cubicBezTo>
                  <a:lnTo>
                    <a:pt x="4081" y="2041"/>
                  </a:lnTo>
                  <a:cubicBezTo>
                    <a:pt x="4081" y="900"/>
                    <a:pt x="3158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 flipH="1">
              <a:off x="1952700" y="4138350"/>
              <a:ext cx="102050" cy="51050"/>
            </a:xfrm>
            <a:custGeom>
              <a:avLst/>
              <a:gdLst/>
              <a:ahLst/>
              <a:cxnLst/>
              <a:rect l="l" t="t" r="r" b="b"/>
              <a:pathLst>
                <a:path w="4082" h="2042" extrusionOk="0">
                  <a:moveTo>
                    <a:pt x="2041" y="1"/>
                  </a:moveTo>
                  <a:cubicBezTo>
                    <a:pt x="923" y="1"/>
                    <a:pt x="0" y="900"/>
                    <a:pt x="24" y="2041"/>
                  </a:cubicBezTo>
                  <a:lnTo>
                    <a:pt x="316" y="2041"/>
                  </a:lnTo>
                  <a:cubicBezTo>
                    <a:pt x="316" y="1070"/>
                    <a:pt x="1093" y="292"/>
                    <a:pt x="2041" y="292"/>
                  </a:cubicBezTo>
                  <a:cubicBezTo>
                    <a:pt x="3012" y="292"/>
                    <a:pt x="3790" y="1070"/>
                    <a:pt x="3790" y="2041"/>
                  </a:cubicBezTo>
                  <a:lnTo>
                    <a:pt x="4081" y="2041"/>
                  </a:lnTo>
                  <a:cubicBezTo>
                    <a:pt x="4081" y="900"/>
                    <a:pt x="3182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 flipH="1">
              <a:off x="947000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23" y="1"/>
                    <a:pt x="24" y="875"/>
                    <a:pt x="0" y="1968"/>
                  </a:cubicBezTo>
                  <a:lnTo>
                    <a:pt x="292" y="1968"/>
                  </a:lnTo>
                  <a:cubicBezTo>
                    <a:pt x="340" y="851"/>
                    <a:pt x="1184" y="292"/>
                    <a:pt x="2029" y="292"/>
                  </a:cubicBezTo>
                  <a:cubicBezTo>
                    <a:pt x="2873" y="292"/>
                    <a:pt x="3717" y="851"/>
                    <a:pt x="3765" y="1968"/>
                  </a:cubicBezTo>
                  <a:lnTo>
                    <a:pt x="4081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 flipH="1">
              <a:off x="3952575" y="4142000"/>
              <a:ext cx="110550" cy="110550"/>
            </a:xfrm>
            <a:custGeom>
              <a:avLst/>
              <a:gdLst/>
              <a:ahLst/>
              <a:cxnLst/>
              <a:rect l="l" t="t" r="r" b="b"/>
              <a:pathLst>
                <a:path w="4422" h="4422" fill="none" extrusionOk="0">
                  <a:moveTo>
                    <a:pt x="4422" y="1895"/>
                  </a:moveTo>
                  <a:cubicBezTo>
                    <a:pt x="4422" y="3572"/>
                    <a:pt x="2381" y="4422"/>
                    <a:pt x="1191" y="3231"/>
                  </a:cubicBezTo>
                  <a:cubicBezTo>
                    <a:pt x="1" y="2041"/>
                    <a:pt x="851" y="1"/>
                    <a:pt x="2527" y="1"/>
                  </a:cubicBezTo>
                  <a:cubicBezTo>
                    <a:pt x="3572" y="1"/>
                    <a:pt x="4422" y="851"/>
                    <a:pt x="4422" y="1895"/>
                  </a:cubicBezTo>
                  <a:close/>
                </a:path>
              </a:pathLst>
            </a:custGeom>
            <a:solidFill>
              <a:schemeClr val="dk1"/>
            </a:solidFill>
            <a:ln w="7900" cap="flat" cmpd="sng">
              <a:solidFill>
                <a:srgbClr val="000000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 flipH="1">
              <a:off x="3948925" y="4140175"/>
              <a:ext cx="102050" cy="49225"/>
            </a:xfrm>
            <a:custGeom>
              <a:avLst/>
              <a:gdLst/>
              <a:ahLst/>
              <a:cxnLst/>
              <a:rect l="l" t="t" r="r" b="b"/>
              <a:pathLst>
                <a:path w="4082" h="1969" extrusionOk="0">
                  <a:moveTo>
                    <a:pt x="2041" y="1"/>
                  </a:moveTo>
                  <a:cubicBezTo>
                    <a:pt x="948" y="1"/>
                    <a:pt x="49" y="875"/>
                    <a:pt x="0" y="1968"/>
                  </a:cubicBezTo>
                  <a:lnTo>
                    <a:pt x="316" y="1968"/>
                  </a:lnTo>
                  <a:cubicBezTo>
                    <a:pt x="353" y="851"/>
                    <a:pt x="1197" y="292"/>
                    <a:pt x="2041" y="292"/>
                  </a:cubicBezTo>
                  <a:cubicBezTo>
                    <a:pt x="2885" y="292"/>
                    <a:pt x="3729" y="851"/>
                    <a:pt x="3766" y="1968"/>
                  </a:cubicBezTo>
                  <a:lnTo>
                    <a:pt x="4082" y="1968"/>
                  </a:lnTo>
                  <a:cubicBezTo>
                    <a:pt x="4033" y="875"/>
                    <a:pt x="3134" y="1"/>
                    <a:pt x="2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 flipH="1">
              <a:off x="3472800" y="4064875"/>
              <a:ext cx="25" cy="252050"/>
            </a:xfrm>
            <a:custGeom>
              <a:avLst/>
              <a:gdLst/>
              <a:ahLst/>
              <a:cxnLst/>
              <a:rect l="l" t="t" r="r" b="b"/>
              <a:pathLst>
                <a:path w="1" h="10082" fill="none" extrusionOk="0">
                  <a:moveTo>
                    <a:pt x="1" y="0"/>
                  </a:moveTo>
                  <a:lnTo>
                    <a:pt x="1" y="10082"/>
                  </a:lnTo>
                </a:path>
              </a:pathLst>
            </a:custGeom>
            <a:solidFill>
              <a:schemeClr val="dk1"/>
            </a:solidFill>
            <a:ln w="7900" cap="flat" cmpd="sng">
              <a:solidFill>
                <a:schemeClr val="lt1"/>
              </a:solidFill>
              <a:prstDash val="solid"/>
              <a:miter lim="242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3"/>
          <p:cNvGrpSpPr/>
          <p:nvPr/>
        </p:nvGrpSpPr>
        <p:grpSpPr>
          <a:xfrm flipH="1">
            <a:off x="6309863" y="-96470"/>
            <a:ext cx="2588674" cy="2442053"/>
            <a:chOff x="2238024" y="-419812"/>
            <a:chExt cx="2331508" cy="2199453"/>
          </a:xfrm>
        </p:grpSpPr>
        <p:sp>
          <p:nvSpPr>
            <p:cNvPr id="1297" name="Google Shape;1297;p33"/>
            <p:cNvSpPr/>
            <p:nvPr/>
          </p:nvSpPr>
          <p:spPr>
            <a:xfrm>
              <a:off x="3323324" y="-419812"/>
              <a:ext cx="41926" cy="821182"/>
            </a:xfrm>
            <a:custGeom>
              <a:avLst/>
              <a:gdLst/>
              <a:ahLst/>
              <a:cxnLst/>
              <a:rect l="l" t="t" r="r" b="b"/>
              <a:pathLst>
                <a:path w="399" h="9240" extrusionOk="0">
                  <a:moveTo>
                    <a:pt x="0" y="1"/>
                  </a:moveTo>
                  <a:lnTo>
                    <a:pt x="398" y="1"/>
                  </a:lnTo>
                  <a:lnTo>
                    <a:pt x="398" y="9240"/>
                  </a:lnTo>
                  <a:lnTo>
                    <a:pt x="0" y="92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866773" y="373349"/>
              <a:ext cx="994752" cy="480611"/>
            </a:xfrm>
            <a:custGeom>
              <a:avLst/>
              <a:gdLst/>
              <a:ahLst/>
              <a:cxnLst/>
              <a:rect l="l" t="t" r="r" b="b"/>
              <a:pathLst>
                <a:path w="16643" h="8041" extrusionOk="0">
                  <a:moveTo>
                    <a:pt x="0" y="6668"/>
                  </a:moveTo>
                  <a:cubicBezTo>
                    <a:pt x="0" y="6668"/>
                    <a:pt x="4839" y="0"/>
                    <a:pt x="7993" y="0"/>
                  </a:cubicBezTo>
                  <a:cubicBezTo>
                    <a:pt x="11147" y="0"/>
                    <a:pt x="15319" y="5209"/>
                    <a:pt x="15981" y="6625"/>
                  </a:cubicBezTo>
                  <a:cubicBezTo>
                    <a:pt x="16642" y="8040"/>
                    <a:pt x="0" y="6668"/>
                    <a:pt x="0" y="66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871962" y="700697"/>
              <a:ext cx="961938" cy="162694"/>
            </a:xfrm>
            <a:custGeom>
              <a:avLst/>
              <a:gdLst/>
              <a:ahLst/>
              <a:cxnLst/>
              <a:rect l="l" t="t" r="r" b="b"/>
              <a:pathLst>
                <a:path w="16094" h="2722" extrusionOk="0">
                  <a:moveTo>
                    <a:pt x="16094" y="1360"/>
                  </a:moveTo>
                  <a:cubicBezTo>
                    <a:pt x="16094" y="1721"/>
                    <a:pt x="15245" y="2067"/>
                    <a:pt x="13735" y="2323"/>
                  </a:cubicBezTo>
                  <a:cubicBezTo>
                    <a:pt x="12227" y="2578"/>
                    <a:pt x="10181" y="2721"/>
                    <a:pt x="8046" y="2721"/>
                  </a:cubicBezTo>
                  <a:cubicBezTo>
                    <a:pt x="3604" y="2721"/>
                    <a:pt x="1" y="2112"/>
                    <a:pt x="1" y="1360"/>
                  </a:cubicBezTo>
                  <a:cubicBezTo>
                    <a:pt x="1" y="609"/>
                    <a:pt x="3604" y="0"/>
                    <a:pt x="8046" y="0"/>
                  </a:cubicBezTo>
                  <a:cubicBezTo>
                    <a:pt x="10181" y="0"/>
                    <a:pt x="12227" y="143"/>
                    <a:pt x="13735" y="398"/>
                  </a:cubicBezTo>
                  <a:cubicBezTo>
                    <a:pt x="15245" y="655"/>
                    <a:pt x="16094" y="1000"/>
                    <a:pt x="16094" y="13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238024" y="695772"/>
              <a:ext cx="2331508" cy="1083869"/>
            </a:xfrm>
            <a:custGeom>
              <a:avLst/>
              <a:gdLst/>
              <a:ahLst/>
              <a:cxnLst/>
              <a:rect l="l" t="t" r="r" b="b"/>
              <a:pathLst>
                <a:path w="39008" h="18134" extrusionOk="0">
                  <a:moveTo>
                    <a:pt x="26727" y="1500"/>
                  </a:moveTo>
                  <a:lnTo>
                    <a:pt x="39008" y="17756"/>
                  </a:lnTo>
                  <a:lnTo>
                    <a:pt x="1" y="18133"/>
                  </a:lnTo>
                  <a:lnTo>
                    <a:pt x="10757" y="1281"/>
                  </a:lnTo>
                  <a:cubicBezTo>
                    <a:pt x="10757" y="1281"/>
                    <a:pt x="12456" y="220"/>
                    <a:pt x="19146" y="110"/>
                  </a:cubicBezTo>
                  <a:cubicBezTo>
                    <a:pt x="25837" y="0"/>
                    <a:pt x="26727" y="1500"/>
                    <a:pt x="26727" y="1500"/>
                  </a:cubicBezTo>
                  <a:close/>
                </a:path>
              </a:pathLst>
            </a:custGeom>
            <a:gradFill>
              <a:gsLst>
                <a:gs pos="0">
                  <a:srgbClr val="00FF79">
                    <a:alpha val="81568"/>
                  </a:srgbClr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 rot="-95345">
              <a:off x="3241942" y="696951"/>
              <a:ext cx="244402" cy="87982"/>
            </a:xfrm>
            <a:custGeom>
              <a:avLst/>
              <a:gdLst/>
              <a:ahLst/>
              <a:cxnLst/>
              <a:rect l="l" t="t" r="r" b="b"/>
              <a:pathLst>
                <a:path w="4089" h="1472" extrusionOk="0">
                  <a:moveTo>
                    <a:pt x="1608" y="0"/>
                  </a:moveTo>
                  <a:cubicBezTo>
                    <a:pt x="1076" y="0"/>
                    <a:pt x="544" y="32"/>
                    <a:pt x="12" y="110"/>
                  </a:cubicBezTo>
                  <a:cubicBezTo>
                    <a:pt x="5" y="148"/>
                    <a:pt x="2" y="188"/>
                    <a:pt x="0" y="229"/>
                  </a:cubicBezTo>
                  <a:cubicBezTo>
                    <a:pt x="0" y="916"/>
                    <a:pt x="916" y="1471"/>
                    <a:pt x="2044" y="1471"/>
                  </a:cubicBezTo>
                  <a:cubicBezTo>
                    <a:pt x="3174" y="1471"/>
                    <a:pt x="4088" y="915"/>
                    <a:pt x="4088" y="229"/>
                  </a:cubicBezTo>
                  <a:cubicBezTo>
                    <a:pt x="4088" y="208"/>
                    <a:pt x="4085" y="188"/>
                    <a:pt x="4083" y="169"/>
                  </a:cubicBezTo>
                  <a:cubicBezTo>
                    <a:pt x="3257" y="76"/>
                    <a:pt x="2432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873576" y="693584"/>
              <a:ext cx="962177" cy="90312"/>
            </a:xfrm>
            <a:custGeom>
              <a:avLst/>
              <a:gdLst/>
              <a:ahLst/>
              <a:cxnLst/>
              <a:rect l="l" t="t" r="r" b="b"/>
              <a:pathLst>
                <a:path w="16098" h="1511" extrusionOk="0">
                  <a:moveTo>
                    <a:pt x="4" y="1509"/>
                  </a:moveTo>
                  <a:cubicBezTo>
                    <a:pt x="0" y="1420"/>
                    <a:pt x="51" y="1339"/>
                    <a:pt x="110" y="1275"/>
                  </a:cubicBezTo>
                  <a:cubicBezTo>
                    <a:pt x="171" y="1210"/>
                    <a:pt x="239" y="1154"/>
                    <a:pt x="316" y="1109"/>
                  </a:cubicBezTo>
                  <a:cubicBezTo>
                    <a:pt x="466" y="1018"/>
                    <a:pt x="627" y="941"/>
                    <a:pt x="791" y="880"/>
                  </a:cubicBezTo>
                  <a:cubicBezTo>
                    <a:pt x="1121" y="760"/>
                    <a:pt x="1456" y="658"/>
                    <a:pt x="1798" y="580"/>
                  </a:cubicBezTo>
                  <a:cubicBezTo>
                    <a:pt x="2481" y="421"/>
                    <a:pt x="3174" y="315"/>
                    <a:pt x="3867" y="231"/>
                  </a:cubicBezTo>
                  <a:cubicBezTo>
                    <a:pt x="5254" y="67"/>
                    <a:pt x="6653" y="6"/>
                    <a:pt x="8049" y="0"/>
                  </a:cubicBezTo>
                  <a:cubicBezTo>
                    <a:pt x="9446" y="6"/>
                    <a:pt x="10844" y="67"/>
                    <a:pt x="12232" y="231"/>
                  </a:cubicBezTo>
                  <a:cubicBezTo>
                    <a:pt x="12926" y="315"/>
                    <a:pt x="13617" y="421"/>
                    <a:pt x="14300" y="580"/>
                  </a:cubicBezTo>
                  <a:cubicBezTo>
                    <a:pt x="14642" y="658"/>
                    <a:pt x="14979" y="760"/>
                    <a:pt x="15307" y="880"/>
                  </a:cubicBezTo>
                  <a:cubicBezTo>
                    <a:pt x="15473" y="943"/>
                    <a:pt x="15632" y="1020"/>
                    <a:pt x="15784" y="1109"/>
                  </a:cubicBezTo>
                  <a:cubicBezTo>
                    <a:pt x="15859" y="1154"/>
                    <a:pt x="15929" y="1210"/>
                    <a:pt x="15990" y="1275"/>
                  </a:cubicBezTo>
                  <a:cubicBezTo>
                    <a:pt x="16047" y="1341"/>
                    <a:pt x="16098" y="1421"/>
                    <a:pt x="16094" y="1510"/>
                  </a:cubicBezTo>
                  <a:cubicBezTo>
                    <a:pt x="16091" y="1421"/>
                    <a:pt x="16033" y="1348"/>
                    <a:pt x="15974" y="1290"/>
                  </a:cubicBezTo>
                  <a:cubicBezTo>
                    <a:pt x="15909" y="1233"/>
                    <a:pt x="15838" y="1186"/>
                    <a:pt x="15761" y="1147"/>
                  </a:cubicBezTo>
                  <a:cubicBezTo>
                    <a:pt x="15607" y="1070"/>
                    <a:pt x="15447" y="1006"/>
                    <a:pt x="15281" y="955"/>
                  </a:cubicBezTo>
                  <a:cubicBezTo>
                    <a:pt x="14949" y="856"/>
                    <a:pt x="14612" y="779"/>
                    <a:pt x="14272" y="721"/>
                  </a:cubicBezTo>
                  <a:cubicBezTo>
                    <a:pt x="13590" y="599"/>
                    <a:pt x="12898" y="524"/>
                    <a:pt x="12209" y="461"/>
                  </a:cubicBezTo>
                  <a:cubicBezTo>
                    <a:pt x="10826" y="344"/>
                    <a:pt x="9437" y="297"/>
                    <a:pt x="8049" y="297"/>
                  </a:cubicBezTo>
                  <a:cubicBezTo>
                    <a:pt x="6661" y="297"/>
                    <a:pt x="5272" y="344"/>
                    <a:pt x="3889" y="461"/>
                  </a:cubicBezTo>
                  <a:cubicBezTo>
                    <a:pt x="3200" y="524"/>
                    <a:pt x="2509" y="599"/>
                    <a:pt x="1828" y="721"/>
                  </a:cubicBezTo>
                  <a:cubicBezTo>
                    <a:pt x="1486" y="779"/>
                    <a:pt x="1149" y="856"/>
                    <a:pt x="817" y="955"/>
                  </a:cubicBezTo>
                  <a:cubicBezTo>
                    <a:pt x="651" y="1006"/>
                    <a:pt x="492" y="1069"/>
                    <a:pt x="339" y="1147"/>
                  </a:cubicBezTo>
                  <a:cubicBezTo>
                    <a:pt x="260" y="1186"/>
                    <a:pt x="189" y="1233"/>
                    <a:pt x="126" y="1290"/>
                  </a:cubicBezTo>
                  <a:cubicBezTo>
                    <a:pt x="65" y="1348"/>
                    <a:pt x="9" y="1420"/>
                    <a:pt x="4" y="15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2999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3"/>
          <p:cNvGrpSpPr/>
          <p:nvPr/>
        </p:nvGrpSpPr>
        <p:grpSpPr>
          <a:xfrm flipH="1">
            <a:off x="754002" y="3410164"/>
            <a:ext cx="1962723" cy="807137"/>
            <a:chOff x="5700519" y="3246225"/>
            <a:chExt cx="1867481" cy="767971"/>
          </a:xfrm>
        </p:grpSpPr>
        <p:sp>
          <p:nvSpPr>
            <p:cNvPr id="1304" name="Google Shape;1304;p33"/>
            <p:cNvSpPr/>
            <p:nvPr/>
          </p:nvSpPr>
          <p:spPr>
            <a:xfrm>
              <a:off x="5700519" y="3816477"/>
              <a:ext cx="1835900" cy="197718"/>
            </a:xfrm>
            <a:custGeom>
              <a:avLst/>
              <a:gdLst/>
              <a:ahLst/>
              <a:cxnLst/>
              <a:rect l="l" t="t" r="r" b="b"/>
              <a:pathLst>
                <a:path w="73436" h="10496" extrusionOk="0">
                  <a:moveTo>
                    <a:pt x="4980" y="2406"/>
                  </a:moveTo>
                  <a:cubicBezTo>
                    <a:pt x="4373" y="2382"/>
                    <a:pt x="0" y="5248"/>
                    <a:pt x="462" y="6438"/>
                  </a:cubicBezTo>
                  <a:cubicBezTo>
                    <a:pt x="947" y="7629"/>
                    <a:pt x="3547" y="10495"/>
                    <a:pt x="8478" y="10495"/>
                  </a:cubicBezTo>
                  <a:lnTo>
                    <a:pt x="66245" y="10495"/>
                  </a:lnTo>
                  <a:cubicBezTo>
                    <a:pt x="71225" y="10495"/>
                    <a:pt x="69112" y="7410"/>
                    <a:pt x="70885" y="6438"/>
                  </a:cubicBezTo>
                  <a:cubicBezTo>
                    <a:pt x="72683" y="5442"/>
                    <a:pt x="72415" y="6511"/>
                    <a:pt x="72925" y="4616"/>
                  </a:cubicBezTo>
                  <a:cubicBezTo>
                    <a:pt x="73436" y="2697"/>
                    <a:pt x="56771" y="2236"/>
                    <a:pt x="53516" y="2406"/>
                  </a:cubicBezTo>
                  <a:cubicBezTo>
                    <a:pt x="50261" y="2552"/>
                    <a:pt x="21353" y="3912"/>
                    <a:pt x="19191" y="1969"/>
                  </a:cubicBezTo>
                  <a:cubicBezTo>
                    <a:pt x="17029" y="1"/>
                    <a:pt x="4980" y="2406"/>
                    <a:pt x="4980" y="2406"/>
                  </a:cubicBez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736350" y="3246225"/>
              <a:ext cx="1831650" cy="737900"/>
            </a:xfrm>
            <a:custGeom>
              <a:avLst/>
              <a:gdLst/>
              <a:ahLst/>
              <a:cxnLst/>
              <a:rect l="l" t="t" r="r" b="b"/>
              <a:pathLst>
                <a:path w="73266" h="29516" extrusionOk="0">
                  <a:moveTo>
                    <a:pt x="52642" y="2381"/>
                  </a:moveTo>
                  <a:cubicBezTo>
                    <a:pt x="52642" y="2381"/>
                    <a:pt x="56771" y="1"/>
                    <a:pt x="57063" y="49"/>
                  </a:cubicBezTo>
                  <a:cubicBezTo>
                    <a:pt x="57379" y="98"/>
                    <a:pt x="55921" y="2503"/>
                    <a:pt x="55581" y="3596"/>
                  </a:cubicBezTo>
                  <a:cubicBezTo>
                    <a:pt x="55241" y="4713"/>
                    <a:pt x="55435" y="4932"/>
                    <a:pt x="55290" y="5369"/>
                  </a:cubicBezTo>
                  <a:cubicBezTo>
                    <a:pt x="55119" y="5782"/>
                    <a:pt x="56140" y="7240"/>
                    <a:pt x="55630" y="8430"/>
                  </a:cubicBezTo>
                  <a:cubicBezTo>
                    <a:pt x="55095" y="9645"/>
                    <a:pt x="55411" y="10932"/>
                    <a:pt x="54949" y="11782"/>
                  </a:cubicBezTo>
                  <a:cubicBezTo>
                    <a:pt x="54949" y="11782"/>
                    <a:pt x="55460" y="12292"/>
                    <a:pt x="55557" y="13701"/>
                  </a:cubicBezTo>
                  <a:cubicBezTo>
                    <a:pt x="55630" y="15110"/>
                    <a:pt x="56091" y="15280"/>
                    <a:pt x="55532" y="17127"/>
                  </a:cubicBezTo>
                  <a:cubicBezTo>
                    <a:pt x="54974" y="18973"/>
                    <a:pt x="54901" y="21596"/>
                    <a:pt x="56164" y="22179"/>
                  </a:cubicBezTo>
                  <a:cubicBezTo>
                    <a:pt x="57403" y="22762"/>
                    <a:pt x="57622" y="22835"/>
                    <a:pt x="60367" y="23224"/>
                  </a:cubicBezTo>
                  <a:cubicBezTo>
                    <a:pt x="63087" y="23588"/>
                    <a:pt x="63136" y="24244"/>
                    <a:pt x="65419" y="24123"/>
                  </a:cubicBezTo>
                  <a:cubicBezTo>
                    <a:pt x="67703" y="24026"/>
                    <a:pt x="67047" y="24949"/>
                    <a:pt x="69136" y="24633"/>
                  </a:cubicBezTo>
                  <a:cubicBezTo>
                    <a:pt x="71201" y="24293"/>
                    <a:pt x="73266" y="25702"/>
                    <a:pt x="71468" y="27426"/>
                  </a:cubicBezTo>
                  <a:lnTo>
                    <a:pt x="66828" y="27426"/>
                  </a:lnTo>
                  <a:cubicBezTo>
                    <a:pt x="66853" y="27961"/>
                    <a:pt x="66464" y="28447"/>
                    <a:pt x="65930" y="28544"/>
                  </a:cubicBezTo>
                  <a:lnTo>
                    <a:pt x="44115" y="28544"/>
                  </a:lnTo>
                  <a:cubicBezTo>
                    <a:pt x="41929" y="28544"/>
                    <a:pt x="32868" y="27426"/>
                    <a:pt x="28228" y="27426"/>
                  </a:cubicBezTo>
                  <a:cubicBezTo>
                    <a:pt x="23588" y="27426"/>
                    <a:pt x="17637" y="26843"/>
                    <a:pt x="14551" y="26965"/>
                  </a:cubicBezTo>
                  <a:cubicBezTo>
                    <a:pt x="11442" y="27062"/>
                    <a:pt x="9037" y="26965"/>
                    <a:pt x="8430" y="27426"/>
                  </a:cubicBezTo>
                  <a:cubicBezTo>
                    <a:pt x="7822" y="27888"/>
                    <a:pt x="8381" y="28058"/>
                    <a:pt x="7604" y="28422"/>
                  </a:cubicBezTo>
                  <a:cubicBezTo>
                    <a:pt x="6826" y="28787"/>
                    <a:pt x="5150" y="29516"/>
                    <a:pt x="4519" y="29103"/>
                  </a:cubicBezTo>
                  <a:cubicBezTo>
                    <a:pt x="3863" y="28665"/>
                    <a:pt x="3814" y="28058"/>
                    <a:pt x="3668" y="28180"/>
                  </a:cubicBezTo>
                  <a:cubicBezTo>
                    <a:pt x="3523" y="28301"/>
                    <a:pt x="1579" y="29151"/>
                    <a:pt x="1239" y="27985"/>
                  </a:cubicBezTo>
                  <a:cubicBezTo>
                    <a:pt x="899" y="26795"/>
                    <a:pt x="729" y="27135"/>
                    <a:pt x="1021" y="26309"/>
                  </a:cubicBezTo>
                  <a:cubicBezTo>
                    <a:pt x="1312" y="25507"/>
                    <a:pt x="1239" y="26309"/>
                    <a:pt x="1239" y="26309"/>
                  </a:cubicBezTo>
                  <a:cubicBezTo>
                    <a:pt x="1239" y="26309"/>
                    <a:pt x="0" y="24560"/>
                    <a:pt x="1579" y="23588"/>
                  </a:cubicBezTo>
                  <a:cubicBezTo>
                    <a:pt x="3183" y="22617"/>
                    <a:pt x="4907" y="22932"/>
                    <a:pt x="7920" y="22106"/>
                  </a:cubicBezTo>
                  <a:cubicBezTo>
                    <a:pt x="10932" y="21256"/>
                    <a:pt x="11491" y="21523"/>
                    <a:pt x="13191" y="19556"/>
                  </a:cubicBezTo>
                  <a:cubicBezTo>
                    <a:pt x="14891" y="17612"/>
                    <a:pt x="20211" y="14916"/>
                    <a:pt x="26552" y="14284"/>
                  </a:cubicBezTo>
                  <a:cubicBezTo>
                    <a:pt x="32892" y="13677"/>
                    <a:pt x="38066" y="14649"/>
                    <a:pt x="40180" y="13386"/>
                  </a:cubicBezTo>
                  <a:cubicBezTo>
                    <a:pt x="42293" y="12122"/>
                    <a:pt x="42609" y="8867"/>
                    <a:pt x="42633" y="7458"/>
                  </a:cubicBezTo>
                  <a:cubicBezTo>
                    <a:pt x="42658" y="6049"/>
                    <a:pt x="42998" y="6292"/>
                    <a:pt x="42633" y="5393"/>
                  </a:cubicBezTo>
                  <a:cubicBezTo>
                    <a:pt x="42245" y="4495"/>
                    <a:pt x="41419" y="2551"/>
                    <a:pt x="42390" y="1677"/>
                  </a:cubicBezTo>
                  <a:cubicBezTo>
                    <a:pt x="43386" y="802"/>
                    <a:pt x="45524" y="2746"/>
                    <a:pt x="45524" y="2746"/>
                  </a:cubicBezTo>
                  <a:cubicBezTo>
                    <a:pt x="45524" y="2746"/>
                    <a:pt x="50941" y="2503"/>
                    <a:pt x="52642" y="23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040000" y="3419925"/>
              <a:ext cx="786475" cy="342525"/>
            </a:xfrm>
            <a:custGeom>
              <a:avLst/>
              <a:gdLst/>
              <a:ahLst/>
              <a:cxnLst/>
              <a:rect l="l" t="t" r="r" b="b"/>
              <a:pathLst>
                <a:path w="31459" h="13701" extrusionOk="0">
                  <a:moveTo>
                    <a:pt x="31265" y="0"/>
                  </a:moveTo>
                  <a:lnTo>
                    <a:pt x="30512" y="146"/>
                  </a:lnTo>
                  <a:lnTo>
                    <a:pt x="30512" y="535"/>
                  </a:lnTo>
                  <a:cubicBezTo>
                    <a:pt x="30512" y="1943"/>
                    <a:pt x="30171" y="5199"/>
                    <a:pt x="28058" y="6462"/>
                  </a:cubicBezTo>
                  <a:cubicBezTo>
                    <a:pt x="27053" y="7063"/>
                    <a:pt x="25360" y="7158"/>
                    <a:pt x="23177" y="7158"/>
                  </a:cubicBezTo>
                  <a:cubicBezTo>
                    <a:pt x="22164" y="7158"/>
                    <a:pt x="21046" y="7137"/>
                    <a:pt x="19842" y="7137"/>
                  </a:cubicBezTo>
                  <a:cubicBezTo>
                    <a:pt x="18184" y="7137"/>
                    <a:pt x="16363" y="7176"/>
                    <a:pt x="14430" y="7361"/>
                  </a:cubicBezTo>
                  <a:cubicBezTo>
                    <a:pt x="8065" y="7992"/>
                    <a:pt x="2745" y="10689"/>
                    <a:pt x="1069" y="12632"/>
                  </a:cubicBezTo>
                  <a:cubicBezTo>
                    <a:pt x="754" y="13021"/>
                    <a:pt x="389" y="13385"/>
                    <a:pt x="0" y="13701"/>
                  </a:cubicBezTo>
                  <a:lnTo>
                    <a:pt x="3693" y="12778"/>
                  </a:lnTo>
                  <a:cubicBezTo>
                    <a:pt x="6098" y="10737"/>
                    <a:pt x="9086" y="9498"/>
                    <a:pt x="12244" y="9255"/>
                  </a:cubicBezTo>
                  <a:lnTo>
                    <a:pt x="12244" y="9255"/>
                  </a:lnTo>
                  <a:lnTo>
                    <a:pt x="10932" y="10057"/>
                  </a:lnTo>
                  <a:lnTo>
                    <a:pt x="10932" y="10057"/>
                  </a:lnTo>
                  <a:lnTo>
                    <a:pt x="18050" y="8502"/>
                  </a:lnTo>
                  <a:lnTo>
                    <a:pt x="11636" y="10421"/>
                  </a:lnTo>
                  <a:cubicBezTo>
                    <a:pt x="11709" y="10422"/>
                    <a:pt x="11782" y="10422"/>
                    <a:pt x="11855" y="10422"/>
                  </a:cubicBezTo>
                  <a:cubicBezTo>
                    <a:pt x="16445" y="10422"/>
                    <a:pt x="21009" y="9669"/>
                    <a:pt x="25337" y="8162"/>
                  </a:cubicBezTo>
                  <a:lnTo>
                    <a:pt x="25337" y="8162"/>
                  </a:lnTo>
                  <a:lnTo>
                    <a:pt x="24657" y="8624"/>
                  </a:lnTo>
                  <a:cubicBezTo>
                    <a:pt x="25872" y="8624"/>
                    <a:pt x="27038" y="8235"/>
                    <a:pt x="27985" y="7506"/>
                  </a:cubicBezTo>
                  <a:lnTo>
                    <a:pt x="27985" y="7506"/>
                  </a:lnTo>
                  <a:cubicBezTo>
                    <a:pt x="27645" y="7919"/>
                    <a:pt x="27305" y="8332"/>
                    <a:pt x="26989" y="8770"/>
                  </a:cubicBezTo>
                  <a:cubicBezTo>
                    <a:pt x="29831" y="6802"/>
                    <a:pt x="31459" y="3474"/>
                    <a:pt x="31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785175" y="3249250"/>
              <a:ext cx="371675" cy="113600"/>
            </a:xfrm>
            <a:custGeom>
              <a:avLst/>
              <a:gdLst/>
              <a:ahLst/>
              <a:cxnLst/>
              <a:rect l="l" t="t" r="r" b="b"/>
              <a:pathLst>
                <a:path w="14867" h="4544" extrusionOk="0">
                  <a:moveTo>
                    <a:pt x="14867" y="1"/>
                  </a:moveTo>
                  <a:cubicBezTo>
                    <a:pt x="13920" y="390"/>
                    <a:pt x="10689" y="2260"/>
                    <a:pt x="10689" y="2260"/>
                  </a:cubicBezTo>
                  <a:cubicBezTo>
                    <a:pt x="8988" y="2382"/>
                    <a:pt x="3571" y="2649"/>
                    <a:pt x="3571" y="2649"/>
                  </a:cubicBezTo>
                  <a:cubicBezTo>
                    <a:pt x="3571" y="2649"/>
                    <a:pt x="2146" y="1354"/>
                    <a:pt x="1095" y="1354"/>
                  </a:cubicBezTo>
                  <a:cubicBezTo>
                    <a:pt x="858" y="1354"/>
                    <a:pt x="640" y="1419"/>
                    <a:pt x="462" y="1580"/>
                  </a:cubicBezTo>
                  <a:cubicBezTo>
                    <a:pt x="170" y="1871"/>
                    <a:pt x="0" y="2260"/>
                    <a:pt x="0" y="2673"/>
                  </a:cubicBezTo>
                  <a:cubicBezTo>
                    <a:pt x="97" y="2819"/>
                    <a:pt x="194" y="2965"/>
                    <a:pt x="316" y="3086"/>
                  </a:cubicBezTo>
                  <a:lnTo>
                    <a:pt x="292" y="2479"/>
                  </a:lnTo>
                  <a:lnTo>
                    <a:pt x="292" y="2479"/>
                  </a:lnTo>
                  <a:cubicBezTo>
                    <a:pt x="899" y="2867"/>
                    <a:pt x="1603" y="3135"/>
                    <a:pt x="2308" y="3256"/>
                  </a:cubicBezTo>
                  <a:cubicBezTo>
                    <a:pt x="2624" y="3475"/>
                    <a:pt x="2672" y="3912"/>
                    <a:pt x="2405" y="4204"/>
                  </a:cubicBezTo>
                  <a:cubicBezTo>
                    <a:pt x="3085" y="3572"/>
                    <a:pt x="3935" y="3183"/>
                    <a:pt x="4834" y="3062"/>
                  </a:cubicBezTo>
                  <a:lnTo>
                    <a:pt x="4834" y="3062"/>
                  </a:lnTo>
                  <a:cubicBezTo>
                    <a:pt x="4640" y="3645"/>
                    <a:pt x="4203" y="4131"/>
                    <a:pt x="3668" y="4422"/>
                  </a:cubicBezTo>
                  <a:lnTo>
                    <a:pt x="7191" y="3062"/>
                  </a:lnTo>
                  <a:lnTo>
                    <a:pt x="7191" y="3062"/>
                  </a:lnTo>
                  <a:cubicBezTo>
                    <a:pt x="6802" y="3742"/>
                    <a:pt x="6219" y="4252"/>
                    <a:pt x="5490" y="4544"/>
                  </a:cubicBezTo>
                  <a:cubicBezTo>
                    <a:pt x="6826" y="4204"/>
                    <a:pt x="8114" y="3669"/>
                    <a:pt x="9280" y="2916"/>
                  </a:cubicBezTo>
                  <a:lnTo>
                    <a:pt x="9304" y="3863"/>
                  </a:lnTo>
                  <a:cubicBezTo>
                    <a:pt x="9741" y="3523"/>
                    <a:pt x="10179" y="3159"/>
                    <a:pt x="10616" y="2819"/>
                  </a:cubicBezTo>
                  <a:lnTo>
                    <a:pt x="10616" y="2819"/>
                  </a:lnTo>
                  <a:lnTo>
                    <a:pt x="10008" y="3985"/>
                  </a:lnTo>
                  <a:cubicBezTo>
                    <a:pt x="10980" y="3621"/>
                    <a:pt x="11806" y="2940"/>
                    <a:pt x="12316" y="2042"/>
                  </a:cubicBezTo>
                  <a:lnTo>
                    <a:pt x="12316" y="2042"/>
                  </a:lnTo>
                  <a:cubicBezTo>
                    <a:pt x="12219" y="2503"/>
                    <a:pt x="12122" y="2989"/>
                    <a:pt x="12025" y="3450"/>
                  </a:cubicBezTo>
                  <a:lnTo>
                    <a:pt x="14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33"/>
          <p:cNvGrpSpPr/>
          <p:nvPr/>
        </p:nvGrpSpPr>
        <p:grpSpPr>
          <a:xfrm>
            <a:off x="3188463" y="868604"/>
            <a:ext cx="1072409" cy="2504936"/>
            <a:chOff x="-983150" y="-314337"/>
            <a:chExt cx="1201848" cy="2807280"/>
          </a:xfrm>
        </p:grpSpPr>
        <p:sp>
          <p:nvSpPr>
            <p:cNvPr id="1309" name="Google Shape;1309;p33"/>
            <p:cNvSpPr/>
            <p:nvPr/>
          </p:nvSpPr>
          <p:spPr>
            <a:xfrm flipH="1">
              <a:off x="-983150" y="-314337"/>
              <a:ext cx="1196208" cy="2807280"/>
            </a:xfrm>
            <a:custGeom>
              <a:avLst/>
              <a:gdLst/>
              <a:ahLst/>
              <a:cxnLst/>
              <a:rect l="l" t="t" r="r" b="b"/>
              <a:pathLst>
                <a:path w="14241" h="33421" extrusionOk="0">
                  <a:moveTo>
                    <a:pt x="0" y="1"/>
                  </a:moveTo>
                  <a:lnTo>
                    <a:pt x="14241" y="1"/>
                  </a:lnTo>
                  <a:lnTo>
                    <a:pt x="14241" y="33420"/>
                  </a:lnTo>
                  <a:lnTo>
                    <a:pt x="0" y="3342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-839011" y="-152728"/>
              <a:ext cx="955724" cy="2481874"/>
            </a:xfrm>
            <a:custGeom>
              <a:avLst/>
              <a:gdLst/>
              <a:ahLst/>
              <a:cxnLst/>
              <a:rect l="l" t="t" r="r" b="b"/>
              <a:pathLst>
                <a:path w="11378" h="29547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9546"/>
                  </a:lnTo>
                  <a:lnTo>
                    <a:pt x="0" y="295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flipH="1">
              <a:off x="-882613" y="1394158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1"/>
                  </a:moveTo>
                  <a:lnTo>
                    <a:pt x="11378" y="1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flipH="1">
              <a:off x="-520747" y="1700741"/>
              <a:ext cx="250733" cy="628385"/>
            </a:xfrm>
            <a:custGeom>
              <a:avLst/>
              <a:gdLst/>
              <a:ahLst/>
              <a:cxnLst/>
              <a:rect l="l" t="t" r="r" b="b"/>
              <a:pathLst>
                <a:path w="2985" h="7481" extrusionOk="0">
                  <a:moveTo>
                    <a:pt x="1" y="1"/>
                  </a:moveTo>
                  <a:lnTo>
                    <a:pt x="2984" y="1"/>
                  </a:lnTo>
                  <a:lnTo>
                    <a:pt x="2984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flipH="1">
              <a:off x="-275308" y="1700741"/>
              <a:ext cx="177235" cy="628385"/>
            </a:xfrm>
            <a:custGeom>
              <a:avLst/>
              <a:gdLst/>
              <a:ahLst/>
              <a:cxnLst/>
              <a:rect l="l" t="t" r="r" b="b"/>
              <a:pathLst>
                <a:path w="2110" h="7481" extrusionOk="0">
                  <a:moveTo>
                    <a:pt x="1" y="1"/>
                  </a:moveTo>
                  <a:lnTo>
                    <a:pt x="2110" y="1"/>
                  </a:lnTo>
                  <a:lnTo>
                    <a:pt x="2110" y="7480"/>
                  </a:lnTo>
                  <a:lnTo>
                    <a:pt x="1" y="748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-819524" y="1765586"/>
              <a:ext cx="301131" cy="562363"/>
            </a:xfrm>
            <a:custGeom>
              <a:avLst/>
              <a:gdLst/>
              <a:ahLst/>
              <a:cxnLst/>
              <a:rect l="l" t="t" r="r" b="b"/>
              <a:pathLst>
                <a:path w="3585" h="6695" extrusionOk="0">
                  <a:moveTo>
                    <a:pt x="1898" y="0"/>
                  </a:moveTo>
                  <a:lnTo>
                    <a:pt x="3584" y="519"/>
                  </a:lnTo>
                  <a:lnTo>
                    <a:pt x="1687" y="6695"/>
                  </a:lnTo>
                  <a:lnTo>
                    <a:pt x="0" y="617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-820280" y="1766174"/>
              <a:ext cx="191850" cy="527504"/>
            </a:xfrm>
            <a:custGeom>
              <a:avLst/>
              <a:gdLst/>
              <a:ahLst/>
              <a:cxnLst/>
              <a:rect l="l" t="t" r="r" b="b"/>
              <a:pathLst>
                <a:path w="2284" h="6280" extrusionOk="0">
                  <a:moveTo>
                    <a:pt x="2284" y="103"/>
                  </a:moveTo>
                  <a:lnTo>
                    <a:pt x="1898" y="0"/>
                  </a:lnTo>
                  <a:lnTo>
                    <a:pt x="1" y="6176"/>
                  </a:lnTo>
                  <a:lnTo>
                    <a:pt x="385" y="6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-712512" y="1801621"/>
              <a:ext cx="191850" cy="527672"/>
            </a:xfrm>
            <a:custGeom>
              <a:avLst/>
              <a:gdLst/>
              <a:ahLst/>
              <a:cxnLst/>
              <a:rect l="l" t="t" r="r" b="b"/>
              <a:pathLst>
                <a:path w="2284" h="6282" extrusionOk="0">
                  <a:moveTo>
                    <a:pt x="2284" y="104"/>
                  </a:moveTo>
                  <a:lnTo>
                    <a:pt x="1900" y="1"/>
                  </a:lnTo>
                  <a:lnTo>
                    <a:pt x="1" y="6176"/>
                  </a:lnTo>
                  <a:lnTo>
                    <a:pt x="386" y="62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-497144" y="1964826"/>
              <a:ext cx="185886" cy="63250"/>
            </a:xfrm>
            <a:custGeom>
              <a:avLst/>
              <a:gdLst/>
              <a:ahLst/>
              <a:cxnLst/>
              <a:rect l="l" t="t" r="r" b="b"/>
              <a:pathLst>
                <a:path w="2213" h="753" extrusionOk="0">
                  <a:moveTo>
                    <a:pt x="1" y="0"/>
                  </a:moveTo>
                  <a:lnTo>
                    <a:pt x="2213" y="0"/>
                  </a:lnTo>
                  <a:lnTo>
                    <a:pt x="2213" y="753"/>
                  </a:lnTo>
                  <a:lnTo>
                    <a:pt x="1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-251201" y="1964826"/>
              <a:ext cx="121796" cy="63250"/>
            </a:xfrm>
            <a:custGeom>
              <a:avLst/>
              <a:gdLst/>
              <a:ahLst/>
              <a:cxnLst/>
              <a:rect l="l" t="t" r="r" b="b"/>
              <a:pathLst>
                <a:path w="1450" h="753" extrusionOk="0">
                  <a:moveTo>
                    <a:pt x="0" y="0"/>
                  </a:moveTo>
                  <a:lnTo>
                    <a:pt x="1449" y="0"/>
                  </a:lnTo>
                  <a:lnTo>
                    <a:pt x="1449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-520747" y="1777598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-520747" y="228258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1" y="0"/>
                  </a:moveTo>
                  <a:lnTo>
                    <a:pt x="2923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-275308" y="2236219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1"/>
                  </a:moveTo>
                  <a:lnTo>
                    <a:pt x="211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-275308" y="1845635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1" y="0"/>
                  </a:moveTo>
                  <a:lnTo>
                    <a:pt x="2110" y="0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-575681" y="880850"/>
              <a:ext cx="250649" cy="513393"/>
            </a:xfrm>
            <a:custGeom>
              <a:avLst/>
              <a:gdLst/>
              <a:ahLst/>
              <a:cxnLst/>
              <a:rect l="l" t="t" r="r" b="b"/>
              <a:pathLst>
                <a:path w="2984" h="6112" extrusionOk="0">
                  <a:moveTo>
                    <a:pt x="0" y="0"/>
                  </a:moveTo>
                  <a:lnTo>
                    <a:pt x="2983" y="0"/>
                  </a:lnTo>
                  <a:lnTo>
                    <a:pt x="2983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-330242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0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0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-153093" y="934188"/>
              <a:ext cx="301215" cy="459466"/>
            </a:xfrm>
            <a:custGeom>
              <a:avLst/>
              <a:gdLst/>
              <a:ahLst/>
              <a:cxnLst/>
              <a:rect l="l" t="t" r="r" b="b"/>
              <a:pathLst>
                <a:path w="3586" h="5470" extrusionOk="0">
                  <a:moveTo>
                    <a:pt x="0" y="425"/>
                  </a:moveTo>
                  <a:lnTo>
                    <a:pt x="1686" y="1"/>
                  </a:lnTo>
                  <a:lnTo>
                    <a:pt x="3585" y="5047"/>
                  </a:lnTo>
                  <a:lnTo>
                    <a:pt x="1898" y="54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-43729" y="934188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0" y="86"/>
                  </a:moveTo>
                  <a:lnTo>
                    <a:pt x="384" y="1"/>
                  </a:lnTo>
                  <a:lnTo>
                    <a:pt x="2283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-151665" y="963251"/>
              <a:ext cx="191850" cy="430991"/>
            </a:xfrm>
            <a:custGeom>
              <a:avLst/>
              <a:gdLst/>
              <a:ahLst/>
              <a:cxnLst/>
              <a:rect l="l" t="t" r="r" b="b"/>
              <a:pathLst>
                <a:path w="2284" h="5131" extrusionOk="0">
                  <a:moveTo>
                    <a:pt x="1" y="86"/>
                  </a:moveTo>
                  <a:lnTo>
                    <a:pt x="386" y="0"/>
                  </a:lnTo>
                  <a:lnTo>
                    <a:pt x="2284" y="5047"/>
                  </a:lnTo>
                  <a:lnTo>
                    <a:pt x="1898" y="5131"/>
                  </a:lnTo>
                  <a:close/>
                </a:path>
              </a:pathLst>
            </a:custGeom>
            <a:solidFill>
              <a:srgbClr val="8B1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-552246" y="1096553"/>
              <a:ext cx="185970" cy="51826"/>
            </a:xfrm>
            <a:custGeom>
              <a:avLst/>
              <a:gdLst/>
              <a:ahLst/>
              <a:cxnLst/>
              <a:rect l="l" t="t" r="r" b="b"/>
              <a:pathLst>
                <a:path w="2214" h="617" extrusionOk="0">
                  <a:moveTo>
                    <a:pt x="1" y="0"/>
                  </a:moveTo>
                  <a:lnTo>
                    <a:pt x="2214" y="0"/>
                  </a:lnTo>
                  <a:lnTo>
                    <a:pt x="2214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-306219" y="1096553"/>
              <a:ext cx="121796" cy="51826"/>
            </a:xfrm>
            <a:custGeom>
              <a:avLst/>
              <a:gdLst/>
              <a:ahLst/>
              <a:cxnLst/>
              <a:rect l="l" t="t" r="r" b="b"/>
              <a:pathLst>
                <a:path w="1450" h="617" extrusionOk="0">
                  <a:moveTo>
                    <a:pt x="1" y="0"/>
                  </a:moveTo>
                  <a:lnTo>
                    <a:pt x="1450" y="0"/>
                  </a:lnTo>
                  <a:lnTo>
                    <a:pt x="1450" y="616"/>
                  </a:lnTo>
                  <a:lnTo>
                    <a:pt x="1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-575681" y="943595"/>
              <a:ext cx="245525" cy="84"/>
            </a:xfrm>
            <a:custGeom>
              <a:avLst/>
              <a:gdLst/>
              <a:ahLst/>
              <a:cxnLst/>
              <a:rect l="l" t="t" r="r" b="b"/>
              <a:pathLst>
                <a:path w="2923" h="1" fill="none" extrusionOk="0">
                  <a:moveTo>
                    <a:pt x="0" y="0"/>
                  </a:moveTo>
                  <a:lnTo>
                    <a:pt x="2922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-678073" y="1356187"/>
              <a:ext cx="245441" cy="84"/>
            </a:xfrm>
            <a:custGeom>
              <a:avLst/>
              <a:gdLst/>
              <a:ahLst/>
              <a:cxnLst/>
              <a:rect l="l" t="t" r="r" b="b"/>
              <a:pathLst>
                <a:path w="2922" h="1" fill="none" extrusionOk="0">
                  <a:moveTo>
                    <a:pt x="1" y="0"/>
                  </a:moveTo>
                  <a:lnTo>
                    <a:pt x="292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-330242" y="1318220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0"/>
                  </a:moveTo>
                  <a:lnTo>
                    <a:pt x="2109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-330242" y="999117"/>
              <a:ext cx="177235" cy="84"/>
            </a:xfrm>
            <a:custGeom>
              <a:avLst/>
              <a:gdLst/>
              <a:ahLst/>
              <a:cxnLst/>
              <a:rect l="l" t="t" r="r" b="b"/>
              <a:pathLst>
                <a:path w="2110" h="1" fill="none" extrusionOk="0">
                  <a:moveTo>
                    <a:pt x="0" y="1"/>
                  </a:moveTo>
                  <a:lnTo>
                    <a:pt x="2109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-766774" y="880850"/>
              <a:ext cx="177235" cy="513393"/>
            </a:xfrm>
            <a:custGeom>
              <a:avLst/>
              <a:gdLst/>
              <a:ahLst/>
              <a:cxnLst/>
              <a:rect l="l" t="t" r="r" b="b"/>
              <a:pathLst>
                <a:path w="2110" h="6112" extrusionOk="0">
                  <a:moveTo>
                    <a:pt x="1" y="0"/>
                  </a:moveTo>
                  <a:lnTo>
                    <a:pt x="2109" y="0"/>
                  </a:lnTo>
                  <a:lnTo>
                    <a:pt x="2109" y="6112"/>
                  </a:lnTo>
                  <a:lnTo>
                    <a:pt x="1" y="611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-742667" y="1096553"/>
              <a:ext cx="121880" cy="51826"/>
            </a:xfrm>
            <a:custGeom>
              <a:avLst/>
              <a:gdLst/>
              <a:ahLst/>
              <a:cxnLst/>
              <a:rect l="l" t="t" r="r" b="b"/>
              <a:pathLst>
                <a:path w="1451" h="617" extrusionOk="0">
                  <a:moveTo>
                    <a:pt x="0" y="0"/>
                  </a:moveTo>
                  <a:lnTo>
                    <a:pt x="1451" y="0"/>
                  </a:lnTo>
                  <a:lnTo>
                    <a:pt x="1451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-766774" y="1318220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0"/>
                  </a:moveTo>
                  <a:lnTo>
                    <a:pt x="2111" y="0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-766774" y="999117"/>
              <a:ext cx="177403" cy="84"/>
            </a:xfrm>
            <a:custGeom>
              <a:avLst/>
              <a:gdLst/>
              <a:ahLst/>
              <a:cxnLst/>
              <a:rect l="l" t="t" r="r" b="b"/>
              <a:pathLst>
                <a:path w="2112" h="1" fill="none" extrusionOk="0">
                  <a:moveTo>
                    <a:pt x="1" y="1"/>
                  </a:moveTo>
                  <a:lnTo>
                    <a:pt x="2111" y="1"/>
                  </a:lnTo>
                </a:path>
              </a:pathLst>
            </a:custGeom>
            <a:noFill/>
            <a:ln w="4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-603736" y="199470"/>
              <a:ext cx="679876" cy="250649"/>
            </a:xfrm>
            <a:custGeom>
              <a:avLst/>
              <a:gdLst/>
              <a:ahLst/>
              <a:cxnLst/>
              <a:rect l="l" t="t" r="r" b="b"/>
              <a:pathLst>
                <a:path w="8094" h="2984" extrusionOk="0">
                  <a:moveTo>
                    <a:pt x="1" y="2984"/>
                  </a:moveTo>
                  <a:lnTo>
                    <a:pt x="1" y="0"/>
                  </a:lnTo>
                  <a:lnTo>
                    <a:pt x="8093" y="0"/>
                  </a:lnTo>
                  <a:lnTo>
                    <a:pt x="8093" y="298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10800000" flipH="1">
              <a:off x="-746195" y="27445"/>
              <a:ext cx="679792" cy="177403"/>
            </a:xfrm>
            <a:custGeom>
              <a:avLst/>
              <a:gdLst/>
              <a:ahLst/>
              <a:cxnLst/>
              <a:rect l="l" t="t" r="r" b="b"/>
              <a:pathLst>
                <a:path w="8093" h="2112" extrusionOk="0">
                  <a:moveTo>
                    <a:pt x="0" y="2111"/>
                  </a:moveTo>
                  <a:lnTo>
                    <a:pt x="0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-318062" y="240628"/>
              <a:ext cx="68542" cy="186054"/>
            </a:xfrm>
            <a:custGeom>
              <a:avLst/>
              <a:gdLst/>
              <a:ahLst/>
              <a:cxnLst/>
              <a:rect l="l" t="t" r="r" b="b"/>
              <a:pathLst>
                <a:path w="816" h="2215" extrusionOk="0">
                  <a:moveTo>
                    <a:pt x="0" y="2214"/>
                  </a:moveTo>
                  <a:lnTo>
                    <a:pt x="0" y="1"/>
                  </a:lnTo>
                  <a:lnTo>
                    <a:pt x="815" y="1"/>
                  </a:lnTo>
                  <a:lnTo>
                    <a:pt x="815" y="2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-460605" y="58859"/>
              <a:ext cx="68542" cy="121796"/>
            </a:xfrm>
            <a:custGeom>
              <a:avLst/>
              <a:gdLst/>
              <a:ahLst/>
              <a:cxnLst/>
              <a:rect l="l" t="t" r="r" b="b"/>
              <a:pathLst>
                <a:path w="816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6" y="0"/>
                  </a:lnTo>
                  <a:lnTo>
                    <a:pt x="816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-520579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25737" y="204593"/>
              <a:ext cx="84" cy="245525"/>
            </a:xfrm>
            <a:custGeom>
              <a:avLst/>
              <a:gdLst/>
              <a:ahLst/>
              <a:cxnLst/>
              <a:rect l="l" t="t" r="r" b="b"/>
              <a:pathLst>
                <a:path w="1" h="2923" fill="none" extrusionOk="0">
                  <a:moveTo>
                    <a:pt x="1" y="2923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-166952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10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-589456" y="27445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0" y="2110"/>
                  </a:moveTo>
                  <a:lnTo>
                    <a:pt x="0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10800000" flipH="1">
              <a:off x="-760306" y="450031"/>
              <a:ext cx="679876" cy="177403"/>
            </a:xfrm>
            <a:custGeom>
              <a:avLst/>
              <a:gdLst/>
              <a:ahLst/>
              <a:cxnLst/>
              <a:rect l="l" t="t" r="r" b="b"/>
              <a:pathLst>
                <a:path w="8094" h="2112" extrusionOk="0">
                  <a:moveTo>
                    <a:pt x="1" y="2111"/>
                  </a:moveTo>
                  <a:lnTo>
                    <a:pt x="1" y="1"/>
                  </a:lnTo>
                  <a:lnTo>
                    <a:pt x="8093" y="1"/>
                  </a:lnTo>
                  <a:lnTo>
                    <a:pt x="8093" y="211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-474717" y="481446"/>
              <a:ext cx="68458" cy="121796"/>
            </a:xfrm>
            <a:custGeom>
              <a:avLst/>
              <a:gdLst/>
              <a:ahLst/>
              <a:cxnLst/>
              <a:rect l="l" t="t" r="r" b="b"/>
              <a:pathLst>
                <a:path w="815" h="1450" extrusionOk="0">
                  <a:moveTo>
                    <a:pt x="1" y="1449"/>
                  </a:moveTo>
                  <a:lnTo>
                    <a:pt x="1" y="0"/>
                  </a:lnTo>
                  <a:lnTo>
                    <a:pt x="814" y="0"/>
                  </a:lnTo>
                  <a:lnTo>
                    <a:pt x="814" y="14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-181147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-603736" y="450031"/>
              <a:ext cx="84" cy="177235"/>
            </a:xfrm>
            <a:custGeom>
              <a:avLst/>
              <a:gdLst/>
              <a:ahLst/>
              <a:cxnLst/>
              <a:rect l="l" t="t" r="r" b="b"/>
              <a:pathLst>
                <a:path w="1" h="2110" fill="none" extrusionOk="0">
                  <a:moveTo>
                    <a:pt x="1" y="2109"/>
                  </a:moveTo>
                  <a:lnTo>
                    <a:pt x="1" y="1"/>
                  </a:lnTo>
                </a:path>
              </a:pathLst>
            </a:custGeom>
            <a:noFill/>
            <a:ln w="575" cap="flat" cmpd="sng">
              <a:solidFill>
                <a:srgbClr val="8B1F90"/>
              </a:solidFill>
              <a:prstDash val="solid"/>
              <a:miter lim="17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 flipH="1">
              <a:off x="-841854" y="-157852"/>
              <a:ext cx="960847" cy="785293"/>
            </a:xfrm>
            <a:custGeom>
              <a:avLst/>
              <a:gdLst/>
              <a:ahLst/>
              <a:cxnLst/>
              <a:rect l="l" t="t" r="r" b="b"/>
              <a:pathLst>
                <a:path w="11439" h="9349" extrusionOk="0">
                  <a:moveTo>
                    <a:pt x="122" y="9348"/>
                  </a:moveTo>
                  <a:lnTo>
                    <a:pt x="0" y="9348"/>
                  </a:lnTo>
                  <a:lnTo>
                    <a:pt x="0" y="0"/>
                  </a:lnTo>
                  <a:lnTo>
                    <a:pt x="11439" y="0"/>
                  </a:lnTo>
                  <a:lnTo>
                    <a:pt x="11439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 flipH="1">
              <a:off x="-841854" y="834820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1"/>
                  </a:lnTo>
                  <a:lnTo>
                    <a:pt x="11439" y="121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 flipH="1">
              <a:off x="-841854" y="1594485"/>
              <a:ext cx="960847" cy="550772"/>
            </a:xfrm>
            <a:custGeom>
              <a:avLst/>
              <a:gdLst/>
              <a:ahLst/>
              <a:cxnLst/>
              <a:rect l="l" t="t" r="r" b="b"/>
              <a:pathLst>
                <a:path w="11439" h="6557" extrusionOk="0">
                  <a:moveTo>
                    <a:pt x="122" y="6557"/>
                  </a:moveTo>
                  <a:lnTo>
                    <a:pt x="122" y="120"/>
                  </a:lnTo>
                  <a:lnTo>
                    <a:pt x="11439" y="120"/>
                  </a:lnTo>
                  <a:lnTo>
                    <a:pt x="11439" y="0"/>
                  </a:lnTo>
                  <a:lnTo>
                    <a:pt x="0" y="0"/>
                  </a:lnTo>
                  <a:lnTo>
                    <a:pt x="0" y="65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 flipH="1">
              <a:off x="160319" y="-16402"/>
              <a:ext cx="49895" cy="50147"/>
            </a:xfrm>
            <a:custGeom>
              <a:avLst/>
              <a:gdLst/>
              <a:ahLst/>
              <a:cxnLst/>
              <a:rect l="l" t="t" r="r" b="b"/>
              <a:pathLst>
                <a:path w="594" h="597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6"/>
                    <a:pt x="297" y="596"/>
                  </a:cubicBezTo>
                  <a:cubicBezTo>
                    <a:pt x="461" y="596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 flipH="1">
              <a:off x="160319" y="420129"/>
              <a:ext cx="58378" cy="49979"/>
            </a:xfrm>
            <a:custGeom>
              <a:avLst/>
              <a:gdLst/>
              <a:ahLst/>
              <a:cxnLst/>
              <a:rect l="l" t="t" r="r" b="b"/>
              <a:pathLst>
                <a:path w="695" h="595" extrusionOk="0">
                  <a:moveTo>
                    <a:pt x="398" y="1"/>
                  </a:moveTo>
                  <a:cubicBezTo>
                    <a:pt x="133" y="1"/>
                    <a:pt x="0" y="320"/>
                    <a:pt x="189" y="507"/>
                  </a:cubicBezTo>
                  <a:cubicBezTo>
                    <a:pt x="249" y="567"/>
                    <a:pt x="323" y="594"/>
                    <a:pt x="396" y="594"/>
                  </a:cubicBezTo>
                  <a:cubicBezTo>
                    <a:pt x="549" y="594"/>
                    <a:pt x="695" y="476"/>
                    <a:pt x="695" y="297"/>
                  </a:cubicBezTo>
                  <a:cubicBezTo>
                    <a:pt x="695" y="133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 flipH="1">
              <a:off x="160319" y="856491"/>
              <a:ext cx="49895" cy="49895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297" y="0"/>
                  </a:moveTo>
                  <a:cubicBezTo>
                    <a:pt x="133" y="0"/>
                    <a:pt x="0" y="133"/>
                    <a:pt x="0" y="297"/>
                  </a:cubicBezTo>
                  <a:cubicBezTo>
                    <a:pt x="0" y="461"/>
                    <a:pt x="133" y="594"/>
                    <a:pt x="297" y="594"/>
                  </a:cubicBezTo>
                  <a:cubicBezTo>
                    <a:pt x="461" y="594"/>
                    <a:pt x="594" y="461"/>
                    <a:pt x="594" y="297"/>
                  </a:cubicBezTo>
                  <a:cubicBezTo>
                    <a:pt x="594" y="133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 flipH="1">
              <a:off x="160319" y="1292853"/>
              <a:ext cx="58378" cy="50063"/>
            </a:xfrm>
            <a:custGeom>
              <a:avLst/>
              <a:gdLst/>
              <a:ahLst/>
              <a:cxnLst/>
              <a:rect l="l" t="t" r="r" b="b"/>
              <a:pathLst>
                <a:path w="695" h="596" extrusionOk="0">
                  <a:moveTo>
                    <a:pt x="398" y="0"/>
                  </a:moveTo>
                  <a:cubicBezTo>
                    <a:pt x="133" y="0"/>
                    <a:pt x="0" y="322"/>
                    <a:pt x="189" y="508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9" y="596"/>
                    <a:pt x="695" y="477"/>
                    <a:pt x="695" y="299"/>
                  </a:cubicBezTo>
                  <a:cubicBezTo>
                    <a:pt x="695" y="133"/>
                    <a:pt x="562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 flipH="1">
              <a:off x="160319" y="1729300"/>
              <a:ext cx="49895" cy="49979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7" y="1"/>
                  </a:moveTo>
                  <a:cubicBezTo>
                    <a:pt x="133" y="1"/>
                    <a:pt x="0" y="134"/>
                    <a:pt x="0" y="298"/>
                  </a:cubicBezTo>
                  <a:cubicBezTo>
                    <a:pt x="0" y="462"/>
                    <a:pt x="133" y="594"/>
                    <a:pt x="297" y="594"/>
                  </a:cubicBezTo>
                  <a:cubicBezTo>
                    <a:pt x="461" y="594"/>
                    <a:pt x="594" y="462"/>
                    <a:pt x="594" y="298"/>
                  </a:cubicBezTo>
                  <a:cubicBezTo>
                    <a:pt x="594" y="134"/>
                    <a:pt x="46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 flipH="1">
              <a:off x="160319" y="2165662"/>
              <a:ext cx="58378" cy="50147"/>
            </a:xfrm>
            <a:custGeom>
              <a:avLst/>
              <a:gdLst/>
              <a:ahLst/>
              <a:cxnLst/>
              <a:rect l="l" t="t" r="r" b="b"/>
              <a:pathLst>
                <a:path w="695" h="597" extrusionOk="0">
                  <a:moveTo>
                    <a:pt x="398" y="1"/>
                  </a:moveTo>
                  <a:cubicBezTo>
                    <a:pt x="133" y="1"/>
                    <a:pt x="0" y="320"/>
                    <a:pt x="189" y="509"/>
                  </a:cubicBezTo>
                  <a:cubicBezTo>
                    <a:pt x="249" y="569"/>
                    <a:pt x="323" y="596"/>
                    <a:pt x="396" y="596"/>
                  </a:cubicBezTo>
                  <a:cubicBezTo>
                    <a:pt x="548" y="596"/>
                    <a:pt x="695" y="477"/>
                    <a:pt x="695" y="298"/>
                  </a:cubicBezTo>
                  <a:cubicBezTo>
                    <a:pt x="695" y="134"/>
                    <a:pt x="562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 flipH="1">
              <a:off x="-882613" y="627186"/>
              <a:ext cx="1042936" cy="204450"/>
            </a:xfrm>
            <a:custGeom>
              <a:avLst/>
              <a:gdLst/>
              <a:ahLst/>
              <a:cxnLst/>
              <a:rect l="l" t="t" r="r" b="b"/>
              <a:pathLst>
                <a:path w="11378" h="2434" extrusionOk="0">
                  <a:moveTo>
                    <a:pt x="0" y="0"/>
                  </a:moveTo>
                  <a:lnTo>
                    <a:pt x="11378" y="0"/>
                  </a:lnTo>
                  <a:lnTo>
                    <a:pt x="11378" y="2434"/>
                  </a:lnTo>
                  <a:lnTo>
                    <a:pt x="0" y="243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3"/>
          <p:cNvGrpSpPr/>
          <p:nvPr/>
        </p:nvGrpSpPr>
        <p:grpSpPr>
          <a:xfrm>
            <a:off x="2858200" y="3208752"/>
            <a:ext cx="1133360" cy="1008547"/>
            <a:chOff x="2858200" y="3208752"/>
            <a:chExt cx="1133360" cy="1008547"/>
          </a:xfrm>
        </p:grpSpPr>
        <p:sp>
          <p:nvSpPr>
            <p:cNvPr id="1361" name="Google Shape;1361;p33"/>
            <p:cNvSpPr/>
            <p:nvPr/>
          </p:nvSpPr>
          <p:spPr>
            <a:xfrm flipH="1">
              <a:off x="3185429" y="4082175"/>
              <a:ext cx="631146" cy="135124"/>
            </a:xfrm>
            <a:custGeom>
              <a:avLst/>
              <a:gdLst/>
              <a:ahLst/>
              <a:cxnLst/>
              <a:rect l="l" t="t" r="r" b="b"/>
              <a:pathLst>
                <a:path w="17929" h="4325" extrusionOk="0">
                  <a:moveTo>
                    <a:pt x="7531" y="0"/>
                  </a:moveTo>
                  <a:lnTo>
                    <a:pt x="0" y="4324"/>
                  </a:lnTo>
                  <a:lnTo>
                    <a:pt x="15377" y="4324"/>
                  </a:lnTo>
                  <a:lnTo>
                    <a:pt x="17928" y="0"/>
                  </a:lnTo>
                  <a:close/>
                </a:path>
              </a:pathLst>
            </a:custGeom>
            <a:solidFill>
              <a:srgbClr val="1D2686">
                <a:alpha val="17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33"/>
            <p:cNvGrpSpPr/>
            <p:nvPr/>
          </p:nvGrpSpPr>
          <p:grpSpPr>
            <a:xfrm>
              <a:off x="2858200" y="3208752"/>
              <a:ext cx="1133360" cy="914985"/>
              <a:chOff x="3974575" y="4314877"/>
              <a:chExt cx="1133360" cy="914985"/>
            </a:xfrm>
          </p:grpSpPr>
          <p:sp>
            <p:nvSpPr>
              <p:cNvPr id="1363" name="Google Shape;1363;p33"/>
              <p:cNvSpPr/>
              <p:nvPr/>
            </p:nvSpPr>
            <p:spPr>
              <a:xfrm>
                <a:off x="4238433" y="4694838"/>
                <a:ext cx="539857" cy="530322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368" extrusionOk="0">
                    <a:moveTo>
                      <a:pt x="2053" y="39"/>
                    </a:moveTo>
                    <a:cubicBezTo>
                      <a:pt x="2712" y="86"/>
                      <a:pt x="3370" y="115"/>
                      <a:pt x="4031" y="138"/>
                    </a:cubicBezTo>
                    <a:cubicBezTo>
                      <a:pt x="4747" y="164"/>
                      <a:pt x="5461" y="189"/>
                      <a:pt x="6171" y="194"/>
                    </a:cubicBezTo>
                    <a:cubicBezTo>
                      <a:pt x="6224" y="199"/>
                      <a:pt x="6278" y="199"/>
                      <a:pt x="6330" y="194"/>
                    </a:cubicBezTo>
                    <a:cubicBezTo>
                      <a:pt x="7374" y="197"/>
                      <a:pt x="8414" y="157"/>
                      <a:pt x="9458" y="11"/>
                    </a:cubicBezTo>
                    <a:cubicBezTo>
                      <a:pt x="9472" y="9"/>
                      <a:pt x="9484" y="4"/>
                      <a:pt x="9498" y="0"/>
                    </a:cubicBezTo>
                    <a:cubicBezTo>
                      <a:pt x="9511" y="2"/>
                      <a:pt x="9523" y="4"/>
                      <a:pt x="9535" y="4"/>
                    </a:cubicBezTo>
                    <a:lnTo>
                      <a:pt x="7737" y="8700"/>
                    </a:lnTo>
                    <a:cubicBezTo>
                      <a:pt x="5580" y="9367"/>
                      <a:pt x="3272" y="9367"/>
                      <a:pt x="1116" y="8700"/>
                    </a:cubicBezTo>
                    <a:lnTo>
                      <a:pt x="1" y="68"/>
                    </a:lnTo>
                    <a:cubicBezTo>
                      <a:pt x="685" y="91"/>
                      <a:pt x="1369" y="79"/>
                      <a:pt x="2053" y="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4238263" y="4671402"/>
                <a:ext cx="538838" cy="52534"/>
              </a:xfrm>
              <a:custGeom>
                <a:avLst/>
                <a:gdLst/>
                <a:ahLst/>
                <a:cxnLst/>
                <a:rect l="l" t="t" r="r" b="b"/>
                <a:pathLst>
                  <a:path w="9518" h="928" extrusionOk="0">
                    <a:moveTo>
                      <a:pt x="9517" y="465"/>
                    </a:moveTo>
                    <a:cubicBezTo>
                      <a:pt x="9517" y="720"/>
                      <a:pt x="7386" y="927"/>
                      <a:pt x="4759" y="927"/>
                    </a:cubicBezTo>
                    <a:cubicBezTo>
                      <a:pt x="2132" y="927"/>
                      <a:pt x="0" y="720"/>
                      <a:pt x="0" y="465"/>
                    </a:cubicBezTo>
                    <a:cubicBezTo>
                      <a:pt x="0" y="208"/>
                      <a:pt x="2132" y="1"/>
                      <a:pt x="4759" y="1"/>
                    </a:cubicBezTo>
                    <a:cubicBezTo>
                      <a:pt x="7386" y="1"/>
                      <a:pt x="9517" y="208"/>
                      <a:pt x="9517" y="465"/>
                    </a:cubicBezTo>
                    <a:close/>
                  </a:path>
                </a:pathLst>
              </a:custGeom>
              <a:solidFill>
                <a:srgbClr val="4C3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4419981" y="4474062"/>
                <a:ext cx="609490" cy="755800"/>
              </a:xfrm>
              <a:custGeom>
                <a:avLst/>
                <a:gdLst/>
                <a:ahLst/>
                <a:cxnLst/>
                <a:rect l="l" t="t" r="r" b="b"/>
                <a:pathLst>
                  <a:path w="10766" h="13351" extrusionOk="0">
                    <a:moveTo>
                      <a:pt x="671" y="4003"/>
                    </a:moveTo>
                    <a:cubicBezTo>
                      <a:pt x="671" y="4003"/>
                      <a:pt x="3142" y="1"/>
                      <a:pt x="4354" y="903"/>
                    </a:cubicBezTo>
                    <a:cubicBezTo>
                      <a:pt x="5565" y="1804"/>
                      <a:pt x="10765" y="4618"/>
                      <a:pt x="10505" y="13351"/>
                    </a:cubicBezTo>
                    <a:cubicBezTo>
                      <a:pt x="10505" y="13351"/>
                      <a:pt x="6471" y="9964"/>
                      <a:pt x="3832" y="8533"/>
                    </a:cubicBezTo>
                    <a:cubicBezTo>
                      <a:pt x="1193" y="7100"/>
                      <a:pt x="1598" y="4050"/>
                      <a:pt x="1598" y="4050"/>
                    </a:cubicBezTo>
                    <a:lnTo>
                      <a:pt x="0" y="525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4524822" y="4576242"/>
                <a:ext cx="436539" cy="525680"/>
              </a:xfrm>
              <a:custGeom>
                <a:avLst/>
                <a:gdLst/>
                <a:ahLst/>
                <a:cxnLst/>
                <a:rect l="l" t="t" r="r" b="b"/>
                <a:pathLst>
                  <a:path w="7711" h="9286" extrusionOk="0">
                    <a:moveTo>
                      <a:pt x="65" y="1481"/>
                    </a:moveTo>
                    <a:cubicBezTo>
                      <a:pt x="290" y="908"/>
                      <a:pt x="1051" y="707"/>
                      <a:pt x="1636" y="903"/>
                    </a:cubicBezTo>
                    <a:cubicBezTo>
                      <a:pt x="2219" y="1099"/>
                      <a:pt x="2659" y="1577"/>
                      <a:pt x="3053" y="2048"/>
                    </a:cubicBezTo>
                    <a:cubicBezTo>
                      <a:pt x="4904" y="4249"/>
                      <a:pt x="6429" y="6711"/>
                      <a:pt x="7711" y="9285"/>
                    </a:cubicBezTo>
                    <a:cubicBezTo>
                      <a:pt x="6543" y="6419"/>
                      <a:pt x="5335" y="3488"/>
                      <a:pt x="3252" y="1200"/>
                    </a:cubicBezTo>
                    <a:cubicBezTo>
                      <a:pt x="2926" y="838"/>
                      <a:pt x="2568" y="489"/>
                      <a:pt x="2130" y="275"/>
                    </a:cubicBezTo>
                    <a:cubicBezTo>
                      <a:pt x="1690" y="62"/>
                      <a:pt x="1154" y="1"/>
                      <a:pt x="718" y="219"/>
                    </a:cubicBezTo>
                    <a:cubicBezTo>
                      <a:pt x="281" y="439"/>
                      <a:pt x="0" y="980"/>
                      <a:pt x="168" y="143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4593376" y="4425944"/>
                <a:ext cx="376303" cy="490469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8664" extrusionOk="0">
                    <a:moveTo>
                      <a:pt x="1" y="0"/>
                    </a:moveTo>
                    <a:cubicBezTo>
                      <a:pt x="1039" y="2175"/>
                      <a:pt x="2314" y="4757"/>
                      <a:pt x="3323" y="6093"/>
                    </a:cubicBezTo>
                    <a:cubicBezTo>
                      <a:pt x="3742" y="6648"/>
                      <a:pt x="5560" y="8051"/>
                      <a:pt x="6646" y="8664"/>
                    </a:cubicBezTo>
                    <a:cubicBezTo>
                      <a:pt x="5663" y="3626"/>
                      <a:pt x="2672" y="3614"/>
                      <a:pt x="1006" y="934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506424" y="4703330"/>
                <a:ext cx="508324" cy="52653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9301" extrusionOk="0">
                    <a:moveTo>
                      <a:pt x="8978" y="9301"/>
                    </a:moveTo>
                    <a:cubicBezTo>
                      <a:pt x="8128" y="8556"/>
                      <a:pt x="7252" y="7843"/>
                      <a:pt x="6358" y="7152"/>
                    </a:cubicBezTo>
                    <a:cubicBezTo>
                      <a:pt x="5464" y="6459"/>
                      <a:pt x="4546" y="5797"/>
                      <a:pt x="3600" y="5176"/>
                    </a:cubicBezTo>
                    <a:cubicBezTo>
                      <a:pt x="3364" y="5021"/>
                      <a:pt x="3118" y="4878"/>
                      <a:pt x="2877" y="4729"/>
                    </a:cubicBezTo>
                    <a:cubicBezTo>
                      <a:pt x="2635" y="4586"/>
                      <a:pt x="2376" y="4455"/>
                      <a:pt x="2146" y="4305"/>
                    </a:cubicBezTo>
                    <a:cubicBezTo>
                      <a:pt x="1902" y="4171"/>
                      <a:pt x="1687" y="3991"/>
                      <a:pt x="1474" y="3813"/>
                    </a:cubicBezTo>
                    <a:lnTo>
                      <a:pt x="1182" y="3516"/>
                    </a:lnTo>
                    <a:cubicBezTo>
                      <a:pt x="1092" y="3410"/>
                      <a:pt x="1010" y="3298"/>
                      <a:pt x="922" y="3190"/>
                    </a:cubicBezTo>
                    <a:cubicBezTo>
                      <a:pt x="598" y="2732"/>
                      <a:pt x="362" y="2219"/>
                      <a:pt x="228" y="1674"/>
                    </a:cubicBezTo>
                    <a:cubicBezTo>
                      <a:pt x="90" y="1128"/>
                      <a:pt x="36" y="564"/>
                      <a:pt x="71" y="0"/>
                    </a:cubicBezTo>
                    <a:cubicBezTo>
                      <a:pt x="1" y="562"/>
                      <a:pt x="44" y="1135"/>
                      <a:pt x="160" y="1692"/>
                    </a:cubicBezTo>
                    <a:cubicBezTo>
                      <a:pt x="282" y="2250"/>
                      <a:pt x="509" y="2779"/>
                      <a:pt x="830" y="3254"/>
                    </a:cubicBezTo>
                    <a:cubicBezTo>
                      <a:pt x="1148" y="3732"/>
                      <a:pt x="1587" y="4123"/>
                      <a:pt x="2076" y="4418"/>
                    </a:cubicBezTo>
                    <a:cubicBezTo>
                      <a:pt x="2319" y="4577"/>
                      <a:pt x="2563" y="4705"/>
                      <a:pt x="2806" y="4850"/>
                    </a:cubicBezTo>
                    <a:cubicBezTo>
                      <a:pt x="3045" y="4998"/>
                      <a:pt x="3286" y="5143"/>
                      <a:pt x="3522" y="5298"/>
                    </a:cubicBezTo>
                    <a:cubicBezTo>
                      <a:pt x="4469" y="5906"/>
                      <a:pt x="5384" y="6569"/>
                      <a:pt x="6290" y="7241"/>
                    </a:cubicBezTo>
                    <a:cubicBezTo>
                      <a:pt x="6746" y="7575"/>
                      <a:pt x="7194" y="7917"/>
                      <a:pt x="7641" y="8262"/>
                    </a:cubicBezTo>
                    <a:cubicBezTo>
                      <a:pt x="8088" y="8608"/>
                      <a:pt x="8533" y="8952"/>
                      <a:pt x="8978" y="9301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3974575" y="4375166"/>
                <a:ext cx="512966" cy="523076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9240" extrusionOk="0">
                    <a:moveTo>
                      <a:pt x="9061" y="3402"/>
                    </a:moveTo>
                    <a:cubicBezTo>
                      <a:pt x="8629" y="2987"/>
                      <a:pt x="8757" y="1755"/>
                      <a:pt x="7023" y="877"/>
                    </a:cubicBezTo>
                    <a:cubicBezTo>
                      <a:pt x="5288" y="0"/>
                      <a:pt x="4080" y="115"/>
                      <a:pt x="3513" y="58"/>
                    </a:cubicBezTo>
                    <a:cubicBezTo>
                      <a:pt x="2946" y="0"/>
                      <a:pt x="1282" y="2292"/>
                      <a:pt x="642" y="4483"/>
                    </a:cubicBezTo>
                    <a:cubicBezTo>
                      <a:pt x="1" y="6672"/>
                      <a:pt x="497" y="9240"/>
                      <a:pt x="497" y="9240"/>
                    </a:cubicBezTo>
                    <a:cubicBezTo>
                      <a:pt x="497" y="9240"/>
                      <a:pt x="2778" y="7330"/>
                      <a:pt x="3513" y="5094"/>
                    </a:cubicBezTo>
                    <a:cubicBezTo>
                      <a:pt x="4248" y="2860"/>
                      <a:pt x="4821" y="1777"/>
                      <a:pt x="4821" y="1777"/>
                    </a:cubicBezTo>
                    <a:lnTo>
                      <a:pt x="7444" y="2587"/>
                    </a:lnTo>
                    <a:lnTo>
                      <a:pt x="9061" y="489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002653" y="4475647"/>
                <a:ext cx="244849" cy="422594"/>
              </a:xfrm>
              <a:custGeom>
                <a:avLst/>
                <a:gdLst/>
                <a:ahLst/>
                <a:cxnLst/>
                <a:rect l="l" t="t" r="r" b="b"/>
                <a:pathLst>
                  <a:path w="4325" h="7465" extrusionOk="0">
                    <a:moveTo>
                      <a:pt x="1" y="7465"/>
                    </a:moveTo>
                    <a:cubicBezTo>
                      <a:pt x="570" y="7009"/>
                      <a:pt x="1086" y="6487"/>
                      <a:pt x="1561" y="5929"/>
                    </a:cubicBezTo>
                    <a:cubicBezTo>
                      <a:pt x="1678" y="5787"/>
                      <a:pt x="1797" y="5648"/>
                      <a:pt x="1903" y="5497"/>
                    </a:cubicBezTo>
                    <a:cubicBezTo>
                      <a:pt x="2015" y="5353"/>
                      <a:pt x="2120" y="5201"/>
                      <a:pt x="2221" y="5049"/>
                    </a:cubicBezTo>
                    <a:cubicBezTo>
                      <a:pt x="2324" y="4897"/>
                      <a:pt x="2418" y="4738"/>
                      <a:pt x="2516" y="4583"/>
                    </a:cubicBezTo>
                    <a:cubicBezTo>
                      <a:pt x="2603" y="4422"/>
                      <a:pt x="2698" y="4263"/>
                      <a:pt x="2776" y="4096"/>
                    </a:cubicBezTo>
                    <a:cubicBezTo>
                      <a:pt x="2935" y="3766"/>
                      <a:pt x="3062" y="3413"/>
                      <a:pt x="3171" y="3068"/>
                    </a:cubicBezTo>
                    <a:cubicBezTo>
                      <a:pt x="3284" y="2722"/>
                      <a:pt x="3406" y="2380"/>
                      <a:pt x="3525" y="2034"/>
                    </a:cubicBezTo>
                    <a:cubicBezTo>
                      <a:pt x="3644" y="1690"/>
                      <a:pt x="3771" y="1350"/>
                      <a:pt x="3906" y="1011"/>
                    </a:cubicBezTo>
                    <a:cubicBezTo>
                      <a:pt x="4035" y="671"/>
                      <a:pt x="4174" y="334"/>
                      <a:pt x="4325" y="1"/>
                    </a:cubicBezTo>
                    <a:cubicBezTo>
                      <a:pt x="3972" y="641"/>
                      <a:pt x="3687" y="1317"/>
                      <a:pt x="3420" y="1996"/>
                    </a:cubicBezTo>
                    <a:cubicBezTo>
                      <a:pt x="3284" y="2334"/>
                      <a:pt x="3165" y="2680"/>
                      <a:pt x="3045" y="3026"/>
                    </a:cubicBezTo>
                    <a:cubicBezTo>
                      <a:pt x="2935" y="3370"/>
                      <a:pt x="2801" y="3706"/>
                      <a:pt x="2645" y="4033"/>
                    </a:cubicBezTo>
                    <a:cubicBezTo>
                      <a:pt x="2338" y="4687"/>
                      <a:pt x="1919" y="5284"/>
                      <a:pt x="1474" y="5857"/>
                    </a:cubicBezTo>
                    <a:cubicBezTo>
                      <a:pt x="1249" y="6142"/>
                      <a:pt x="1015" y="6421"/>
                      <a:pt x="765" y="6686"/>
                    </a:cubicBezTo>
                    <a:cubicBezTo>
                      <a:pt x="521" y="6957"/>
                      <a:pt x="266" y="7215"/>
                      <a:pt x="1" y="7465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4185560" y="4541880"/>
                <a:ext cx="372907" cy="534851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9448" extrusionOk="0">
                    <a:moveTo>
                      <a:pt x="6587" y="2608"/>
                    </a:moveTo>
                    <a:cubicBezTo>
                      <a:pt x="6327" y="2168"/>
                      <a:pt x="4337" y="574"/>
                      <a:pt x="3296" y="288"/>
                    </a:cubicBezTo>
                    <a:cubicBezTo>
                      <a:pt x="2254" y="0"/>
                      <a:pt x="1" y="9423"/>
                      <a:pt x="261" y="9435"/>
                    </a:cubicBezTo>
                    <a:cubicBezTo>
                      <a:pt x="521" y="9447"/>
                      <a:pt x="3518" y="8323"/>
                      <a:pt x="4700" y="6471"/>
                    </a:cubicBezTo>
                    <a:cubicBezTo>
                      <a:pt x="5882" y="4621"/>
                      <a:pt x="5334" y="2557"/>
                      <a:pt x="5334" y="25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4198806" y="4556372"/>
                <a:ext cx="173404" cy="519623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79" extrusionOk="0">
                    <a:moveTo>
                      <a:pt x="3062" y="32"/>
                    </a:moveTo>
                    <a:cubicBezTo>
                      <a:pt x="2958" y="1"/>
                      <a:pt x="2856" y="67"/>
                      <a:pt x="2781" y="133"/>
                    </a:cubicBezTo>
                    <a:cubicBezTo>
                      <a:pt x="2706" y="205"/>
                      <a:pt x="2638" y="283"/>
                      <a:pt x="2579" y="369"/>
                    </a:cubicBezTo>
                    <a:cubicBezTo>
                      <a:pt x="2464" y="538"/>
                      <a:pt x="2359" y="718"/>
                      <a:pt x="2266" y="901"/>
                    </a:cubicBezTo>
                    <a:cubicBezTo>
                      <a:pt x="2083" y="1271"/>
                      <a:pt x="1928" y="1652"/>
                      <a:pt x="1779" y="2034"/>
                    </a:cubicBezTo>
                    <a:cubicBezTo>
                      <a:pt x="1488" y="2802"/>
                      <a:pt x="1247" y="3588"/>
                      <a:pt x="1013" y="4375"/>
                    </a:cubicBezTo>
                    <a:cubicBezTo>
                      <a:pt x="793" y="5166"/>
                      <a:pt x="584" y="5960"/>
                      <a:pt x="402" y="6760"/>
                    </a:cubicBezTo>
                    <a:cubicBezTo>
                      <a:pt x="313" y="7159"/>
                      <a:pt x="228" y="7561"/>
                      <a:pt x="153" y="7964"/>
                    </a:cubicBezTo>
                    <a:cubicBezTo>
                      <a:pt x="116" y="8167"/>
                      <a:pt x="81" y="8369"/>
                      <a:pt x="51" y="8572"/>
                    </a:cubicBezTo>
                    <a:cubicBezTo>
                      <a:pt x="37" y="8675"/>
                      <a:pt x="23" y="8776"/>
                      <a:pt x="13" y="8877"/>
                    </a:cubicBezTo>
                    <a:cubicBezTo>
                      <a:pt x="8" y="8929"/>
                      <a:pt x="4" y="8980"/>
                      <a:pt x="2" y="9031"/>
                    </a:cubicBezTo>
                    <a:cubicBezTo>
                      <a:pt x="2" y="9057"/>
                      <a:pt x="1" y="9083"/>
                      <a:pt x="2" y="9109"/>
                    </a:cubicBezTo>
                    <a:cubicBezTo>
                      <a:pt x="4" y="9134"/>
                      <a:pt x="2" y="9165"/>
                      <a:pt x="25" y="9179"/>
                    </a:cubicBezTo>
                    <a:cubicBezTo>
                      <a:pt x="4" y="9165"/>
                      <a:pt x="9" y="9132"/>
                      <a:pt x="8" y="9109"/>
                    </a:cubicBezTo>
                    <a:cubicBezTo>
                      <a:pt x="6" y="9085"/>
                      <a:pt x="11" y="9057"/>
                      <a:pt x="13" y="9032"/>
                    </a:cubicBezTo>
                    <a:cubicBezTo>
                      <a:pt x="18" y="8982"/>
                      <a:pt x="27" y="8931"/>
                      <a:pt x="36" y="8881"/>
                    </a:cubicBezTo>
                    <a:cubicBezTo>
                      <a:pt x="51" y="8779"/>
                      <a:pt x="70" y="8678"/>
                      <a:pt x="90" y="8579"/>
                    </a:cubicBezTo>
                    <a:cubicBezTo>
                      <a:pt x="130" y="8378"/>
                      <a:pt x="175" y="8179"/>
                      <a:pt x="222" y="7980"/>
                    </a:cubicBezTo>
                    <a:cubicBezTo>
                      <a:pt x="313" y="7580"/>
                      <a:pt x="409" y="7182"/>
                      <a:pt x="512" y="6786"/>
                    </a:cubicBezTo>
                    <a:cubicBezTo>
                      <a:pt x="715" y="5993"/>
                      <a:pt x="922" y="5201"/>
                      <a:pt x="1153" y="4415"/>
                    </a:cubicBezTo>
                    <a:cubicBezTo>
                      <a:pt x="1374" y="3628"/>
                      <a:pt x="1617" y="2846"/>
                      <a:pt x="1884" y="2073"/>
                    </a:cubicBezTo>
                    <a:cubicBezTo>
                      <a:pt x="2019" y="1687"/>
                      <a:pt x="2162" y="1305"/>
                      <a:pt x="2331" y="933"/>
                    </a:cubicBezTo>
                    <a:cubicBezTo>
                      <a:pt x="2411" y="746"/>
                      <a:pt x="2506" y="564"/>
                      <a:pt x="2610" y="390"/>
                    </a:cubicBezTo>
                    <a:cubicBezTo>
                      <a:pt x="2664" y="303"/>
                      <a:pt x="2726" y="222"/>
                      <a:pt x="2795" y="149"/>
                    </a:cubicBezTo>
                    <a:cubicBezTo>
                      <a:pt x="2865" y="81"/>
                      <a:pt x="2956" y="8"/>
                      <a:pt x="3062" y="32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4200278" y="4686743"/>
                <a:ext cx="299310" cy="3892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6876" extrusionOk="0">
                    <a:moveTo>
                      <a:pt x="1" y="6876"/>
                    </a:moveTo>
                    <a:cubicBezTo>
                      <a:pt x="198" y="6853"/>
                      <a:pt x="388" y="6787"/>
                      <a:pt x="575" y="6722"/>
                    </a:cubicBezTo>
                    <a:cubicBezTo>
                      <a:pt x="762" y="6660"/>
                      <a:pt x="947" y="6584"/>
                      <a:pt x="1130" y="6506"/>
                    </a:cubicBezTo>
                    <a:cubicBezTo>
                      <a:pt x="1495" y="6347"/>
                      <a:pt x="1851" y="6169"/>
                      <a:pt x="2197" y="5974"/>
                    </a:cubicBezTo>
                    <a:cubicBezTo>
                      <a:pt x="2544" y="5778"/>
                      <a:pt x="2876" y="5556"/>
                      <a:pt x="3192" y="5314"/>
                    </a:cubicBezTo>
                    <a:cubicBezTo>
                      <a:pt x="3354" y="5197"/>
                      <a:pt x="3501" y="5059"/>
                      <a:pt x="3654" y="4931"/>
                    </a:cubicBezTo>
                    <a:lnTo>
                      <a:pt x="3871" y="4724"/>
                    </a:lnTo>
                    <a:lnTo>
                      <a:pt x="3977" y="4617"/>
                    </a:lnTo>
                    <a:lnTo>
                      <a:pt x="4077" y="4504"/>
                    </a:lnTo>
                    <a:cubicBezTo>
                      <a:pt x="4611" y="3902"/>
                      <a:pt x="4971" y="3153"/>
                      <a:pt x="5129" y="2369"/>
                    </a:cubicBezTo>
                    <a:cubicBezTo>
                      <a:pt x="5286" y="1585"/>
                      <a:pt x="5274" y="766"/>
                      <a:pt x="5074" y="0"/>
                    </a:cubicBezTo>
                    <a:cubicBezTo>
                      <a:pt x="5145" y="388"/>
                      <a:pt x="5177" y="782"/>
                      <a:pt x="5164" y="1178"/>
                    </a:cubicBezTo>
                    <a:cubicBezTo>
                      <a:pt x="5157" y="1571"/>
                      <a:pt x="5108" y="1962"/>
                      <a:pt x="5019" y="2344"/>
                    </a:cubicBezTo>
                    <a:cubicBezTo>
                      <a:pt x="4843" y="3106"/>
                      <a:pt x="4494" y="3832"/>
                      <a:pt x="3967" y="4408"/>
                    </a:cubicBezTo>
                    <a:lnTo>
                      <a:pt x="3873" y="4519"/>
                    </a:lnTo>
                    <a:lnTo>
                      <a:pt x="3770" y="4622"/>
                    </a:lnTo>
                    <a:lnTo>
                      <a:pt x="3560" y="4830"/>
                    </a:lnTo>
                    <a:cubicBezTo>
                      <a:pt x="3412" y="4956"/>
                      <a:pt x="3270" y="5092"/>
                      <a:pt x="3111" y="5209"/>
                    </a:cubicBezTo>
                    <a:cubicBezTo>
                      <a:pt x="2806" y="5455"/>
                      <a:pt x="2473" y="5666"/>
                      <a:pt x="2139" y="5878"/>
                    </a:cubicBezTo>
                    <a:cubicBezTo>
                      <a:pt x="1802" y="6082"/>
                      <a:pt x="1457" y="6270"/>
                      <a:pt x="1101" y="6441"/>
                    </a:cubicBezTo>
                    <a:cubicBezTo>
                      <a:pt x="923" y="6529"/>
                      <a:pt x="743" y="6611"/>
                      <a:pt x="561" y="6686"/>
                    </a:cubicBezTo>
                    <a:cubicBezTo>
                      <a:pt x="470" y="6724"/>
                      <a:pt x="378" y="6761"/>
                      <a:pt x="285" y="6794"/>
                    </a:cubicBezTo>
                    <a:cubicBezTo>
                      <a:pt x="238" y="6811"/>
                      <a:pt x="193" y="6827"/>
                      <a:pt x="146" y="6841"/>
                    </a:cubicBezTo>
                    <a:cubicBezTo>
                      <a:pt x="99" y="6857"/>
                      <a:pt x="50" y="6869"/>
                      <a:pt x="1" y="6876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4444153" y="43148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52999">
                    <a:schemeClr val="lt2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4527369" y="4620114"/>
                <a:ext cx="442313" cy="518944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9167" extrusionOk="0">
                    <a:moveTo>
                      <a:pt x="1" y="804"/>
                    </a:moveTo>
                    <a:cubicBezTo>
                      <a:pt x="1" y="804"/>
                      <a:pt x="11" y="779"/>
                      <a:pt x="32" y="734"/>
                    </a:cubicBezTo>
                    <a:cubicBezTo>
                      <a:pt x="44" y="704"/>
                      <a:pt x="58" y="676"/>
                      <a:pt x="76" y="650"/>
                    </a:cubicBezTo>
                    <a:cubicBezTo>
                      <a:pt x="97" y="613"/>
                      <a:pt x="121" y="578"/>
                      <a:pt x="147" y="545"/>
                    </a:cubicBezTo>
                    <a:cubicBezTo>
                      <a:pt x="263" y="392"/>
                      <a:pt x="495" y="201"/>
                      <a:pt x="846" y="118"/>
                    </a:cubicBezTo>
                    <a:cubicBezTo>
                      <a:pt x="1038" y="70"/>
                      <a:pt x="1238" y="60"/>
                      <a:pt x="1436" y="84"/>
                    </a:cubicBezTo>
                    <a:cubicBezTo>
                      <a:pt x="1649" y="112"/>
                      <a:pt x="1870" y="193"/>
                      <a:pt x="2087" y="315"/>
                    </a:cubicBezTo>
                    <a:cubicBezTo>
                      <a:pt x="2523" y="561"/>
                      <a:pt x="2916" y="978"/>
                      <a:pt x="3298" y="1462"/>
                    </a:cubicBezTo>
                    <a:cubicBezTo>
                      <a:pt x="4077" y="2423"/>
                      <a:pt x="4883" y="3616"/>
                      <a:pt x="5644" y="4942"/>
                    </a:cubicBezTo>
                    <a:cubicBezTo>
                      <a:pt x="6404" y="6267"/>
                      <a:pt x="7123" y="7720"/>
                      <a:pt x="7812" y="9167"/>
                    </a:cubicBezTo>
                    <a:cubicBezTo>
                      <a:pt x="7812" y="9167"/>
                      <a:pt x="7683" y="8851"/>
                      <a:pt x="7428" y="8273"/>
                    </a:cubicBezTo>
                    <a:cubicBezTo>
                      <a:pt x="7173" y="7693"/>
                      <a:pt x="6795" y="6852"/>
                      <a:pt x="6259" y="5820"/>
                    </a:cubicBezTo>
                    <a:cubicBezTo>
                      <a:pt x="5721" y="4789"/>
                      <a:pt x="5026" y="3563"/>
                      <a:pt x="4078" y="2279"/>
                    </a:cubicBezTo>
                    <a:cubicBezTo>
                      <a:pt x="3961" y="2118"/>
                      <a:pt x="3836" y="1959"/>
                      <a:pt x="3712" y="1797"/>
                    </a:cubicBezTo>
                    <a:cubicBezTo>
                      <a:pt x="3581" y="1638"/>
                      <a:pt x="3450" y="1476"/>
                      <a:pt x="3319" y="1313"/>
                    </a:cubicBezTo>
                    <a:cubicBezTo>
                      <a:pt x="3047" y="992"/>
                      <a:pt x="2752" y="666"/>
                      <a:pt x="2383" y="407"/>
                    </a:cubicBezTo>
                    <a:cubicBezTo>
                      <a:pt x="2198" y="276"/>
                      <a:pt x="1996" y="172"/>
                      <a:pt x="1781" y="100"/>
                    </a:cubicBezTo>
                    <a:cubicBezTo>
                      <a:pt x="1560" y="25"/>
                      <a:pt x="1326" y="1"/>
                      <a:pt x="1095" y="27"/>
                    </a:cubicBezTo>
                    <a:cubicBezTo>
                      <a:pt x="860" y="51"/>
                      <a:pt x="634" y="128"/>
                      <a:pt x="435" y="255"/>
                    </a:cubicBezTo>
                    <a:cubicBezTo>
                      <a:pt x="336" y="320"/>
                      <a:pt x="247" y="399"/>
                      <a:pt x="172" y="491"/>
                    </a:cubicBezTo>
                    <a:cubicBezTo>
                      <a:pt x="97" y="585"/>
                      <a:pt x="39" y="690"/>
                      <a:pt x="1" y="8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621738" y="4378222"/>
                <a:ext cx="425726" cy="47801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8444" extrusionOk="0">
                    <a:moveTo>
                      <a:pt x="1" y="0"/>
                    </a:moveTo>
                    <a:lnTo>
                      <a:pt x="231" y="133"/>
                    </a:lnTo>
                    <a:cubicBezTo>
                      <a:pt x="380" y="220"/>
                      <a:pt x="603" y="339"/>
                      <a:pt x="872" y="515"/>
                    </a:cubicBezTo>
                    <a:cubicBezTo>
                      <a:pt x="1621" y="981"/>
                      <a:pt x="2329" y="1509"/>
                      <a:pt x="2991" y="2092"/>
                    </a:cubicBezTo>
                    <a:cubicBezTo>
                      <a:pt x="3913" y="2907"/>
                      <a:pt x="4747" y="3818"/>
                      <a:pt x="5478" y="4811"/>
                    </a:cubicBezTo>
                    <a:cubicBezTo>
                      <a:pt x="5878" y="5349"/>
                      <a:pt x="6246" y="5935"/>
                      <a:pt x="6597" y="6541"/>
                    </a:cubicBezTo>
                    <a:cubicBezTo>
                      <a:pt x="6939" y="7157"/>
                      <a:pt x="7247" y="7793"/>
                      <a:pt x="7519" y="8444"/>
                    </a:cubicBezTo>
                    <a:lnTo>
                      <a:pt x="7444" y="8236"/>
                    </a:lnTo>
                    <a:cubicBezTo>
                      <a:pt x="7393" y="8100"/>
                      <a:pt x="7329" y="7896"/>
                      <a:pt x="7222" y="7637"/>
                    </a:cubicBezTo>
                    <a:cubicBezTo>
                      <a:pt x="6920" y="6895"/>
                      <a:pt x="6557" y="6180"/>
                      <a:pt x="6135" y="5499"/>
                    </a:cubicBezTo>
                    <a:cubicBezTo>
                      <a:pt x="5489" y="4455"/>
                      <a:pt x="4712" y="3499"/>
                      <a:pt x="3825" y="2648"/>
                    </a:cubicBezTo>
                    <a:cubicBezTo>
                      <a:pt x="3577" y="2399"/>
                      <a:pt x="3298" y="2167"/>
                      <a:pt x="3019" y="1924"/>
                    </a:cubicBezTo>
                    <a:lnTo>
                      <a:pt x="2576" y="1571"/>
                    </a:lnTo>
                    <a:cubicBezTo>
                      <a:pt x="2427" y="1453"/>
                      <a:pt x="2265" y="1346"/>
                      <a:pt x="2108" y="1231"/>
                    </a:cubicBezTo>
                    <a:cubicBezTo>
                      <a:pt x="1441" y="761"/>
                      <a:pt x="736" y="351"/>
                      <a:pt x="1" y="0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235376" y="4639984"/>
                <a:ext cx="229847" cy="38268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760" extrusionOk="0">
                    <a:moveTo>
                      <a:pt x="4059" y="278"/>
                    </a:moveTo>
                    <a:cubicBezTo>
                      <a:pt x="4014" y="229"/>
                      <a:pt x="3965" y="185"/>
                      <a:pt x="3909" y="147"/>
                    </a:cubicBezTo>
                    <a:cubicBezTo>
                      <a:pt x="3804" y="76"/>
                      <a:pt x="3616" y="0"/>
                      <a:pt x="3371" y="11"/>
                    </a:cubicBezTo>
                    <a:cubicBezTo>
                      <a:pt x="3076" y="25"/>
                      <a:pt x="2795" y="140"/>
                      <a:pt x="2574" y="336"/>
                    </a:cubicBezTo>
                    <a:cubicBezTo>
                      <a:pt x="2319" y="563"/>
                      <a:pt x="2130" y="905"/>
                      <a:pt x="1994" y="1289"/>
                    </a:cubicBezTo>
                    <a:cubicBezTo>
                      <a:pt x="1858" y="1671"/>
                      <a:pt x="1753" y="2095"/>
                      <a:pt x="1613" y="2532"/>
                    </a:cubicBezTo>
                    <a:cubicBezTo>
                      <a:pt x="1476" y="2970"/>
                      <a:pt x="1324" y="3427"/>
                      <a:pt x="1156" y="3895"/>
                    </a:cubicBezTo>
                    <a:cubicBezTo>
                      <a:pt x="823" y="4832"/>
                      <a:pt x="428" y="5808"/>
                      <a:pt x="1" y="6759"/>
                    </a:cubicBezTo>
                    <a:cubicBezTo>
                      <a:pt x="1" y="6759"/>
                      <a:pt x="107" y="6566"/>
                      <a:pt x="292" y="6197"/>
                    </a:cubicBezTo>
                    <a:cubicBezTo>
                      <a:pt x="477" y="5831"/>
                      <a:pt x="735" y="5288"/>
                      <a:pt x="1020" y="4586"/>
                    </a:cubicBezTo>
                    <a:cubicBezTo>
                      <a:pt x="1360" y="3750"/>
                      <a:pt x="1652" y="2895"/>
                      <a:pt x="1895" y="2027"/>
                    </a:cubicBezTo>
                    <a:cubicBezTo>
                      <a:pt x="1966" y="1777"/>
                      <a:pt x="2029" y="1519"/>
                      <a:pt x="2120" y="1264"/>
                    </a:cubicBezTo>
                    <a:cubicBezTo>
                      <a:pt x="2209" y="1009"/>
                      <a:pt x="2322" y="755"/>
                      <a:pt x="2498" y="535"/>
                    </a:cubicBezTo>
                    <a:cubicBezTo>
                      <a:pt x="2677" y="306"/>
                      <a:pt x="2926" y="145"/>
                      <a:pt x="3209" y="79"/>
                    </a:cubicBezTo>
                    <a:cubicBezTo>
                      <a:pt x="3492" y="9"/>
                      <a:pt x="3832" y="49"/>
                      <a:pt x="4059" y="278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017202" y="4427925"/>
                <a:ext cx="376869" cy="375268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6629" extrusionOk="0">
                    <a:moveTo>
                      <a:pt x="6656" y="912"/>
                    </a:moveTo>
                    <a:lnTo>
                      <a:pt x="5717" y="657"/>
                    </a:lnTo>
                    <a:lnTo>
                      <a:pt x="4642" y="370"/>
                    </a:lnTo>
                    <a:lnTo>
                      <a:pt x="3982" y="196"/>
                    </a:lnTo>
                    <a:lnTo>
                      <a:pt x="3626" y="103"/>
                    </a:lnTo>
                    <a:cubicBezTo>
                      <a:pt x="3500" y="67"/>
                      <a:pt x="3373" y="39"/>
                      <a:pt x="3244" y="18"/>
                    </a:cubicBezTo>
                    <a:cubicBezTo>
                      <a:pt x="3109" y="0"/>
                      <a:pt x="2963" y="0"/>
                      <a:pt x="2819" y="48"/>
                    </a:cubicBezTo>
                    <a:cubicBezTo>
                      <a:pt x="2678" y="98"/>
                      <a:pt x="2552" y="187"/>
                      <a:pt x="2460" y="308"/>
                    </a:cubicBezTo>
                    <a:cubicBezTo>
                      <a:pt x="2270" y="542"/>
                      <a:pt x="2174" y="823"/>
                      <a:pt x="2050" y="1093"/>
                    </a:cubicBezTo>
                    <a:cubicBezTo>
                      <a:pt x="1809" y="1641"/>
                      <a:pt x="1566" y="2223"/>
                      <a:pt x="1329" y="2825"/>
                    </a:cubicBezTo>
                    <a:cubicBezTo>
                      <a:pt x="852" y="4031"/>
                      <a:pt x="395" y="5330"/>
                      <a:pt x="0" y="6628"/>
                    </a:cubicBezTo>
                    <a:cubicBezTo>
                      <a:pt x="0" y="6628"/>
                      <a:pt x="100" y="6356"/>
                      <a:pt x="285" y="5855"/>
                    </a:cubicBezTo>
                    <a:cubicBezTo>
                      <a:pt x="468" y="5352"/>
                      <a:pt x="744" y="4623"/>
                      <a:pt x="1105" y="3708"/>
                    </a:cubicBezTo>
                    <a:cubicBezTo>
                      <a:pt x="1287" y="3252"/>
                      <a:pt x="1489" y="2748"/>
                      <a:pt x="1716" y="2207"/>
                    </a:cubicBezTo>
                    <a:lnTo>
                      <a:pt x="2072" y="1365"/>
                    </a:lnTo>
                    <a:cubicBezTo>
                      <a:pt x="2135" y="1221"/>
                      <a:pt x="2198" y="1072"/>
                      <a:pt x="2263" y="924"/>
                    </a:cubicBezTo>
                    <a:cubicBezTo>
                      <a:pt x="2329" y="774"/>
                      <a:pt x="2393" y="624"/>
                      <a:pt x="2481" y="487"/>
                    </a:cubicBezTo>
                    <a:cubicBezTo>
                      <a:pt x="2568" y="353"/>
                      <a:pt x="2680" y="233"/>
                      <a:pt x="2825" y="170"/>
                    </a:cubicBezTo>
                    <a:cubicBezTo>
                      <a:pt x="2971" y="109"/>
                      <a:pt x="3142" y="110"/>
                      <a:pt x="3312" y="138"/>
                    </a:cubicBezTo>
                    <a:cubicBezTo>
                      <a:pt x="3654" y="208"/>
                      <a:pt x="4012" y="302"/>
                      <a:pt x="4375" y="384"/>
                    </a:cubicBezTo>
                    <a:cubicBezTo>
                      <a:pt x="5103" y="557"/>
                      <a:pt x="5862" y="734"/>
                      <a:pt x="6656" y="912"/>
                    </a:cubicBezTo>
                    <a:close/>
                  </a:path>
                </a:pathLst>
              </a:custGeom>
              <a:solidFill>
                <a:srgbClr val="8B1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4584319" y="4422264"/>
                <a:ext cx="514721" cy="504055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8904" extrusionOk="0">
                    <a:moveTo>
                      <a:pt x="9076" y="8903"/>
                    </a:moveTo>
                    <a:cubicBezTo>
                      <a:pt x="9091" y="8870"/>
                      <a:pt x="9070" y="8834"/>
                      <a:pt x="9049" y="8807"/>
                    </a:cubicBezTo>
                    <a:cubicBezTo>
                      <a:pt x="9027" y="8779"/>
                      <a:pt x="9002" y="8755"/>
                      <a:pt x="8976" y="8734"/>
                    </a:cubicBezTo>
                    <a:cubicBezTo>
                      <a:pt x="8920" y="8690"/>
                      <a:pt x="8864" y="8652"/>
                      <a:pt x="8805" y="8615"/>
                    </a:cubicBezTo>
                    <a:cubicBezTo>
                      <a:pt x="8686" y="8544"/>
                      <a:pt x="8564" y="8479"/>
                      <a:pt x="8440" y="8418"/>
                    </a:cubicBezTo>
                    <a:cubicBezTo>
                      <a:pt x="8194" y="8292"/>
                      <a:pt x="7946" y="8177"/>
                      <a:pt x="7696" y="8060"/>
                    </a:cubicBezTo>
                    <a:cubicBezTo>
                      <a:pt x="7196" y="7833"/>
                      <a:pt x="6695" y="7612"/>
                      <a:pt x="6201" y="7378"/>
                    </a:cubicBezTo>
                    <a:cubicBezTo>
                      <a:pt x="5710" y="7140"/>
                      <a:pt x="5216" y="6901"/>
                      <a:pt x="4773" y="6603"/>
                    </a:cubicBezTo>
                    <a:cubicBezTo>
                      <a:pt x="4554" y="6454"/>
                      <a:pt x="4336" y="6290"/>
                      <a:pt x="4205" y="6095"/>
                    </a:cubicBezTo>
                    <a:lnTo>
                      <a:pt x="3746" y="5407"/>
                    </a:lnTo>
                    <a:cubicBezTo>
                      <a:pt x="3128" y="4499"/>
                      <a:pt x="2502" y="3597"/>
                      <a:pt x="1870" y="2701"/>
                    </a:cubicBezTo>
                    <a:lnTo>
                      <a:pt x="918" y="1359"/>
                    </a:lnTo>
                    <a:lnTo>
                      <a:pt x="440" y="689"/>
                    </a:lnTo>
                    <a:lnTo>
                      <a:pt x="208" y="348"/>
                    </a:lnTo>
                    <a:lnTo>
                      <a:pt x="93" y="177"/>
                    </a:lnTo>
                    <a:cubicBezTo>
                      <a:pt x="74" y="149"/>
                      <a:pt x="56" y="120"/>
                      <a:pt x="39" y="90"/>
                    </a:cubicBezTo>
                    <a:cubicBezTo>
                      <a:pt x="30" y="76"/>
                      <a:pt x="23" y="60"/>
                      <a:pt x="16" y="45"/>
                    </a:cubicBezTo>
                    <a:cubicBezTo>
                      <a:pt x="7" y="34"/>
                      <a:pt x="0" y="1"/>
                      <a:pt x="23" y="17"/>
                    </a:cubicBezTo>
                    <a:cubicBezTo>
                      <a:pt x="19" y="11"/>
                      <a:pt x="2" y="8"/>
                      <a:pt x="4" y="22"/>
                    </a:cubicBezTo>
                    <a:cubicBezTo>
                      <a:pt x="5" y="31"/>
                      <a:pt x="7" y="39"/>
                      <a:pt x="11" y="48"/>
                    </a:cubicBezTo>
                    <a:cubicBezTo>
                      <a:pt x="16" y="64"/>
                      <a:pt x="23" y="79"/>
                      <a:pt x="30" y="95"/>
                    </a:cubicBezTo>
                    <a:cubicBezTo>
                      <a:pt x="44" y="127"/>
                      <a:pt x="58" y="158"/>
                      <a:pt x="74" y="189"/>
                    </a:cubicBezTo>
                    <a:lnTo>
                      <a:pt x="170" y="373"/>
                    </a:lnTo>
                    <a:lnTo>
                      <a:pt x="374" y="731"/>
                    </a:lnTo>
                    <a:lnTo>
                      <a:pt x="798" y="1438"/>
                    </a:lnTo>
                    <a:cubicBezTo>
                      <a:pt x="1088" y="1904"/>
                      <a:pt x="1383" y="2368"/>
                      <a:pt x="1681" y="2829"/>
                    </a:cubicBezTo>
                    <a:cubicBezTo>
                      <a:pt x="2276" y="3752"/>
                      <a:pt x="2893" y="4662"/>
                      <a:pt x="3505" y="5571"/>
                    </a:cubicBezTo>
                    <a:lnTo>
                      <a:pt x="3966" y="6250"/>
                    </a:lnTo>
                    <a:cubicBezTo>
                      <a:pt x="4053" y="6374"/>
                      <a:pt x="4156" y="6486"/>
                      <a:pt x="4273" y="6580"/>
                    </a:cubicBezTo>
                    <a:cubicBezTo>
                      <a:pt x="4383" y="6673"/>
                      <a:pt x="4499" y="6756"/>
                      <a:pt x="4619" y="6833"/>
                    </a:cubicBezTo>
                    <a:cubicBezTo>
                      <a:pt x="5097" y="7133"/>
                      <a:pt x="5598" y="7369"/>
                      <a:pt x="6106" y="7586"/>
                    </a:cubicBezTo>
                    <a:cubicBezTo>
                      <a:pt x="6614" y="7802"/>
                      <a:pt x="7127" y="7997"/>
                      <a:pt x="7641" y="8193"/>
                    </a:cubicBezTo>
                    <a:cubicBezTo>
                      <a:pt x="7897" y="8289"/>
                      <a:pt x="8154" y="8383"/>
                      <a:pt x="8407" y="8488"/>
                    </a:cubicBezTo>
                    <a:cubicBezTo>
                      <a:pt x="8534" y="8540"/>
                      <a:pt x="8660" y="8594"/>
                      <a:pt x="8782" y="8654"/>
                    </a:cubicBezTo>
                    <a:cubicBezTo>
                      <a:pt x="8843" y="8683"/>
                      <a:pt x="8903" y="8717"/>
                      <a:pt x="8960" y="8752"/>
                    </a:cubicBezTo>
                    <a:cubicBezTo>
                      <a:pt x="8990" y="8771"/>
                      <a:pt x="9016" y="8792"/>
                      <a:pt x="9041" y="8814"/>
                    </a:cubicBezTo>
                    <a:cubicBezTo>
                      <a:pt x="9063" y="8837"/>
                      <a:pt x="9088" y="8869"/>
                      <a:pt x="9076" y="8903"/>
                    </a:cubicBezTo>
                    <a:close/>
                  </a:path>
                </a:pathLst>
              </a:custGeom>
              <a:solidFill>
                <a:srgbClr val="AD38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4604189" y="4377826"/>
                <a:ext cx="471016" cy="521831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9218" extrusionOk="0">
                    <a:moveTo>
                      <a:pt x="8302" y="9217"/>
                    </a:moveTo>
                    <a:cubicBezTo>
                      <a:pt x="7901" y="7067"/>
                      <a:pt x="6953" y="5008"/>
                      <a:pt x="5511" y="3364"/>
                    </a:cubicBezTo>
                    <a:cubicBezTo>
                      <a:pt x="4071" y="1720"/>
                      <a:pt x="2130" y="500"/>
                      <a:pt x="0" y="0"/>
                    </a:cubicBezTo>
                    <a:cubicBezTo>
                      <a:pt x="2051" y="562"/>
                      <a:pt x="3327" y="1931"/>
                      <a:pt x="4989" y="3715"/>
                    </a:cubicBezTo>
                    <a:cubicBezTo>
                      <a:pt x="6438" y="5272"/>
                      <a:pt x="7380" y="7227"/>
                      <a:pt x="8320" y="9135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4273531" y="4603697"/>
                <a:ext cx="190897" cy="341472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6032" extrusionOk="0">
                    <a:moveTo>
                      <a:pt x="3338" y="872"/>
                    </a:moveTo>
                    <a:cubicBezTo>
                      <a:pt x="3027" y="458"/>
                      <a:pt x="2606" y="1"/>
                      <a:pt x="2097" y="86"/>
                    </a:cubicBezTo>
                    <a:cubicBezTo>
                      <a:pt x="1554" y="177"/>
                      <a:pt x="1317" y="811"/>
                      <a:pt x="1180" y="1347"/>
                    </a:cubicBezTo>
                    <a:lnTo>
                      <a:pt x="0" y="6032"/>
                    </a:lnTo>
                    <a:lnTo>
                      <a:pt x="1301" y="2247"/>
                    </a:lnTo>
                    <a:cubicBezTo>
                      <a:pt x="1465" y="1773"/>
                      <a:pt x="1645" y="1273"/>
                      <a:pt x="2030" y="952"/>
                    </a:cubicBezTo>
                    <a:cubicBezTo>
                      <a:pt x="2418" y="633"/>
                      <a:pt x="3080" y="591"/>
                      <a:pt x="3371" y="999"/>
                    </a:cubicBez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4052470" y="4407376"/>
                <a:ext cx="281591" cy="290749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5136" extrusionOk="0">
                    <a:moveTo>
                      <a:pt x="1116" y="1458"/>
                    </a:moveTo>
                    <a:cubicBezTo>
                      <a:pt x="1256" y="1114"/>
                      <a:pt x="1413" y="760"/>
                      <a:pt x="1694" y="514"/>
                    </a:cubicBezTo>
                    <a:cubicBezTo>
                      <a:pt x="2284" y="0"/>
                      <a:pt x="3195" y="142"/>
                      <a:pt x="3916" y="445"/>
                    </a:cubicBezTo>
                    <a:cubicBezTo>
                      <a:pt x="4265" y="594"/>
                      <a:pt x="4611" y="774"/>
                      <a:pt x="4963" y="924"/>
                    </a:cubicBezTo>
                    <a:lnTo>
                      <a:pt x="4974" y="931"/>
                    </a:lnTo>
                    <a:lnTo>
                      <a:pt x="3181" y="538"/>
                    </a:lnTo>
                    <a:cubicBezTo>
                      <a:pt x="2895" y="475"/>
                      <a:pt x="2589" y="414"/>
                      <a:pt x="2317" y="517"/>
                    </a:cubicBezTo>
                    <a:cubicBezTo>
                      <a:pt x="1935" y="662"/>
                      <a:pt x="1737" y="1074"/>
                      <a:pt x="1577" y="1449"/>
                    </a:cubicBezTo>
                    <a:lnTo>
                      <a:pt x="0" y="5136"/>
                    </a:lnTo>
                    <a:cubicBezTo>
                      <a:pt x="262" y="3879"/>
                      <a:pt x="634" y="2648"/>
                      <a:pt x="1116" y="145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4302798" y="4434662"/>
                <a:ext cx="399175" cy="434821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681" extrusionOk="0">
                    <a:moveTo>
                      <a:pt x="3582" y="3339"/>
                    </a:moveTo>
                    <a:lnTo>
                      <a:pt x="4731" y="0"/>
                    </a:lnTo>
                    <a:cubicBezTo>
                      <a:pt x="4116" y="679"/>
                      <a:pt x="3690" y="1505"/>
                      <a:pt x="3493" y="2399"/>
                    </a:cubicBezTo>
                    <a:cubicBezTo>
                      <a:pt x="3652" y="1737"/>
                      <a:pt x="3811" y="1077"/>
                      <a:pt x="3968" y="417"/>
                    </a:cubicBezTo>
                    <a:lnTo>
                      <a:pt x="3229" y="2037"/>
                    </a:lnTo>
                    <a:lnTo>
                      <a:pt x="1726" y="388"/>
                    </a:lnTo>
                    <a:lnTo>
                      <a:pt x="2966" y="2495"/>
                    </a:lnTo>
                    <a:cubicBezTo>
                      <a:pt x="2493" y="1323"/>
                      <a:pt x="1264" y="501"/>
                      <a:pt x="0" y="512"/>
                    </a:cubicBezTo>
                    <a:cubicBezTo>
                      <a:pt x="1367" y="831"/>
                      <a:pt x="2519" y="1936"/>
                      <a:pt x="2898" y="3287"/>
                    </a:cubicBezTo>
                    <a:cubicBezTo>
                      <a:pt x="2615" y="3036"/>
                      <a:pt x="2320" y="2776"/>
                      <a:pt x="1957" y="2673"/>
                    </a:cubicBezTo>
                    <a:cubicBezTo>
                      <a:pt x="1594" y="2570"/>
                      <a:pt x="1142" y="2673"/>
                      <a:pt x="965" y="3008"/>
                    </a:cubicBezTo>
                    <a:cubicBezTo>
                      <a:pt x="1819" y="2666"/>
                      <a:pt x="2910" y="3264"/>
                      <a:pt x="3081" y="4169"/>
                    </a:cubicBezTo>
                    <a:cubicBezTo>
                      <a:pt x="2718" y="3936"/>
                      <a:pt x="2206" y="4095"/>
                      <a:pt x="1917" y="4415"/>
                    </a:cubicBezTo>
                    <a:cubicBezTo>
                      <a:pt x="1627" y="4736"/>
                      <a:pt x="1510" y="5172"/>
                      <a:pt x="1424" y="5595"/>
                    </a:cubicBezTo>
                    <a:cubicBezTo>
                      <a:pt x="1337" y="6019"/>
                      <a:pt x="1267" y="6457"/>
                      <a:pt x="1047" y="6827"/>
                    </a:cubicBezTo>
                    <a:cubicBezTo>
                      <a:pt x="1451" y="6682"/>
                      <a:pt x="1685" y="6262"/>
                      <a:pt x="1829" y="5858"/>
                    </a:cubicBezTo>
                    <a:cubicBezTo>
                      <a:pt x="1976" y="5455"/>
                      <a:pt x="2079" y="5017"/>
                      <a:pt x="2369" y="4699"/>
                    </a:cubicBezTo>
                    <a:cubicBezTo>
                      <a:pt x="2657" y="4382"/>
                      <a:pt x="3214" y="4252"/>
                      <a:pt x="3505" y="4568"/>
                    </a:cubicBezTo>
                    <a:cubicBezTo>
                      <a:pt x="3596" y="4668"/>
                      <a:pt x="3648" y="4797"/>
                      <a:pt x="3699" y="4923"/>
                    </a:cubicBezTo>
                    <a:lnTo>
                      <a:pt x="4806" y="7681"/>
                    </a:lnTo>
                    <a:cubicBezTo>
                      <a:pt x="4614" y="6825"/>
                      <a:pt x="4420" y="5970"/>
                      <a:pt x="4228" y="5113"/>
                    </a:cubicBezTo>
                    <a:cubicBezTo>
                      <a:pt x="4172" y="4862"/>
                      <a:pt x="4132" y="4553"/>
                      <a:pt x="4327" y="4383"/>
                    </a:cubicBezTo>
                    <a:cubicBezTo>
                      <a:pt x="4525" y="4214"/>
                      <a:pt x="4820" y="4298"/>
                      <a:pt x="5052" y="4406"/>
                    </a:cubicBezTo>
                    <a:cubicBezTo>
                      <a:pt x="5869" y="4792"/>
                      <a:pt x="6560" y="5397"/>
                      <a:pt x="7050" y="6155"/>
                    </a:cubicBezTo>
                    <a:cubicBezTo>
                      <a:pt x="6851" y="5443"/>
                      <a:pt x="6539" y="4711"/>
                      <a:pt x="5926" y="4298"/>
                    </a:cubicBezTo>
                    <a:cubicBezTo>
                      <a:pt x="5312" y="3886"/>
                      <a:pt x="4334" y="3956"/>
                      <a:pt x="3980" y="4605"/>
                    </a:cubicBezTo>
                    <a:cubicBezTo>
                      <a:pt x="3758" y="4041"/>
                      <a:pt x="3935" y="3346"/>
                      <a:pt x="4399" y="2957"/>
                    </a:cubicBezTo>
                    <a:cubicBezTo>
                      <a:pt x="4863" y="2568"/>
                      <a:pt x="5579" y="2515"/>
                      <a:pt x="6094" y="2831"/>
                    </a:cubicBezTo>
                    <a:cubicBezTo>
                      <a:pt x="5767" y="2461"/>
                      <a:pt x="5270" y="2294"/>
                      <a:pt x="4788" y="2392"/>
                    </a:cubicBezTo>
                    <a:cubicBezTo>
                      <a:pt x="4306" y="2491"/>
                      <a:pt x="3914" y="2838"/>
                      <a:pt x="3758" y="3305"/>
                    </a:cubicBezTo>
                    <a:lnTo>
                      <a:pt x="3559" y="3135"/>
                    </a:lnTo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444153" y="4320377"/>
                <a:ext cx="663782" cy="63267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11176" extrusionOk="0">
                    <a:moveTo>
                      <a:pt x="1" y="5052"/>
                    </a:moveTo>
                    <a:cubicBezTo>
                      <a:pt x="1" y="5052"/>
                      <a:pt x="1413" y="0"/>
                      <a:pt x="3579" y="404"/>
                    </a:cubicBezTo>
                    <a:cubicBezTo>
                      <a:pt x="5746" y="805"/>
                      <a:pt x="9473" y="3698"/>
                      <a:pt x="10426" y="4895"/>
                    </a:cubicBezTo>
                    <a:cubicBezTo>
                      <a:pt x="11379" y="6091"/>
                      <a:pt x="11379" y="11176"/>
                      <a:pt x="11552" y="10800"/>
                    </a:cubicBezTo>
                    <a:cubicBezTo>
                      <a:pt x="11724" y="10423"/>
                      <a:pt x="7292" y="9182"/>
                      <a:pt x="6564" y="8070"/>
                    </a:cubicBezTo>
                    <a:cubicBezTo>
                      <a:pt x="5835" y="6957"/>
                      <a:pt x="2200" y="1722"/>
                      <a:pt x="2501" y="1914"/>
                    </a:cubicBezTo>
                    <a:cubicBezTo>
                      <a:pt x="2801" y="2104"/>
                      <a:pt x="767" y="5956"/>
                      <a:pt x="767" y="59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FF79">
                      <a:alpha val="81568"/>
                    </a:srgbClr>
                  </a:gs>
                  <a:gs pos="2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5" name="Google Shape;1385;p33"/>
          <p:cNvGrpSpPr/>
          <p:nvPr/>
        </p:nvGrpSpPr>
        <p:grpSpPr>
          <a:xfrm rot="543065">
            <a:off x="6831858" y="3402152"/>
            <a:ext cx="2085513" cy="2404850"/>
            <a:chOff x="7107725" y="3556750"/>
            <a:chExt cx="1861988" cy="2147098"/>
          </a:xfrm>
        </p:grpSpPr>
        <p:grpSp>
          <p:nvGrpSpPr>
            <p:cNvPr id="1386" name="Google Shape;1386;p33"/>
            <p:cNvGrpSpPr/>
            <p:nvPr/>
          </p:nvGrpSpPr>
          <p:grpSpPr>
            <a:xfrm>
              <a:off x="7107725" y="3556750"/>
              <a:ext cx="1861988" cy="2147098"/>
              <a:chOff x="7107725" y="3556750"/>
              <a:chExt cx="1861988" cy="2147098"/>
            </a:xfrm>
          </p:grpSpPr>
          <p:sp>
            <p:nvSpPr>
              <p:cNvPr id="1387" name="Google Shape;1387;p33"/>
              <p:cNvSpPr/>
              <p:nvPr/>
            </p:nvSpPr>
            <p:spPr>
              <a:xfrm>
                <a:off x="7107725" y="4089114"/>
                <a:ext cx="1374382" cy="1614735"/>
              </a:xfrm>
              <a:custGeom>
                <a:avLst/>
                <a:gdLst/>
                <a:ahLst/>
                <a:cxnLst/>
                <a:rect l="l" t="t" r="r" b="b"/>
                <a:pathLst>
                  <a:path w="19316" h="22694" extrusionOk="0">
                    <a:moveTo>
                      <a:pt x="19052" y="12520"/>
                    </a:moveTo>
                    <a:cubicBezTo>
                      <a:pt x="18769" y="10064"/>
                      <a:pt x="18168" y="7552"/>
                      <a:pt x="16627" y="5616"/>
                    </a:cubicBezTo>
                    <a:cubicBezTo>
                      <a:pt x="14522" y="2975"/>
                      <a:pt x="11066" y="1853"/>
                      <a:pt x="7812" y="863"/>
                    </a:cubicBezTo>
                    <a:cubicBezTo>
                      <a:pt x="8816" y="3024"/>
                      <a:pt x="10849" y="4495"/>
                      <a:pt x="12747" y="5951"/>
                    </a:cubicBezTo>
                    <a:cubicBezTo>
                      <a:pt x="14644" y="7407"/>
                      <a:pt x="16580" y="9081"/>
                      <a:pt x="17219" y="11376"/>
                    </a:cubicBezTo>
                    <a:cubicBezTo>
                      <a:pt x="15667" y="9933"/>
                      <a:pt x="13368" y="9687"/>
                      <a:pt x="11383" y="8917"/>
                    </a:cubicBezTo>
                    <a:cubicBezTo>
                      <a:pt x="7084" y="7252"/>
                      <a:pt x="4336" y="3167"/>
                      <a:pt x="760" y="288"/>
                    </a:cubicBezTo>
                    <a:cubicBezTo>
                      <a:pt x="578" y="142"/>
                      <a:pt x="306" y="0"/>
                      <a:pt x="133" y="159"/>
                    </a:cubicBezTo>
                    <a:cubicBezTo>
                      <a:pt x="0" y="281"/>
                      <a:pt x="37" y="494"/>
                      <a:pt x="84" y="667"/>
                    </a:cubicBezTo>
                    <a:cubicBezTo>
                      <a:pt x="571" y="2406"/>
                      <a:pt x="1130" y="4122"/>
                      <a:pt x="1763" y="5817"/>
                    </a:cubicBezTo>
                    <a:cubicBezTo>
                      <a:pt x="2212" y="7016"/>
                      <a:pt x="2720" y="8238"/>
                      <a:pt x="3635" y="9142"/>
                    </a:cubicBezTo>
                    <a:cubicBezTo>
                      <a:pt x="5145" y="10636"/>
                      <a:pt x="7454" y="10975"/>
                      <a:pt x="9598" y="11040"/>
                    </a:cubicBezTo>
                    <a:cubicBezTo>
                      <a:pt x="11741" y="11102"/>
                      <a:pt x="13974" y="10989"/>
                      <a:pt x="15929" y="11844"/>
                    </a:cubicBezTo>
                    <a:cubicBezTo>
                      <a:pt x="12822" y="12712"/>
                      <a:pt x="9235" y="11666"/>
                      <a:pt x="6452" y="13298"/>
                    </a:cubicBezTo>
                    <a:cubicBezTo>
                      <a:pt x="4965" y="14171"/>
                      <a:pt x="3977" y="15679"/>
                      <a:pt x="3181" y="17198"/>
                    </a:cubicBezTo>
                    <a:cubicBezTo>
                      <a:pt x="2263" y="18951"/>
                      <a:pt x="1524" y="20792"/>
                      <a:pt x="980" y="22693"/>
                    </a:cubicBezTo>
                    <a:lnTo>
                      <a:pt x="6679" y="17168"/>
                    </a:lnTo>
                    <a:cubicBezTo>
                      <a:pt x="7988" y="15899"/>
                      <a:pt x="9350" y="14597"/>
                      <a:pt x="11060" y="13963"/>
                    </a:cubicBezTo>
                    <a:cubicBezTo>
                      <a:pt x="12331" y="13494"/>
                      <a:pt x="13710" y="13426"/>
                      <a:pt x="15061" y="13363"/>
                    </a:cubicBezTo>
                    <a:cubicBezTo>
                      <a:pt x="15723" y="13332"/>
                      <a:pt x="16402" y="13302"/>
                      <a:pt x="17032" y="13501"/>
                    </a:cubicBezTo>
                    <a:cubicBezTo>
                      <a:pt x="17662" y="13698"/>
                      <a:pt x="18244" y="14173"/>
                      <a:pt x="18373" y="14815"/>
                    </a:cubicBezTo>
                    <a:lnTo>
                      <a:pt x="19315" y="14103"/>
                    </a:lnTo>
                    <a:lnTo>
                      <a:pt x="18877" y="13730"/>
                    </a:ln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7117046" y="4094806"/>
                <a:ext cx="800537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11251" h="8837" extrusionOk="0">
                    <a:moveTo>
                      <a:pt x="11251" y="8837"/>
                    </a:moveTo>
                    <a:cubicBezTo>
                      <a:pt x="10971" y="8723"/>
                      <a:pt x="10690" y="8613"/>
                      <a:pt x="10414" y="8491"/>
                    </a:cubicBezTo>
                    <a:cubicBezTo>
                      <a:pt x="10146" y="8353"/>
                      <a:pt x="9870" y="8228"/>
                      <a:pt x="9606" y="8081"/>
                    </a:cubicBezTo>
                    <a:lnTo>
                      <a:pt x="9217" y="7851"/>
                    </a:lnTo>
                    <a:cubicBezTo>
                      <a:pt x="9086" y="7774"/>
                      <a:pt x="8955" y="7701"/>
                      <a:pt x="8831" y="7613"/>
                    </a:cubicBezTo>
                    <a:lnTo>
                      <a:pt x="8454" y="7362"/>
                    </a:lnTo>
                    <a:lnTo>
                      <a:pt x="8266" y="7234"/>
                    </a:lnTo>
                    <a:lnTo>
                      <a:pt x="8082" y="7100"/>
                    </a:lnTo>
                    <a:cubicBezTo>
                      <a:pt x="7105" y="6390"/>
                      <a:pt x="6208" y="5574"/>
                      <a:pt x="5337" y="4742"/>
                    </a:cubicBezTo>
                    <a:cubicBezTo>
                      <a:pt x="4471" y="3900"/>
                      <a:pt x="3629" y="3036"/>
                      <a:pt x="2769" y="2191"/>
                    </a:cubicBezTo>
                    <a:cubicBezTo>
                      <a:pt x="2341" y="1769"/>
                      <a:pt x="1905" y="1354"/>
                      <a:pt x="1456" y="950"/>
                    </a:cubicBezTo>
                    <a:cubicBezTo>
                      <a:pt x="1238" y="743"/>
                      <a:pt x="1004" y="554"/>
                      <a:pt x="777" y="355"/>
                    </a:cubicBezTo>
                    <a:cubicBezTo>
                      <a:pt x="664" y="257"/>
                      <a:pt x="554" y="151"/>
                      <a:pt x="421" y="85"/>
                    </a:cubicBezTo>
                    <a:cubicBezTo>
                      <a:pt x="355" y="46"/>
                      <a:pt x="283" y="23"/>
                      <a:pt x="210" y="15"/>
                    </a:cubicBezTo>
                    <a:cubicBezTo>
                      <a:pt x="133" y="6"/>
                      <a:pt x="58" y="29"/>
                      <a:pt x="0" y="79"/>
                    </a:cubicBezTo>
                    <a:cubicBezTo>
                      <a:pt x="58" y="27"/>
                      <a:pt x="133" y="1"/>
                      <a:pt x="210" y="6"/>
                    </a:cubicBezTo>
                    <a:cubicBezTo>
                      <a:pt x="287" y="11"/>
                      <a:pt x="360" y="32"/>
                      <a:pt x="428" y="67"/>
                    </a:cubicBezTo>
                    <a:cubicBezTo>
                      <a:pt x="568" y="133"/>
                      <a:pt x="681" y="236"/>
                      <a:pt x="798" y="329"/>
                    </a:cubicBezTo>
                    <a:cubicBezTo>
                      <a:pt x="1030" y="521"/>
                      <a:pt x="1271" y="704"/>
                      <a:pt x="1496" y="905"/>
                    </a:cubicBezTo>
                    <a:cubicBezTo>
                      <a:pt x="1954" y="1299"/>
                      <a:pt x="2397" y="1708"/>
                      <a:pt x="2835" y="2125"/>
                    </a:cubicBezTo>
                    <a:cubicBezTo>
                      <a:pt x="3708" y="2956"/>
                      <a:pt x="4549" y="3820"/>
                      <a:pt x="5420" y="4653"/>
                    </a:cubicBezTo>
                    <a:cubicBezTo>
                      <a:pt x="6283" y="5492"/>
                      <a:pt x="7178" y="6302"/>
                      <a:pt x="8138" y="7025"/>
                    </a:cubicBezTo>
                    <a:cubicBezTo>
                      <a:pt x="9100" y="7749"/>
                      <a:pt x="10133" y="8378"/>
                      <a:pt x="11251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7277494" y="3556750"/>
                <a:ext cx="1692220" cy="1676566"/>
              </a:xfrm>
              <a:custGeom>
                <a:avLst/>
                <a:gdLst/>
                <a:ahLst/>
                <a:cxnLst/>
                <a:rect l="l" t="t" r="r" b="b"/>
                <a:pathLst>
                  <a:path w="23783" h="23563" extrusionOk="0">
                    <a:moveTo>
                      <a:pt x="17525" y="22580"/>
                    </a:moveTo>
                    <a:cubicBezTo>
                      <a:pt x="19555" y="21166"/>
                      <a:pt x="21480" y="19445"/>
                      <a:pt x="22454" y="17170"/>
                    </a:cubicBezTo>
                    <a:cubicBezTo>
                      <a:pt x="23782" y="14065"/>
                      <a:pt x="23131" y="10490"/>
                      <a:pt x="22459" y="7156"/>
                    </a:cubicBezTo>
                    <a:cubicBezTo>
                      <a:pt x="21031" y="9064"/>
                      <a:pt x="20702" y="11553"/>
                      <a:pt x="20319" y="13913"/>
                    </a:cubicBezTo>
                    <a:cubicBezTo>
                      <a:pt x="19939" y="16275"/>
                      <a:pt x="19382" y="18773"/>
                      <a:pt x="17662" y="20424"/>
                    </a:cubicBezTo>
                    <a:cubicBezTo>
                      <a:pt x="18198" y="18373"/>
                      <a:pt x="17324" y="16231"/>
                      <a:pt x="17060" y="14117"/>
                    </a:cubicBezTo>
                    <a:cubicBezTo>
                      <a:pt x="16489" y="9544"/>
                      <a:pt x="18783" y="5187"/>
                      <a:pt x="19623" y="673"/>
                    </a:cubicBezTo>
                    <a:cubicBezTo>
                      <a:pt x="19665" y="444"/>
                      <a:pt x="19661" y="137"/>
                      <a:pt x="19439" y="60"/>
                    </a:cubicBezTo>
                    <a:cubicBezTo>
                      <a:pt x="19268" y="1"/>
                      <a:pt x="19097" y="133"/>
                      <a:pt x="18968" y="259"/>
                    </a:cubicBezTo>
                    <a:cubicBezTo>
                      <a:pt x="17668" y="1511"/>
                      <a:pt x="16423" y="2818"/>
                      <a:pt x="15233" y="4178"/>
                    </a:cubicBezTo>
                    <a:cubicBezTo>
                      <a:pt x="14388" y="5142"/>
                      <a:pt x="13552" y="6170"/>
                      <a:pt x="13190" y="7402"/>
                    </a:cubicBezTo>
                    <a:cubicBezTo>
                      <a:pt x="12590" y="9441"/>
                      <a:pt x="13387" y="11633"/>
                      <a:pt x="14348" y="13552"/>
                    </a:cubicBezTo>
                    <a:cubicBezTo>
                      <a:pt x="15308" y="15470"/>
                      <a:pt x="16465" y="17380"/>
                      <a:pt x="16640" y="19508"/>
                    </a:cubicBezTo>
                    <a:cubicBezTo>
                      <a:pt x="14402" y="17184"/>
                      <a:pt x="13623" y="13529"/>
                      <a:pt x="10867" y="11855"/>
                    </a:cubicBezTo>
                    <a:cubicBezTo>
                      <a:pt x="9394" y="10958"/>
                      <a:pt x="7597" y="10804"/>
                      <a:pt x="5881" y="10823"/>
                    </a:cubicBezTo>
                    <a:cubicBezTo>
                      <a:pt x="3904" y="10846"/>
                      <a:pt x="1933" y="11070"/>
                      <a:pt x="1" y="11490"/>
                    </a:cubicBezTo>
                    <a:lnTo>
                      <a:pt x="7568" y="13891"/>
                    </a:lnTo>
                    <a:cubicBezTo>
                      <a:pt x="9305" y="14442"/>
                      <a:pt x="11096" y="15023"/>
                      <a:pt x="12466" y="16230"/>
                    </a:cubicBezTo>
                    <a:cubicBezTo>
                      <a:pt x="13484" y="17125"/>
                      <a:pt x="14196" y="18307"/>
                      <a:pt x="14892" y="19466"/>
                    </a:cubicBezTo>
                    <a:cubicBezTo>
                      <a:pt x="15233" y="20035"/>
                      <a:pt x="15580" y="20618"/>
                      <a:pt x="15706" y="21267"/>
                    </a:cubicBezTo>
                    <a:cubicBezTo>
                      <a:pt x="15830" y="21915"/>
                      <a:pt x="15686" y="22653"/>
                      <a:pt x="15182" y="23071"/>
                    </a:cubicBezTo>
                    <a:lnTo>
                      <a:pt x="16257" y="23563"/>
                    </a:lnTo>
                    <a:cubicBezTo>
                      <a:pt x="16297" y="23374"/>
                      <a:pt x="16338" y="23188"/>
                      <a:pt x="16378" y="22999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5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8191654" y="3575179"/>
                <a:ext cx="435524" cy="94583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13293" extrusionOk="0">
                    <a:moveTo>
                      <a:pt x="6120" y="0"/>
                    </a:moveTo>
                    <a:cubicBezTo>
                      <a:pt x="5212" y="939"/>
                      <a:pt x="4324" y="1894"/>
                      <a:pt x="3455" y="2866"/>
                    </a:cubicBezTo>
                    <a:cubicBezTo>
                      <a:pt x="3022" y="3355"/>
                      <a:pt x="2589" y="3842"/>
                      <a:pt x="2170" y="4341"/>
                    </a:cubicBezTo>
                    <a:cubicBezTo>
                      <a:pt x="1753" y="4839"/>
                      <a:pt x="1351" y="5349"/>
                      <a:pt x="1025" y="5902"/>
                    </a:cubicBezTo>
                    <a:cubicBezTo>
                      <a:pt x="697" y="6454"/>
                      <a:pt x="447" y="7051"/>
                      <a:pt x="335" y="7681"/>
                    </a:cubicBezTo>
                    <a:cubicBezTo>
                      <a:pt x="217" y="8307"/>
                      <a:pt x="217" y="8957"/>
                      <a:pt x="306" y="9596"/>
                    </a:cubicBezTo>
                    <a:cubicBezTo>
                      <a:pt x="398" y="10236"/>
                      <a:pt x="553" y="10868"/>
                      <a:pt x="768" y="11479"/>
                    </a:cubicBezTo>
                    <a:cubicBezTo>
                      <a:pt x="974" y="12097"/>
                      <a:pt x="1232" y="12696"/>
                      <a:pt x="1500" y="13293"/>
                    </a:cubicBezTo>
                    <a:cubicBezTo>
                      <a:pt x="880" y="12148"/>
                      <a:pt x="334" y="10933"/>
                      <a:pt x="119" y="9624"/>
                    </a:cubicBezTo>
                    <a:cubicBezTo>
                      <a:pt x="4" y="8967"/>
                      <a:pt x="0" y="8297"/>
                      <a:pt x="110" y="7639"/>
                    </a:cubicBezTo>
                    <a:cubicBezTo>
                      <a:pt x="218" y="6979"/>
                      <a:pt x="480" y="6349"/>
                      <a:pt x="817" y="5780"/>
                    </a:cubicBezTo>
                    <a:cubicBezTo>
                      <a:pt x="1157" y="5209"/>
                      <a:pt x="1568" y="4689"/>
                      <a:pt x="1995" y="4193"/>
                    </a:cubicBezTo>
                    <a:cubicBezTo>
                      <a:pt x="2426" y="3699"/>
                      <a:pt x="2865" y="3214"/>
                      <a:pt x="3315" y="2739"/>
                    </a:cubicBezTo>
                    <a:cubicBezTo>
                      <a:pt x="4210" y="1786"/>
                      <a:pt x="5146" y="873"/>
                      <a:pt x="6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1" name="Google Shape;1391;p33"/>
            <p:cNvSpPr/>
            <p:nvPr/>
          </p:nvSpPr>
          <p:spPr>
            <a:xfrm>
              <a:off x="7277494" y="4321711"/>
              <a:ext cx="773214" cy="78481"/>
            </a:xfrm>
            <a:custGeom>
              <a:avLst/>
              <a:gdLst/>
              <a:ahLst/>
              <a:cxnLst/>
              <a:rect l="l" t="t" r="r" b="b"/>
              <a:pathLst>
                <a:path w="10867" h="1103" extrusionOk="0">
                  <a:moveTo>
                    <a:pt x="10867" y="1102"/>
                  </a:moveTo>
                  <a:cubicBezTo>
                    <a:pt x="10062" y="645"/>
                    <a:pt x="9163" y="387"/>
                    <a:pt x="8254" y="258"/>
                  </a:cubicBezTo>
                  <a:cubicBezTo>
                    <a:pt x="7346" y="128"/>
                    <a:pt x="6419" y="111"/>
                    <a:pt x="5497" y="139"/>
                  </a:cubicBezTo>
                  <a:cubicBezTo>
                    <a:pt x="4576" y="158"/>
                    <a:pt x="3656" y="224"/>
                    <a:pt x="2738" y="326"/>
                  </a:cubicBezTo>
                  <a:cubicBezTo>
                    <a:pt x="2280" y="374"/>
                    <a:pt x="1823" y="434"/>
                    <a:pt x="1366" y="505"/>
                  </a:cubicBezTo>
                  <a:cubicBezTo>
                    <a:pt x="910" y="573"/>
                    <a:pt x="454" y="654"/>
                    <a:pt x="1" y="739"/>
                  </a:cubicBezTo>
                  <a:cubicBezTo>
                    <a:pt x="449" y="628"/>
                    <a:pt x="901" y="533"/>
                    <a:pt x="1357" y="448"/>
                  </a:cubicBezTo>
                  <a:cubicBezTo>
                    <a:pt x="1811" y="364"/>
                    <a:pt x="2268" y="292"/>
                    <a:pt x="2727" y="233"/>
                  </a:cubicBezTo>
                  <a:cubicBezTo>
                    <a:pt x="3645" y="113"/>
                    <a:pt x="4569" y="46"/>
                    <a:pt x="5494" y="18"/>
                  </a:cubicBezTo>
                  <a:cubicBezTo>
                    <a:pt x="6419" y="1"/>
                    <a:pt x="7351" y="15"/>
                    <a:pt x="8268" y="165"/>
                  </a:cubicBezTo>
                  <a:cubicBezTo>
                    <a:pt x="8727" y="238"/>
                    <a:pt x="9177" y="352"/>
                    <a:pt x="9617" y="500"/>
                  </a:cubicBezTo>
                  <a:cubicBezTo>
                    <a:pt x="10055" y="656"/>
                    <a:pt x="10478" y="851"/>
                    <a:pt x="10867" y="11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8878004"/>
      </p:ext>
    </p:extLst>
  </p:cSld>
  <p:clrMapOvr>
    <a:masterClrMapping/>
  </p:clrMapOvr>
</p:sld>
</file>

<file path=ppt/theme/theme1.xml><?xml version="1.0" encoding="utf-8"?>
<a:theme xmlns:a="http://schemas.openxmlformats.org/drawingml/2006/main" name="Rainy Lofi Aesthetic Newsletter by Slidesgo">
  <a:themeElements>
    <a:clrScheme name="Simple Light">
      <a:dk1>
        <a:srgbClr val="FFFFFF"/>
      </a:dk1>
      <a:lt1>
        <a:srgbClr val="601E87"/>
      </a:lt1>
      <a:dk2>
        <a:srgbClr val="FF31EA"/>
      </a:dk2>
      <a:lt2>
        <a:srgbClr val="8C21A5"/>
      </a:lt2>
      <a:accent1>
        <a:srgbClr val="A81A8A"/>
      </a:accent1>
      <a:accent2>
        <a:srgbClr val="5E0045"/>
      </a:accent2>
      <a:accent3>
        <a:srgbClr val="00FFFF"/>
      </a:accent3>
      <a:accent4>
        <a:srgbClr val="1D2686"/>
      </a:accent4>
      <a:accent5>
        <a:srgbClr val="181234"/>
      </a:accent5>
      <a:accent6>
        <a:srgbClr val="00FF7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451</Words>
  <Application>Microsoft Office PowerPoint</Application>
  <PresentationFormat>On-screen Show (16:9)</PresentationFormat>
  <Paragraphs>81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Federo</vt:lpstr>
      <vt:lpstr>Oxanium</vt:lpstr>
      <vt:lpstr>Arial</vt:lpstr>
      <vt:lpstr>Advent Pro</vt:lpstr>
      <vt:lpstr>Rainy Lofi Aesthetic Newsletter by Slidesgo</vt:lpstr>
      <vt:lpstr>XÂY DỰNG WEBSITE NGHE NHẠC VÀ CHAT TRỰC TUYẾN</vt:lpstr>
      <vt:lpstr>PowerPoint Presentation</vt:lpstr>
      <vt:lpstr>NỘI DUNG</vt:lpstr>
      <vt:lpstr>1st  TỔNG QUAN</vt:lpstr>
      <vt:lpstr>Mục Tiêu </vt:lpstr>
      <vt:lpstr>PowerPoint Presentation</vt:lpstr>
      <vt:lpstr>Công Nghệ</vt:lpstr>
      <vt:lpstr>PowerPoint Presentation</vt:lpstr>
      <vt:lpstr>Kết Quả Dự Kiến</vt:lpstr>
      <vt:lpstr>PowerPoint Presentation</vt:lpstr>
      <vt:lpstr>2nd  CHỨC NĂNG</vt:lpstr>
      <vt:lpstr>PowerPoint Presentation</vt:lpstr>
      <vt:lpstr>3th  DEMO</vt:lpstr>
      <vt:lpstr>4th  KẾT LUẬN</vt:lpstr>
      <vt:lpstr>4.1 Kết quả đạt được</vt:lpstr>
      <vt:lpstr>4.2 Ưu điểm</vt:lpstr>
      <vt:lpstr>4.2 Nhược điểm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NGHE NHẠC VÀ CHAT TRỰC TUYẾN</dc:title>
  <cp:lastModifiedBy>~• Gii Gii</cp:lastModifiedBy>
  <cp:revision>17</cp:revision>
  <dcterms:modified xsi:type="dcterms:W3CDTF">2022-06-11T15:05:44Z</dcterms:modified>
</cp:coreProperties>
</file>