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66" r:id="rId11"/>
    <p:sldId id="275" r:id="rId12"/>
    <p:sldId id="276" r:id="rId13"/>
    <p:sldId id="269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9AC61-BE1D-4476-8412-E7556EF1867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104869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B99F9-2F98-4A77-BAB2-7C182735DBE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CFAECF55-D18E-4ED6-8014-675926654BC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24 June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1-59</a:t>
            </a:r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E9736B-1D0F-4846-A198-205C05E5C45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4" name="Rectangle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19" name="Rectangle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27" name="Rectangle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35" name="Rectangle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43" name="Rectangle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52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5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C20-0C34-4F1C-904D-50BE6FB413CA}" type="datetime5">
              <a:rPr lang="en-US"/>
              <a:t>24-Jun-22</a:t>
            </a:fld>
            <a:endParaRPr lang="en-US"/>
          </a:p>
        </p:txBody>
      </p:sp>
      <p:sp>
        <p:nvSpPr>
          <p:cNvPr id="104865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765-86EA-452E-A149-DF466BBF4256}" type="datetime5">
              <a:rPr lang="en-US"/>
              <a:t>24-Jun-22</a:t>
            </a:fld>
            <a:endParaRPr lang="en-US"/>
          </a:p>
        </p:txBody>
      </p:sp>
      <p:sp>
        <p:nvSpPr>
          <p:cNvPr id="1048677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AAF7-DFC9-439E-A044-2180F8CF8592}" type="datetime5">
              <a:rPr lang="en-US"/>
              <a:t>24-Jun-22</a:t>
            </a:fld>
            <a:endParaRPr lang="en-US"/>
          </a:p>
        </p:txBody>
      </p:sp>
      <p:sp>
        <p:nvSpPr>
          <p:cNvPr id="104866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D74-A66E-48A4-95AA-DFEEDC7404A3}" type="datetime5">
              <a:rPr lang="en-US"/>
              <a:t>24-Jun-22</a:t>
            </a:fld>
            <a:endParaRPr lang="en-US"/>
          </a:p>
        </p:txBody>
      </p:sp>
      <p:sp>
        <p:nvSpPr>
          <p:cNvPr id="104866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C5AB-A99B-48B8-9E90-52B9ED4557AD}" type="datetime5">
              <a:rPr lang="en-US"/>
              <a:t>24-Jun-22</a:t>
            </a:fld>
            <a:endParaRPr lang="en-US"/>
          </a:p>
        </p:txBody>
      </p:sp>
      <p:sp>
        <p:nvSpPr>
          <p:cNvPr id="104860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B02-F086-4108-89C8-9C7A0F712851}" type="datetime5">
              <a:rPr lang="en-US"/>
              <a:t>24-Jun-22</a:t>
            </a:fld>
            <a:endParaRPr lang="en-US"/>
          </a:p>
        </p:txBody>
      </p:sp>
      <p:sp>
        <p:nvSpPr>
          <p:cNvPr id="1048681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3A58-C4A1-48AE-879C-352EBD42BC6D}" type="datetime5">
              <a:rPr lang="en-US"/>
              <a:t>24-Jun-22</a:t>
            </a:fld>
            <a:endParaRPr lang="en-US"/>
          </a:p>
        </p:txBody>
      </p:sp>
      <p:sp>
        <p:nvSpPr>
          <p:cNvPr id="104868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1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2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601-E84F-4BED-A160-4C86618CBCB7}" type="datetime5">
              <a:rPr lang="en-US"/>
              <a:t>24-Jun-22</a:t>
            </a:fld>
            <a:endParaRPr lang="en-US"/>
          </a:p>
        </p:txBody>
      </p:sp>
      <p:sp>
        <p:nvSpPr>
          <p:cNvPr id="104858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BF1-2B9B-4CC3-B885-D805D397C9D2}" type="datetime5">
              <a:rPr lang="en-US"/>
              <a:t>24-Jun-22</a:t>
            </a:fld>
            <a:endParaRPr lang="en-US"/>
          </a:p>
        </p:txBody>
      </p:sp>
      <p:sp>
        <p:nvSpPr>
          <p:cNvPr id="1048657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1B98-991C-497D-8F19-3A85C3610DBD}" type="datetime5">
              <a:rPr lang="en-US"/>
              <a:t>24-Jun-22</a:t>
            </a:fld>
            <a:endParaRPr lang="en-US"/>
          </a:p>
        </p:txBody>
      </p:sp>
      <p:sp>
        <p:nvSpPr>
          <p:cNvPr id="104859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8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645A-4999-4336-8960-0B6ADB46BD02}" type="datetime5">
              <a:rPr lang="en-US"/>
              <a:t>24-Jun-22</a:t>
            </a:fld>
            <a:endParaRPr lang="en-US"/>
          </a:p>
        </p:txBody>
      </p:sp>
      <p:sp>
        <p:nvSpPr>
          <p:cNvPr id="1048691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66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67" name="Freeform 6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68" name="Freeform 7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F5BE-FAC7-4760-8FE9-6B3E52B89138}" type="datetime5">
              <a:rPr lang="en-US"/>
              <a:t>24-Jun-22</a:t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96A929F-4E46-4B0D-8BF8-E469BA31975D}" type="datetime5">
              <a:rPr lang="en-US"/>
              <a:t>24-Jun-22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4"/>
          <p:cNvSpPr>
            <a:spLocks noGrp="1"/>
          </p:cNvSpPr>
          <p:nvPr>
            <p:ph type="title"/>
          </p:nvPr>
        </p:nvSpPr>
        <p:spPr>
          <a:xfrm>
            <a:off x="2743200" y="1447800"/>
            <a:ext cx="7543800" cy="1219200"/>
          </a:xfrm>
        </p:spPr>
        <p:txBody>
          <a:bodyPr/>
          <a:lstStyle/>
          <a:p>
            <a:pPr algn="ctr"/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Website </a:t>
            </a:r>
            <a:br>
              <a:rPr lang="en-US" sz="4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ARVIND SNACKS</a:t>
            </a:r>
            <a:endParaRPr lang="en-US" sz="4000" b="1" dirty="0">
              <a:ln w="3175"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body" idx="1"/>
          </p:nvPr>
        </p:nvSpPr>
        <p:spPr>
          <a:xfrm>
            <a:off x="1981200" y="1855788"/>
            <a:ext cx="4040188" cy="658812"/>
          </a:xfrm>
        </p:spPr>
        <p:txBody>
          <a:bodyPr/>
          <a:lstStyle/>
          <a:p>
            <a:pPr algn="ctr"/>
            <a:endParaRPr lang="en-US" altLang="en-US" sz="3200">
              <a:solidFill>
                <a:srgbClr val="B9077E"/>
              </a:solidFill>
            </a:endParaRPr>
          </a:p>
          <a:p>
            <a:pPr algn="ctr"/>
            <a:r>
              <a:rPr lang="en-US" altLang="en-US" sz="3200">
                <a:solidFill>
                  <a:srgbClr val="B9077E"/>
                </a:solidFill>
              </a:rPr>
              <a:t>    </a:t>
            </a:r>
            <a:endParaRPr lang="en-US" altLang="en-US" sz="3200"/>
          </a:p>
        </p:txBody>
      </p:sp>
      <p:pic>
        <p:nvPicPr>
          <p:cNvPr id="2097152" name="Picture 6" descr="klogo cop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1" y="25400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8" descr="kec2blackborder pn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495800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9" name="Rectangle 12"/>
          <p:cNvSpPr/>
          <p:nvPr/>
        </p:nvSpPr>
        <p:spPr>
          <a:xfrm>
            <a:off x="4724400" y="3048000"/>
            <a:ext cx="5334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F6FC6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PROJECT MEMBERS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ASWIN S		       (19ITR014)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JAIHARI D	                       (19ITR028)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KARAMCHAND SUBASH  K   (19ITR034)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F6FC6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Dr. J.PREMALATHA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Professor/Department of 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Kongu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Engineering College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1E87-42E1-19ED-5917-9499705E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8" y="219994"/>
            <a:ext cx="11074400" cy="11430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module/admin – Admin dashboard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A9F7D-EB6E-9B71-082C-44D76F62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BF1-2B9B-4CC3-B885-D805D397C9D2}" type="datetime5">
              <a:rPr lang="en-US" smtClean="0"/>
              <a:t>24-Jun-22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D91D9-0638-AAE9-9E42-368B12DC0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05" y="1491784"/>
            <a:ext cx="9179859" cy="48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1EA6-2278-4C08-5A3A-F666EF3B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524"/>
            <a:ext cx="10972800" cy="1143000"/>
          </a:xfrm>
        </p:spPr>
        <p:txBody>
          <a:bodyPr/>
          <a:lstStyle/>
          <a:p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Factory module/admin – Admin view the orders from shop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22A6-5C55-ED03-A06F-AFEAB727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C5AB-A99B-48B8-9E90-52B9ED4557AD}" type="datetime5">
              <a:rPr lang="en-US" smtClean="0"/>
              <a:t>24-Jun-22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B3ACA-A05F-C501-FE1E-6C27951EE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7" y="1694330"/>
            <a:ext cx="8875059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4AFC-263B-BB02-E10F-8D7DB9A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7" y="204788"/>
            <a:ext cx="10972800" cy="1143000"/>
          </a:xfrm>
        </p:spPr>
        <p:txBody>
          <a:bodyPr/>
          <a:lstStyle/>
          <a:p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Factory module/admin – Delivered History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1291-24CB-595E-A8B6-7743A8F8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C5AB-A99B-48B8-9E90-52B9ED4557AD}" type="datetime5">
              <a:rPr lang="en-US" smtClean="0"/>
              <a:t>24-Jun-22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1F0F6-D321-9E03-9E49-AFB7EA1D7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31" y="1764834"/>
            <a:ext cx="780344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C983-BEEF-3776-6B4B-6EEBDE7F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871" y="202064"/>
            <a:ext cx="110744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Shop’s/User’s Module – User view the items available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3D7-D25D-B92E-84B4-D22189C5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BF1-2B9B-4CC3-B885-D805D397C9D2}" type="datetime5">
              <a:rPr lang="en-US" smtClean="0"/>
              <a:t>24-Jun-22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D8DBD-D64C-F185-4405-68E78453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23" y="1557820"/>
            <a:ext cx="9063318" cy="50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00C8-1DEF-3AD2-4750-97906008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524"/>
            <a:ext cx="10972800" cy="1143000"/>
          </a:xfrm>
        </p:spPr>
        <p:txBody>
          <a:bodyPr/>
          <a:lstStyle/>
          <a:p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Shop’s/User’s Module – User add the items in cart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14C9-B5B8-8F17-90A2-741A6390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C5AB-A99B-48B8-9E90-52B9ED4557AD}" type="datetime5">
              <a:rPr lang="en-US" smtClean="0"/>
              <a:t>24-Jun-22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707F3-8ADC-582E-39D1-6FF24C636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8" y="1629335"/>
            <a:ext cx="780344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7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C5A1-B44C-1BF1-567F-6057FBFC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82" y="204788"/>
            <a:ext cx="10972800" cy="1143000"/>
          </a:xfrm>
        </p:spPr>
        <p:txBody>
          <a:bodyPr/>
          <a:lstStyle/>
          <a:p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Shop’s/User’s Module – Delivery Pending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20C8-4904-C23F-EEFB-D5D3B265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C5AB-A99B-48B8-9E90-52B9ED4557AD}" type="datetime5">
              <a:rPr lang="en-US" smtClean="0"/>
              <a:t>24-Jun-22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4E925-B7FF-E2F1-4BF8-DAF4829C7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25" y="1657351"/>
            <a:ext cx="8545440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2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4D76-02B0-FBC7-D914-9D18FCC3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17" y="204788"/>
            <a:ext cx="10972800" cy="1143000"/>
          </a:xfrm>
        </p:spPr>
        <p:txBody>
          <a:bodyPr/>
          <a:lstStyle/>
          <a:p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Shop’s/User’s Module –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Users’s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Order history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78A8-36EF-8EE6-108B-EA7B64E1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C5AB-A99B-48B8-9E90-52B9ED4557AD}" type="datetime5">
              <a:rPr lang="en-US" smtClean="0"/>
              <a:t>24-Jun-22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313F1-CAC7-2CBB-FD08-CE7DB28F6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96" y="1746904"/>
            <a:ext cx="780344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73914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Arvind Snacks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Address: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Arvind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Chettinad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Snacks ,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Shed No.38,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Sidco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Kappalur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Madurai – 625 0008.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Mobile: +91 98432-26920	</a:t>
            </a:r>
          </a:p>
          <a:p>
            <a:pPr marL="0" indent="0">
              <a:buNone/>
            </a:pPr>
            <a:r>
              <a:rPr lang="fr-F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+91 94430-26920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Rectangle 2"/>
          <p:cNvSpPr>
            <a:spLocks noChangeArrowheads="1"/>
          </p:cNvSpPr>
          <p:nvPr/>
        </p:nvSpPr>
        <p:spPr bwMode="auto">
          <a:xfrm>
            <a:off x="3962400" y="228601"/>
            <a:ext cx="556260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Rectangle 3"/>
          <p:cNvSpPr/>
          <p:nvPr/>
        </p:nvSpPr>
        <p:spPr>
          <a:xfrm rot="19844985">
            <a:off x="180251" y="178881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1048601" name="Text Box 3"/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635F4DBF-06EA-4074-A654-D01B9EFF2028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2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Text Box 4"/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690283" y="204789"/>
            <a:ext cx="10972800" cy="1143000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  <a:br>
              <a:rPr lang="en-US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2174789" y="1531752"/>
            <a:ext cx="9344858" cy="4389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Develop a Website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the communication between the factory and shop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7315200" cy="37338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Design and develop an website for Arvind Snacks and to maintain product stock details</a:t>
            </a:r>
          </a:p>
          <a:p>
            <a:pPr eaLnBrk="1" hangingPunct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UI with maximum functions </a:t>
            </a:r>
          </a:p>
        </p:txBody>
      </p:sp>
      <p:sp>
        <p:nvSpPr>
          <p:cNvPr id="1048614" name="Rectangle 2"/>
          <p:cNvSpPr>
            <a:spLocks noChangeArrowheads="1"/>
          </p:cNvSpPr>
          <p:nvPr/>
        </p:nvSpPr>
        <p:spPr bwMode="auto">
          <a:xfrm>
            <a:off x="4953000" y="228601"/>
            <a:ext cx="327660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Objective(s)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Rectangle 3"/>
          <p:cNvSpPr/>
          <p:nvPr/>
        </p:nvSpPr>
        <p:spPr>
          <a:xfrm rot="19844985">
            <a:off x="90603" y="178882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1048616" name="Text Box 3"/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A904B4FF-CBB1-4029-9CD3-08F99627D1AD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4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Text Box 4"/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2"/>
          <p:cNvSpPr>
            <a:spLocks noGrp="1"/>
          </p:cNvSpPr>
          <p:nvPr>
            <p:ph idx="4294967295"/>
          </p:nvPr>
        </p:nvSpPr>
        <p:spPr>
          <a:xfrm>
            <a:off x="2362199" y="1371600"/>
            <a:ext cx="7851777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users can  register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users and admin can login using their credentials</a:t>
            </a:r>
          </a:p>
          <a:p>
            <a:pPr marL="0" indent="0"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module:</a:t>
            </a:r>
            <a:endParaRPr lang="zh-CN" altLang="en-US" dirty="0"/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, delete , updates details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 order and manage orders</a:t>
            </a:r>
            <a:endParaRPr lang="zh-CN" altLang="en-US" dirty="0"/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module: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every ordered catalogue’s that need to be dispatched</a:t>
            </a:r>
            <a:endParaRPr lang="zh-CN" altLang="en-US" dirty="0"/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insertion and deletion that added to cart done by branch managers. 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endParaRPr lang="en-IN" altLang="en-US" dirty="0"/>
          </a:p>
        </p:txBody>
      </p:sp>
      <p:sp>
        <p:nvSpPr>
          <p:cNvPr id="1048622" name="Rectangle 2"/>
          <p:cNvSpPr>
            <a:spLocks noChangeArrowheads="1"/>
          </p:cNvSpPr>
          <p:nvPr/>
        </p:nvSpPr>
        <p:spPr bwMode="auto">
          <a:xfrm>
            <a:off x="3581400" y="228601"/>
            <a:ext cx="624840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Rectangle 3"/>
          <p:cNvSpPr/>
          <p:nvPr/>
        </p:nvSpPr>
        <p:spPr>
          <a:xfrm rot="19844985">
            <a:off x="27848" y="178882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1048624" name="Text Box 3"/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AF4ECDD4-AD50-4DF9-903F-EDDB05072D6F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5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Text Box 4"/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7315200" cy="4038600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RAM , i3 processor 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HTML –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 page layout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CSS –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UI design for page layout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JAVASCRIPT –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action listener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Node.js,express.js–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backend logic 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product details and description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(Embedded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dynamic page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0" name="Rectangle 2"/>
          <p:cNvSpPr>
            <a:spLocks noChangeArrowheads="1"/>
          </p:cNvSpPr>
          <p:nvPr/>
        </p:nvSpPr>
        <p:spPr bwMode="auto">
          <a:xfrm>
            <a:off x="3581400" y="228601"/>
            <a:ext cx="6248400" cy="13234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Rectangle 3"/>
          <p:cNvSpPr/>
          <p:nvPr/>
        </p:nvSpPr>
        <p:spPr>
          <a:xfrm rot="19844985">
            <a:off x="135426" y="132575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1048632" name="Text Box 3"/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B04C9FE1-CB41-433F-BBBF-ED3E940D3629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6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Text Box 4"/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ontent Placeholder 2"/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7315200" cy="4038600"/>
          </a:xfrm>
        </p:spPr>
        <p:txBody>
          <a:bodyPr/>
          <a:lstStyle/>
          <a:p>
            <a:pPr marL="0" indent="0" algn="ctr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, CSS  - W3schools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Dummies Book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Rectangle 2"/>
          <p:cNvSpPr>
            <a:spLocks noChangeArrowheads="1"/>
          </p:cNvSpPr>
          <p:nvPr/>
        </p:nvSpPr>
        <p:spPr bwMode="auto">
          <a:xfrm>
            <a:off x="3581400" y="228601"/>
            <a:ext cx="62484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39" name="Rectangle 3"/>
          <p:cNvSpPr/>
          <p:nvPr/>
        </p:nvSpPr>
        <p:spPr>
          <a:xfrm rot="19844985">
            <a:off x="171286" y="178743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1" i="0" u="none" strike="noStrike" kern="1200" cap="none" spc="0" normalizeH="0" baseline="0" noProof="0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uLnTx/>
                <a:uFillTx/>
                <a:latin typeface="Algerian" pitchFamily="82" charset="0"/>
                <a:ea typeface="+mn-ea"/>
                <a:cs typeface="Arial" charset="0"/>
              </a:rPr>
              <a:t>KEC-IT</a:t>
            </a:r>
          </a:p>
        </p:txBody>
      </p:sp>
      <p:sp>
        <p:nvSpPr>
          <p:cNvPr id="1048640" name="Text Box 3"/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F4ECDD4-AD50-4DF9-903F-EDDB05072D6F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898C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8898C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41" name="Text Box 4"/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A5C249">
                  <a:lumMod val="60000"/>
                  <a:lumOff val="40000"/>
                </a:srgb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5B9-CCB1-AC73-8F73-B0B49FB3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10938"/>
            <a:ext cx="10972800" cy="1143000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Completed 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MODULE(registration)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2D1F47-67EE-26FB-26B8-623D1C33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54" y="1621398"/>
            <a:ext cx="7803443" cy="4389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9F80-A454-1E03-083C-36399602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C5AB-A99B-48B8-9E90-52B9ED4557AD}" type="datetime5">
              <a:rPr lang="en-US" smtClean="0"/>
              <a:t>24-Jun-22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8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467A-6EEB-D312-038D-ECEBA4F5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392205"/>
            <a:ext cx="10972800" cy="1143000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Completed -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3989-F587-52CE-ED47-F3425DA4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C5AB-A99B-48B8-9E90-52B9ED4557AD}" type="datetime5">
              <a:rPr lang="en-US" smtClean="0"/>
              <a:t>24-Jun-22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419FD0-F77B-82BF-C325-A2141F197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642" y="1535205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3513473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378</Words>
  <Application>Microsoft Office PowerPoint</Application>
  <PresentationFormat>Widescreen</PresentationFormat>
  <Paragraphs>94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            Website  for ARVIND SNACKS</vt:lpstr>
      <vt:lpstr>PowerPoint Presentation</vt:lpstr>
      <vt:lpstr>Project Details </vt:lpstr>
      <vt:lpstr>PowerPoint Presentation</vt:lpstr>
      <vt:lpstr>PowerPoint Presentation</vt:lpstr>
      <vt:lpstr>PowerPoint Presentation</vt:lpstr>
      <vt:lpstr>PowerPoint Presentation</vt:lpstr>
      <vt:lpstr>Modules Completed - LOGIN MODULE(registration)</vt:lpstr>
      <vt:lpstr>Modules Completed - LOGIN MODULE </vt:lpstr>
      <vt:lpstr>Factory module/admin – Admin dashboard</vt:lpstr>
      <vt:lpstr>Factory module/admin – Admin view the orders from shop</vt:lpstr>
      <vt:lpstr>Factory module/admin – Delivered History</vt:lpstr>
      <vt:lpstr>Shop’s/User’s Module – User view the items available</vt:lpstr>
      <vt:lpstr>Shop’s/User’s Module – User add the items in cart</vt:lpstr>
      <vt:lpstr>Shop’s/User’s Module – Delivery Pending</vt:lpstr>
      <vt:lpstr>Shop’s/User’s Module – Users’s Order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Commerce webapp  for BDM GARMENTS</dc:title>
  <dc:creator>VENKATA PRASANNA</dc:creator>
  <cp:lastModifiedBy>karamchand subash</cp:lastModifiedBy>
  <cp:revision>10</cp:revision>
  <dcterms:created xsi:type="dcterms:W3CDTF">2021-04-21T15:36:59Z</dcterms:created>
  <dcterms:modified xsi:type="dcterms:W3CDTF">2022-06-24T08:35:14Z</dcterms:modified>
</cp:coreProperties>
</file>