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ms-powerpoint.changesinfo+xml" PartName="/ppt/changesInfos/changesInfo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256" r:id="rId3"/>
    <p:sldId id="257" r:id="rId4"/>
    <p:sldId id="258" r:id="rId5"/>
    <p:sldId id="268" r:id="rId6"/>
    <p:sldId id="286" r:id="rId7"/>
    <p:sldId id="285" r:id="rId8"/>
    <p:sldId id="25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0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602B7-9727-47D4-82F1-4A8AC5112922}" v="33" dt="2021-04-09T07:58:30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75" d="100"/>
          <a:sy n="75" d="100"/>
        </p:scale>
        <p:origin x="136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AI JAI HARSHA" userId="39c6a642899dd005" providerId="LiveId" clId="{44B602B7-9727-47D4-82F1-4A8AC5112922}"/>
    <pc:docChg chg="undo custSel addSld delSld modSld">
      <pc:chgData name="VENKATA SAI JAI HARSHA" userId="39c6a642899dd005" providerId="LiveId" clId="{44B602B7-9727-47D4-82F1-4A8AC5112922}" dt="2021-04-09T08:03:17.985" v="1242" actId="20577"/>
      <pc:docMkLst>
        <pc:docMk/>
      </pc:docMkLst>
      <pc:sldChg chg="addSp delSp modSp mod setBg">
        <pc:chgData name="VENKATA SAI JAI HARSHA" userId="39c6a642899dd005" providerId="LiveId" clId="{44B602B7-9727-47D4-82F1-4A8AC5112922}" dt="2021-04-09T07:27:52.652" v="939" actId="26606"/>
        <pc:sldMkLst>
          <pc:docMk/>
          <pc:sldMk cId="1848895560" sldId="257"/>
        </pc:sldMkLst>
        <pc:spChg chg="del">
          <ac:chgData name="VENKATA SAI JAI HARSHA" userId="39c6a642899dd005" providerId="LiveId" clId="{44B602B7-9727-47D4-82F1-4A8AC5112922}" dt="2021-04-09T07:27:52.652" v="939" actId="26606"/>
          <ac:spMkLst>
            <pc:docMk/>
            <pc:sldMk cId="1848895560" sldId="257"/>
            <ac:spMk id="2" creationId="{F2B477F7-4A71-40A7-B93B-59E12310F6B2}"/>
          </ac:spMkLst>
        </pc:spChg>
        <pc:spChg chg="add">
          <ac:chgData name="VENKATA SAI JAI HARSHA" userId="39c6a642899dd005" providerId="LiveId" clId="{44B602B7-9727-47D4-82F1-4A8AC5112922}" dt="2021-04-09T07:27:52.652" v="939" actId="26606"/>
          <ac:spMkLst>
            <pc:docMk/>
            <pc:sldMk cId="1848895560" sldId="257"/>
            <ac:spMk id="10" creationId="{AB8C311F-7253-4AED-9701-7FC0708C41C7}"/>
          </ac:spMkLst>
        </pc:spChg>
        <pc:spChg chg="add">
          <ac:chgData name="VENKATA SAI JAI HARSHA" userId="39c6a642899dd005" providerId="LiveId" clId="{44B602B7-9727-47D4-82F1-4A8AC5112922}" dt="2021-04-09T07:27:52.652" v="939" actId="26606"/>
          <ac:spMkLst>
            <pc:docMk/>
            <pc:sldMk cId="1848895560" sldId="257"/>
            <ac:spMk id="12" creationId="{E2384209-CB15-4CDF-9D31-C44FD9A3F20D}"/>
          </ac:spMkLst>
        </pc:spChg>
        <pc:spChg chg="add">
          <ac:chgData name="VENKATA SAI JAI HARSHA" userId="39c6a642899dd005" providerId="LiveId" clId="{44B602B7-9727-47D4-82F1-4A8AC5112922}" dt="2021-04-09T07:27:52.652" v="939" actId="26606"/>
          <ac:spMkLst>
            <pc:docMk/>
            <pc:sldMk cId="1848895560" sldId="257"/>
            <ac:spMk id="14" creationId="{2633B3B5-CC90-43F0-8714-D31D1F3F0209}"/>
          </ac:spMkLst>
        </pc:spChg>
        <pc:spChg chg="add">
          <ac:chgData name="VENKATA SAI JAI HARSHA" userId="39c6a642899dd005" providerId="LiveId" clId="{44B602B7-9727-47D4-82F1-4A8AC5112922}" dt="2021-04-09T07:27:52.652" v="939" actId="26606"/>
          <ac:spMkLst>
            <pc:docMk/>
            <pc:sldMk cId="1848895560" sldId="257"/>
            <ac:spMk id="16" creationId="{A8D57A06-A426-446D-B02C-A2DC6B62E45E}"/>
          </ac:spMkLst>
        </pc:spChg>
        <pc:picChg chg="mod">
          <ac:chgData name="VENKATA SAI JAI HARSHA" userId="39c6a642899dd005" providerId="LiveId" clId="{44B602B7-9727-47D4-82F1-4A8AC5112922}" dt="2021-04-09T07:27:52.652" v="939" actId="26606"/>
          <ac:picMkLst>
            <pc:docMk/>
            <pc:sldMk cId="1848895560" sldId="257"/>
            <ac:picMk id="5" creationId="{85DE1998-276F-4558-BEE0-0D510DECC159}"/>
          </ac:picMkLst>
        </pc:picChg>
      </pc:sldChg>
      <pc:sldChg chg="addSp modSp mod setBg">
        <pc:chgData name="VENKATA SAI JAI HARSHA" userId="39c6a642899dd005" providerId="LiveId" clId="{44B602B7-9727-47D4-82F1-4A8AC5112922}" dt="2021-04-09T08:03:17.985" v="1242" actId="20577"/>
        <pc:sldMkLst>
          <pc:docMk/>
          <pc:sldMk cId="64702776" sldId="258"/>
        </pc:sldMkLst>
        <pc:spChg chg="mod">
          <ac:chgData name="VENKATA SAI JAI HARSHA" userId="39c6a642899dd005" providerId="LiveId" clId="{44B602B7-9727-47D4-82F1-4A8AC5112922}" dt="2021-04-09T07:27:41.541" v="938" actId="26606"/>
          <ac:spMkLst>
            <pc:docMk/>
            <pc:sldMk cId="64702776" sldId="258"/>
            <ac:spMk id="2" creationId="{A98C09D8-2339-49F2-A803-36E9ED74E36B}"/>
          </ac:spMkLst>
        </pc:spChg>
        <pc:spChg chg="add mod">
          <ac:chgData name="VENKATA SAI JAI HARSHA" userId="39c6a642899dd005" providerId="LiveId" clId="{44B602B7-9727-47D4-82F1-4A8AC5112922}" dt="2021-04-09T08:03:17.985" v="1242" actId="20577"/>
          <ac:spMkLst>
            <pc:docMk/>
            <pc:sldMk cId="64702776" sldId="258"/>
            <ac:spMk id="3" creationId="{8555C5A4-A4FC-4C7B-997B-F00BBE7AF6C6}"/>
          </ac:spMkLst>
        </pc:spChg>
        <pc:spChg chg="add">
          <ac:chgData name="VENKATA SAI JAI HARSHA" userId="39c6a642899dd005" providerId="LiveId" clId="{44B602B7-9727-47D4-82F1-4A8AC5112922}" dt="2021-04-09T07:27:41.541" v="938" actId="26606"/>
          <ac:spMkLst>
            <pc:docMk/>
            <pc:sldMk cId="64702776" sldId="258"/>
            <ac:spMk id="8" creationId="{327D73B4-9F5C-4A64-A179-51B9500CB8B5}"/>
          </ac:spMkLst>
        </pc:spChg>
        <pc:spChg chg="add">
          <ac:chgData name="VENKATA SAI JAI HARSHA" userId="39c6a642899dd005" providerId="LiveId" clId="{44B602B7-9727-47D4-82F1-4A8AC5112922}" dt="2021-04-09T07:27:41.541" v="938" actId="26606"/>
          <ac:spMkLst>
            <pc:docMk/>
            <pc:sldMk cId="64702776" sldId="258"/>
            <ac:spMk id="10" creationId="{C1F06963-6374-4B48-844F-071A9BAAAE02}"/>
          </ac:spMkLst>
        </pc:spChg>
        <pc:spChg chg="add">
          <ac:chgData name="VENKATA SAI JAI HARSHA" userId="39c6a642899dd005" providerId="LiveId" clId="{44B602B7-9727-47D4-82F1-4A8AC5112922}" dt="2021-04-09T07:27:41.541" v="938" actId="26606"/>
          <ac:spMkLst>
            <pc:docMk/>
            <pc:sldMk cId="64702776" sldId="258"/>
            <ac:spMk id="12" creationId="{6CB927A4-E432-4310-9CD5-E89FF5063179}"/>
          </ac:spMkLst>
        </pc:spChg>
        <pc:spChg chg="add">
          <ac:chgData name="VENKATA SAI JAI HARSHA" userId="39c6a642899dd005" providerId="LiveId" clId="{44B602B7-9727-47D4-82F1-4A8AC5112922}" dt="2021-04-09T07:27:41.541" v="938" actId="26606"/>
          <ac:spMkLst>
            <pc:docMk/>
            <pc:sldMk cId="64702776" sldId="258"/>
            <ac:spMk id="14" creationId="{1453BF6C-B012-48B7-B4E8-6D7AC7C27D02}"/>
          </ac:spMkLst>
        </pc:spChg>
        <pc:spChg chg="add">
          <ac:chgData name="VENKATA SAI JAI HARSHA" userId="39c6a642899dd005" providerId="LiveId" clId="{44B602B7-9727-47D4-82F1-4A8AC5112922}" dt="2021-04-09T07:27:41.541" v="938" actId="26606"/>
          <ac:spMkLst>
            <pc:docMk/>
            <pc:sldMk cId="64702776" sldId="258"/>
            <ac:spMk id="16" creationId="{E3020543-B24B-4EC4-8FFC-8DD88EEA91A8}"/>
          </ac:spMkLst>
        </pc:spChg>
        <pc:cxnChg chg="add">
          <ac:chgData name="VENKATA SAI JAI HARSHA" userId="39c6a642899dd005" providerId="LiveId" clId="{44B602B7-9727-47D4-82F1-4A8AC5112922}" dt="2021-04-09T07:27:41.541" v="938" actId="26606"/>
          <ac:cxnSpMkLst>
            <pc:docMk/>
            <pc:sldMk cId="64702776" sldId="258"/>
            <ac:cxnSpMk id="18" creationId="{C49DA8F6-BCC1-4447-B54C-57856834B94B}"/>
          </ac:cxnSpMkLst>
        </pc:cxnChg>
      </pc:sldChg>
      <pc:sldChg chg="addSp delSp modSp mod setBg">
        <pc:chgData name="VENKATA SAI JAI HARSHA" userId="39c6a642899dd005" providerId="LiveId" clId="{44B602B7-9727-47D4-82F1-4A8AC5112922}" dt="2021-04-09T07:28:26.005" v="940" actId="26606"/>
        <pc:sldMkLst>
          <pc:docMk/>
          <pc:sldMk cId="1029181613" sldId="259"/>
        </pc:sldMkLst>
        <pc:spChg chg="mod">
          <ac:chgData name="VENKATA SAI JAI HARSHA" userId="39c6a642899dd005" providerId="LiveId" clId="{44B602B7-9727-47D4-82F1-4A8AC5112922}" dt="2021-04-09T07:28:26.005" v="940" actId="26606"/>
          <ac:spMkLst>
            <pc:docMk/>
            <pc:sldMk cId="1029181613" sldId="259"/>
            <ac:spMk id="2" creationId="{AB3121F8-F7B1-49E8-9420-1458A586E328}"/>
          </ac:spMkLst>
        </pc:spChg>
        <pc:spChg chg="del">
          <ac:chgData name="VENKATA SAI JAI HARSHA" userId="39c6a642899dd005" providerId="LiveId" clId="{44B602B7-9727-47D4-82F1-4A8AC5112922}" dt="2021-04-09T07:08:57.635" v="583" actId="931"/>
          <ac:spMkLst>
            <pc:docMk/>
            <pc:sldMk cId="1029181613" sldId="259"/>
            <ac:spMk id="3" creationId="{EFADCB60-4923-4329-B222-5088CB95AF64}"/>
          </ac:spMkLst>
        </pc:spChg>
        <pc:spChg chg="add del mod">
          <ac:chgData name="VENKATA SAI JAI HARSHA" userId="39c6a642899dd005" providerId="LiveId" clId="{44B602B7-9727-47D4-82F1-4A8AC5112922}" dt="2021-04-09T07:15:31.501" v="587" actId="931"/>
          <ac:spMkLst>
            <pc:docMk/>
            <pc:sldMk cId="1029181613" sldId="259"/>
            <ac:spMk id="7" creationId="{AF9C16DF-C911-4114-AE6D-77176C49AE46}"/>
          </ac:spMkLst>
        </pc:spChg>
        <pc:spChg chg="add del mod">
          <ac:chgData name="VENKATA SAI JAI HARSHA" userId="39c6a642899dd005" providerId="LiveId" clId="{44B602B7-9727-47D4-82F1-4A8AC5112922}" dt="2021-04-09T07:16:00.250" v="594"/>
          <ac:spMkLst>
            <pc:docMk/>
            <pc:sldMk cId="1029181613" sldId="259"/>
            <ac:spMk id="10" creationId="{3E7D59D8-5560-4E24-9358-1311DC724E17}"/>
          </ac:spMkLst>
        </pc:spChg>
        <pc:spChg chg="add mod">
          <ac:chgData name="VENKATA SAI JAI HARSHA" userId="39c6a642899dd005" providerId="LiveId" clId="{44B602B7-9727-47D4-82F1-4A8AC5112922}" dt="2021-04-09T07:28:26.005" v="940" actId="26606"/>
          <ac:spMkLst>
            <pc:docMk/>
            <pc:sldMk cId="1029181613" sldId="259"/>
            <ac:spMk id="11" creationId="{B9CCC26E-D311-40CD-AC7F-70A2CDA59224}"/>
          </ac:spMkLst>
        </pc:spChg>
        <pc:spChg chg="add mod">
          <ac:chgData name="VENKATA SAI JAI HARSHA" userId="39c6a642899dd005" providerId="LiveId" clId="{44B602B7-9727-47D4-82F1-4A8AC5112922}" dt="2021-04-09T07:28:26.005" v="940" actId="26606"/>
          <ac:spMkLst>
            <pc:docMk/>
            <pc:sldMk cId="1029181613" sldId="259"/>
            <ac:spMk id="12" creationId="{8854DBE5-F392-455E-921A-C154D930146F}"/>
          </ac:spMkLst>
        </pc:spChg>
        <pc:spChg chg="add mod">
          <ac:chgData name="VENKATA SAI JAI HARSHA" userId="39c6a642899dd005" providerId="LiveId" clId="{44B602B7-9727-47D4-82F1-4A8AC5112922}" dt="2021-04-09T07:28:26.005" v="940" actId="26606"/>
          <ac:spMkLst>
            <pc:docMk/>
            <pc:sldMk cId="1029181613" sldId="259"/>
            <ac:spMk id="13" creationId="{5F9B55C1-C56B-4334-AD4B-C1335D6F4476}"/>
          </ac:spMkLst>
        </pc:spChg>
        <pc:spChg chg="add">
          <ac:chgData name="VENKATA SAI JAI HARSHA" userId="39c6a642899dd005" providerId="LiveId" clId="{44B602B7-9727-47D4-82F1-4A8AC5112922}" dt="2021-04-09T07:28:26.005" v="940" actId="26606"/>
          <ac:spMkLst>
            <pc:docMk/>
            <pc:sldMk cId="1029181613" sldId="259"/>
            <ac:spMk id="18" creationId="{5E39A796-BE83-48B1-B33F-35C4A32AAB57}"/>
          </ac:spMkLst>
        </pc:spChg>
        <pc:spChg chg="add">
          <ac:chgData name="VENKATA SAI JAI HARSHA" userId="39c6a642899dd005" providerId="LiveId" clId="{44B602B7-9727-47D4-82F1-4A8AC5112922}" dt="2021-04-09T07:28:26.005" v="940" actId="26606"/>
          <ac:spMkLst>
            <pc:docMk/>
            <pc:sldMk cId="1029181613" sldId="259"/>
            <ac:spMk id="20" creationId="{72F84B47-E267-4194-8194-831DB7B5547F}"/>
          </ac:spMkLst>
        </pc:spChg>
        <pc:picChg chg="add del mod">
          <ac:chgData name="VENKATA SAI JAI HARSHA" userId="39c6a642899dd005" providerId="LiveId" clId="{44B602B7-9727-47D4-82F1-4A8AC5112922}" dt="2021-04-09T07:08:59.760" v="584" actId="478"/>
          <ac:picMkLst>
            <pc:docMk/>
            <pc:sldMk cId="1029181613" sldId="259"/>
            <ac:picMk id="5" creationId="{D1601A3B-8097-4AA3-8F1C-0EAA33DB378B}"/>
          </ac:picMkLst>
        </pc:picChg>
        <pc:picChg chg="add mod ord modCrop">
          <ac:chgData name="VENKATA SAI JAI HARSHA" userId="39c6a642899dd005" providerId="LiveId" clId="{44B602B7-9727-47D4-82F1-4A8AC5112922}" dt="2021-04-09T07:28:26.005" v="940" actId="26606"/>
          <ac:picMkLst>
            <pc:docMk/>
            <pc:sldMk cId="1029181613" sldId="259"/>
            <ac:picMk id="9" creationId="{14367525-1CBE-470A-AF2F-854FCF237747}"/>
          </ac:picMkLst>
        </pc:picChg>
      </pc:sldChg>
      <pc:sldChg chg="addSp delSp modSp new mod setBg">
        <pc:chgData name="VENKATA SAI JAI HARSHA" userId="39c6a642899dd005" providerId="LiveId" clId="{44B602B7-9727-47D4-82F1-4A8AC5112922}" dt="2021-04-09T07:23:59.531" v="930" actId="1076"/>
        <pc:sldMkLst>
          <pc:docMk/>
          <pc:sldMk cId="261695377" sldId="260"/>
        </pc:sldMkLst>
        <pc:spChg chg="mod">
          <ac:chgData name="VENKATA SAI JAI HARSHA" userId="39c6a642899dd005" providerId="LiveId" clId="{44B602B7-9727-47D4-82F1-4A8AC5112922}" dt="2021-04-09T07:19:28.206" v="758" actId="26606"/>
          <ac:spMkLst>
            <pc:docMk/>
            <pc:sldMk cId="261695377" sldId="260"/>
            <ac:spMk id="2" creationId="{F8BF932F-D6E4-413C-8F84-FD3DDD7F1F4B}"/>
          </ac:spMkLst>
        </pc:spChg>
        <pc:spChg chg="del">
          <ac:chgData name="VENKATA SAI JAI HARSHA" userId="39c6a642899dd005" providerId="LiveId" clId="{44B602B7-9727-47D4-82F1-4A8AC5112922}" dt="2021-04-09T07:17:50.147" v="683" actId="931"/>
          <ac:spMkLst>
            <pc:docMk/>
            <pc:sldMk cId="261695377" sldId="260"/>
            <ac:spMk id="3" creationId="{E044DE82-F935-46E4-8117-12AAF4044140}"/>
          </ac:spMkLst>
        </pc:spChg>
        <pc:spChg chg="add mod">
          <ac:chgData name="VENKATA SAI JAI HARSHA" userId="39c6a642899dd005" providerId="LiveId" clId="{44B602B7-9727-47D4-82F1-4A8AC5112922}" dt="2021-04-09T07:19:28.206" v="758" actId="26606"/>
          <ac:spMkLst>
            <pc:docMk/>
            <pc:sldMk cId="261695377" sldId="260"/>
            <ac:spMk id="8" creationId="{6ACB0611-4559-4582-AC36-414751E03F04}"/>
          </ac:spMkLst>
        </pc:spChg>
        <pc:spChg chg="add del">
          <ac:chgData name="VENKATA SAI JAI HARSHA" userId="39c6a642899dd005" providerId="LiveId" clId="{44B602B7-9727-47D4-82F1-4A8AC5112922}" dt="2021-04-09T07:18:04.021" v="689" actId="26606"/>
          <ac:spMkLst>
            <pc:docMk/>
            <pc:sldMk cId="261695377" sldId="260"/>
            <ac:spMk id="12" creationId="{022BDE4A-8A20-4A69-9C5A-581C82036A4D}"/>
          </ac:spMkLst>
        </pc:spChg>
        <pc:spChg chg="add del">
          <ac:chgData name="VENKATA SAI JAI HARSHA" userId="39c6a642899dd005" providerId="LiveId" clId="{44B602B7-9727-47D4-82F1-4A8AC5112922}" dt="2021-04-09T07:19:28.206" v="758" actId="26606"/>
          <ac:spMkLst>
            <pc:docMk/>
            <pc:sldMk cId="261695377" sldId="260"/>
            <ac:spMk id="14" creationId="{99ED5833-B85B-4103-8A3B-CAB0308E6C15}"/>
          </ac:spMkLst>
        </pc:spChg>
        <pc:spChg chg="add mod">
          <ac:chgData name="VENKATA SAI JAI HARSHA" userId="39c6a642899dd005" providerId="LiveId" clId="{44B602B7-9727-47D4-82F1-4A8AC5112922}" dt="2021-04-09T07:23:59.531" v="930" actId="1076"/>
          <ac:spMkLst>
            <pc:docMk/>
            <pc:sldMk cId="261695377" sldId="260"/>
            <ac:spMk id="15" creationId="{AC825CFB-383B-4FA7-A869-F3F8C70D2ED6}"/>
          </ac:spMkLst>
        </pc:spChg>
        <pc:spChg chg="add">
          <ac:chgData name="VENKATA SAI JAI HARSHA" userId="39c6a642899dd005" providerId="LiveId" clId="{44B602B7-9727-47D4-82F1-4A8AC5112922}" dt="2021-04-09T07:19:28.206" v="758" actId="26606"/>
          <ac:spMkLst>
            <pc:docMk/>
            <pc:sldMk cId="261695377" sldId="260"/>
            <ac:spMk id="19" creationId="{823AC064-BC96-4F32-8AE1-B2FD38754823}"/>
          </ac:spMkLst>
        </pc:spChg>
        <pc:picChg chg="add mod modCrop">
          <ac:chgData name="VENKATA SAI JAI HARSHA" userId="39c6a642899dd005" providerId="LiveId" clId="{44B602B7-9727-47D4-82F1-4A8AC5112922}" dt="2021-04-09T07:19:28.206" v="758" actId="26606"/>
          <ac:picMkLst>
            <pc:docMk/>
            <pc:sldMk cId="261695377" sldId="260"/>
            <ac:picMk id="5" creationId="{67E83EB3-B4DA-4A96-BAEC-F7FEA4DAD89F}"/>
          </ac:picMkLst>
        </pc:picChg>
        <pc:picChg chg="add mod modCrop">
          <ac:chgData name="VENKATA SAI JAI HARSHA" userId="39c6a642899dd005" providerId="LiveId" clId="{44B602B7-9727-47D4-82F1-4A8AC5112922}" dt="2021-04-09T07:19:28.206" v="758" actId="26606"/>
          <ac:picMkLst>
            <pc:docMk/>
            <pc:sldMk cId="261695377" sldId="260"/>
            <ac:picMk id="7" creationId="{2C3B8829-7EF5-47DE-BD3A-1DA27773A9C1}"/>
          </ac:picMkLst>
        </pc:picChg>
        <pc:cxnChg chg="add">
          <ac:chgData name="VENKATA SAI JAI HARSHA" userId="39c6a642899dd005" providerId="LiveId" clId="{44B602B7-9727-47D4-82F1-4A8AC5112922}" dt="2021-04-09T07:19:28.206" v="758" actId="26606"/>
          <ac:cxnSpMkLst>
            <pc:docMk/>
            <pc:sldMk cId="261695377" sldId="260"/>
            <ac:cxnSpMk id="21" creationId="{7E7C77BC-7138-40B1-A15B-20F57A494629}"/>
          </ac:cxnSpMkLst>
        </pc:cxnChg>
        <pc:cxnChg chg="add">
          <ac:chgData name="VENKATA SAI JAI HARSHA" userId="39c6a642899dd005" providerId="LiveId" clId="{44B602B7-9727-47D4-82F1-4A8AC5112922}" dt="2021-04-09T07:19:28.206" v="758" actId="26606"/>
          <ac:cxnSpMkLst>
            <pc:docMk/>
            <pc:sldMk cId="261695377" sldId="260"/>
            <ac:cxnSpMk id="23" creationId="{DB146403-F3D6-484B-B2ED-97F9565D0370}"/>
          </ac:cxnSpMkLst>
        </pc:cxnChg>
      </pc:sldChg>
      <pc:sldChg chg="addSp delSp modSp new mod setBg">
        <pc:chgData name="VENKATA SAI JAI HARSHA" userId="39c6a642899dd005" providerId="LiveId" clId="{44B602B7-9727-47D4-82F1-4A8AC5112922}" dt="2021-04-09T07:41:41.712" v="1042" actId="1076"/>
        <pc:sldMkLst>
          <pc:docMk/>
          <pc:sldMk cId="962567404" sldId="261"/>
        </pc:sldMkLst>
        <pc:spChg chg="mod">
          <ac:chgData name="VENKATA SAI JAI HARSHA" userId="39c6a642899dd005" providerId="LiveId" clId="{44B602B7-9727-47D4-82F1-4A8AC5112922}" dt="2021-04-09T07:20:23.090" v="775" actId="20577"/>
          <ac:spMkLst>
            <pc:docMk/>
            <pc:sldMk cId="962567404" sldId="261"/>
            <ac:spMk id="2" creationId="{FB8769AF-F8A8-4589-A532-0C3CB65A3654}"/>
          </ac:spMkLst>
        </pc:spChg>
        <pc:spChg chg="del">
          <ac:chgData name="VENKATA SAI JAI HARSHA" userId="39c6a642899dd005" providerId="LiveId" clId="{44B602B7-9727-47D4-82F1-4A8AC5112922}" dt="2021-04-09T07:19:47.010" v="760" actId="931"/>
          <ac:spMkLst>
            <pc:docMk/>
            <pc:sldMk cId="962567404" sldId="261"/>
            <ac:spMk id="3" creationId="{E44557BC-43A4-482C-9E99-69AE88C09659}"/>
          </ac:spMkLst>
        </pc:spChg>
        <pc:spChg chg="add mod">
          <ac:chgData name="VENKATA SAI JAI HARSHA" userId="39c6a642899dd005" providerId="LiveId" clId="{44B602B7-9727-47D4-82F1-4A8AC5112922}" dt="2021-04-09T07:41:41.712" v="1042" actId="1076"/>
          <ac:spMkLst>
            <pc:docMk/>
            <pc:sldMk cId="962567404" sldId="261"/>
            <ac:spMk id="8" creationId="{3DD83F9A-298B-4856-B070-EB4DDC44062F}"/>
          </ac:spMkLst>
        </pc:spChg>
        <pc:spChg chg="add mod">
          <ac:chgData name="VENKATA SAI JAI HARSHA" userId="39c6a642899dd005" providerId="LiveId" clId="{44B602B7-9727-47D4-82F1-4A8AC5112922}" dt="2021-04-09T07:23:32.431" v="914" actId="207"/>
          <ac:spMkLst>
            <pc:docMk/>
            <pc:sldMk cId="962567404" sldId="261"/>
            <ac:spMk id="9" creationId="{0A8E0946-9B9F-4378-867F-8CF4FBF88A56}"/>
          </ac:spMkLst>
        </pc:spChg>
        <pc:spChg chg="add">
          <ac:chgData name="VENKATA SAI JAI HARSHA" userId="39c6a642899dd005" providerId="LiveId" clId="{44B602B7-9727-47D4-82F1-4A8AC5112922}" dt="2021-04-09T07:19:50.527" v="765" actId="26606"/>
          <ac:spMkLst>
            <pc:docMk/>
            <pc:sldMk cId="962567404" sldId="261"/>
            <ac:spMk id="12" creationId="{823AC064-BC96-4F32-8AE1-B2FD38754823}"/>
          </ac:spMkLst>
        </pc:spChg>
        <pc:spChg chg="add mod">
          <ac:chgData name="VENKATA SAI JAI HARSHA" userId="39c6a642899dd005" providerId="LiveId" clId="{44B602B7-9727-47D4-82F1-4A8AC5112922}" dt="2021-04-09T07:24:20.041" v="935" actId="14100"/>
          <ac:spMkLst>
            <pc:docMk/>
            <pc:sldMk cId="962567404" sldId="261"/>
            <ac:spMk id="15" creationId="{1B040489-80E5-483C-B1A6-84E901BE63AA}"/>
          </ac:spMkLst>
        </pc:spChg>
        <pc:picChg chg="add mod modCrop">
          <ac:chgData name="VENKATA SAI JAI HARSHA" userId="39c6a642899dd005" providerId="LiveId" clId="{44B602B7-9727-47D4-82F1-4A8AC5112922}" dt="2021-04-09T07:24:06.521" v="933" actId="1076"/>
          <ac:picMkLst>
            <pc:docMk/>
            <pc:sldMk cId="962567404" sldId="261"/>
            <ac:picMk id="5" creationId="{ED07578C-577F-4ECE-A6A7-34D673B43B20}"/>
          </ac:picMkLst>
        </pc:picChg>
        <pc:picChg chg="add mod modCrop">
          <ac:chgData name="VENKATA SAI JAI HARSHA" userId="39c6a642899dd005" providerId="LiveId" clId="{44B602B7-9727-47D4-82F1-4A8AC5112922}" dt="2021-04-09T07:20:52.921" v="784" actId="14100"/>
          <ac:picMkLst>
            <pc:docMk/>
            <pc:sldMk cId="962567404" sldId="261"/>
            <ac:picMk id="7" creationId="{59DF26F2-B57A-4548-B99C-5C1E7A181932}"/>
          </ac:picMkLst>
        </pc:picChg>
        <pc:cxnChg chg="add">
          <ac:chgData name="VENKATA SAI JAI HARSHA" userId="39c6a642899dd005" providerId="LiveId" clId="{44B602B7-9727-47D4-82F1-4A8AC5112922}" dt="2021-04-09T07:19:50.527" v="765" actId="26606"/>
          <ac:cxnSpMkLst>
            <pc:docMk/>
            <pc:sldMk cId="962567404" sldId="261"/>
            <ac:cxnSpMk id="14" creationId="{7E7C77BC-7138-40B1-A15B-20F57A494629}"/>
          </ac:cxnSpMkLst>
        </pc:cxnChg>
        <pc:cxnChg chg="add">
          <ac:chgData name="VENKATA SAI JAI HARSHA" userId="39c6a642899dd005" providerId="LiveId" clId="{44B602B7-9727-47D4-82F1-4A8AC5112922}" dt="2021-04-09T07:19:50.527" v="765" actId="26606"/>
          <ac:cxnSpMkLst>
            <pc:docMk/>
            <pc:sldMk cId="962567404" sldId="261"/>
            <ac:cxnSpMk id="16" creationId="{DB146403-F3D6-484B-B2ED-97F9565D0370}"/>
          </ac:cxnSpMkLst>
        </pc:cxnChg>
      </pc:sldChg>
      <pc:sldChg chg="addSp delSp modSp new mod setBg">
        <pc:chgData name="VENKATA SAI JAI HARSHA" userId="39c6a642899dd005" providerId="LiveId" clId="{44B602B7-9727-47D4-82F1-4A8AC5112922}" dt="2021-04-09T07:43:32.229" v="1087" actId="1076"/>
        <pc:sldMkLst>
          <pc:docMk/>
          <pc:sldMk cId="2409028487" sldId="262"/>
        </pc:sldMkLst>
        <pc:spChg chg="mod">
          <ac:chgData name="VENKATA SAI JAI HARSHA" userId="39c6a642899dd005" providerId="LiveId" clId="{44B602B7-9727-47D4-82F1-4A8AC5112922}" dt="2021-04-09T07:31:47.549" v="957" actId="26606"/>
          <ac:spMkLst>
            <pc:docMk/>
            <pc:sldMk cId="2409028487" sldId="262"/>
            <ac:spMk id="2" creationId="{3B3588B0-81FB-4C8F-B179-6BEA85037DE2}"/>
          </ac:spMkLst>
        </pc:spChg>
        <pc:spChg chg="mod">
          <ac:chgData name="VENKATA SAI JAI HARSHA" userId="39c6a642899dd005" providerId="LiveId" clId="{44B602B7-9727-47D4-82F1-4A8AC5112922}" dt="2021-04-09T07:38:36.781" v="1013" actId="20577"/>
          <ac:spMkLst>
            <pc:docMk/>
            <pc:sldMk cId="2409028487" sldId="262"/>
            <ac:spMk id="3" creationId="{A78734FF-AB28-4753-8D5B-D4EB7E452489}"/>
          </ac:spMkLst>
        </pc:spChg>
        <pc:spChg chg="add mod">
          <ac:chgData name="VENKATA SAI JAI HARSHA" userId="39c6a642899dd005" providerId="LiveId" clId="{44B602B7-9727-47D4-82F1-4A8AC5112922}" dt="2021-04-09T07:43:32.229" v="1087" actId="1076"/>
          <ac:spMkLst>
            <pc:docMk/>
            <pc:sldMk cId="2409028487" sldId="262"/>
            <ac:spMk id="10" creationId="{BCB5D323-63E2-4C13-A0C1-903BB1BC2698}"/>
          </ac:spMkLst>
        </pc:spChg>
        <pc:spChg chg="add">
          <ac:chgData name="VENKATA SAI JAI HARSHA" userId="39c6a642899dd005" providerId="LiveId" clId="{44B602B7-9727-47D4-82F1-4A8AC5112922}" dt="2021-04-09T07:31:47.549" v="957" actId="26606"/>
          <ac:spMkLst>
            <pc:docMk/>
            <pc:sldMk cId="2409028487" sldId="262"/>
            <ac:spMk id="14" creationId="{5E39A796-BE83-48B1-B33F-35C4A32AAB57}"/>
          </ac:spMkLst>
        </pc:spChg>
        <pc:spChg chg="add">
          <ac:chgData name="VENKATA SAI JAI HARSHA" userId="39c6a642899dd005" providerId="LiveId" clId="{44B602B7-9727-47D4-82F1-4A8AC5112922}" dt="2021-04-09T07:31:47.549" v="957" actId="26606"/>
          <ac:spMkLst>
            <pc:docMk/>
            <pc:sldMk cId="2409028487" sldId="262"/>
            <ac:spMk id="16" creationId="{72F84B47-E267-4194-8194-831DB7B5547F}"/>
          </ac:spMkLst>
        </pc:spChg>
        <pc:picChg chg="add del mod">
          <ac:chgData name="VENKATA SAI JAI HARSHA" userId="39c6a642899dd005" providerId="LiveId" clId="{44B602B7-9727-47D4-82F1-4A8AC5112922}" dt="2021-04-09T07:31:28.866" v="948" actId="931"/>
          <ac:picMkLst>
            <pc:docMk/>
            <pc:sldMk cId="2409028487" sldId="262"/>
            <ac:picMk id="5" creationId="{60140CED-261D-492D-85E7-8249599A219B}"/>
          </ac:picMkLst>
        </pc:picChg>
        <pc:picChg chg="add del mod">
          <ac:chgData name="VENKATA SAI JAI HARSHA" userId="39c6a642899dd005" providerId="LiveId" clId="{44B602B7-9727-47D4-82F1-4A8AC5112922}" dt="2021-04-09T07:31:38.593" v="953" actId="931"/>
          <ac:picMkLst>
            <pc:docMk/>
            <pc:sldMk cId="2409028487" sldId="262"/>
            <ac:picMk id="7" creationId="{F3C75B89-7DD0-4AA2-B84C-5E8F710CE629}"/>
          </ac:picMkLst>
        </pc:picChg>
        <pc:picChg chg="add mod modCrop">
          <ac:chgData name="VENKATA SAI JAI HARSHA" userId="39c6a642899dd005" providerId="LiveId" clId="{44B602B7-9727-47D4-82F1-4A8AC5112922}" dt="2021-04-09T07:31:57.393" v="958" actId="18131"/>
          <ac:picMkLst>
            <pc:docMk/>
            <pc:sldMk cId="2409028487" sldId="262"/>
            <ac:picMk id="9" creationId="{DA5325E7-9DC5-49CB-8F43-E874427200D6}"/>
          </ac:picMkLst>
        </pc:picChg>
      </pc:sldChg>
      <pc:sldChg chg="addSp delSp modSp new mod setBg">
        <pc:chgData name="VENKATA SAI JAI HARSHA" userId="39c6a642899dd005" providerId="LiveId" clId="{44B602B7-9727-47D4-82F1-4A8AC5112922}" dt="2021-04-09T07:43:42.095" v="1090" actId="14100"/>
        <pc:sldMkLst>
          <pc:docMk/>
          <pc:sldMk cId="3986420627" sldId="263"/>
        </pc:sldMkLst>
        <pc:spChg chg="mod">
          <ac:chgData name="VENKATA SAI JAI HARSHA" userId="39c6a642899dd005" providerId="LiveId" clId="{44B602B7-9727-47D4-82F1-4A8AC5112922}" dt="2021-04-09T07:39:41.458" v="1017" actId="26606"/>
          <ac:spMkLst>
            <pc:docMk/>
            <pc:sldMk cId="3986420627" sldId="263"/>
            <ac:spMk id="2" creationId="{6F1E3C5C-327C-4B79-9036-C2FB245870B8}"/>
          </ac:spMkLst>
        </pc:spChg>
        <pc:spChg chg="add del">
          <ac:chgData name="VENKATA SAI JAI HARSHA" userId="39c6a642899dd005" providerId="LiveId" clId="{44B602B7-9727-47D4-82F1-4A8AC5112922}" dt="2021-04-09T07:39:25.363" v="1016" actId="931"/>
          <ac:spMkLst>
            <pc:docMk/>
            <pc:sldMk cId="3986420627" sldId="263"/>
            <ac:spMk id="3" creationId="{28FEEB98-D0DC-4743-929C-DDA18786524E}"/>
          </ac:spMkLst>
        </pc:spChg>
        <pc:spChg chg="add">
          <ac:chgData name="VENKATA SAI JAI HARSHA" userId="39c6a642899dd005" providerId="LiveId" clId="{44B602B7-9727-47D4-82F1-4A8AC5112922}" dt="2021-04-09T07:39:41.458" v="1017" actId="26606"/>
          <ac:spMkLst>
            <pc:docMk/>
            <pc:sldMk cId="3986420627" sldId="263"/>
            <ac:spMk id="16" creationId="{70BDD0CE-06A4-404B-8A13-580229C1C923}"/>
          </ac:spMkLst>
        </pc:spChg>
        <pc:spChg chg="add mod">
          <ac:chgData name="VENKATA SAI JAI HARSHA" userId="39c6a642899dd005" providerId="LiveId" clId="{44B602B7-9727-47D4-82F1-4A8AC5112922}" dt="2021-04-09T07:43:12.888" v="1078" actId="1076"/>
          <ac:spMkLst>
            <pc:docMk/>
            <pc:sldMk cId="3986420627" sldId="263"/>
            <ac:spMk id="17" creationId="{A1CA8272-9751-4CFE-820A-201C846DA55A}"/>
          </ac:spMkLst>
        </pc:spChg>
        <pc:spChg chg="add">
          <ac:chgData name="VENKATA SAI JAI HARSHA" userId="39c6a642899dd005" providerId="LiveId" clId="{44B602B7-9727-47D4-82F1-4A8AC5112922}" dt="2021-04-09T07:39:41.458" v="1017" actId="26606"/>
          <ac:spMkLst>
            <pc:docMk/>
            <pc:sldMk cId="3986420627" sldId="263"/>
            <ac:spMk id="18" creationId="{EE9899FA-8881-472C-AA59-D08A89CA8AEF}"/>
          </ac:spMkLst>
        </pc:spChg>
        <pc:spChg chg="add mod">
          <ac:chgData name="VENKATA SAI JAI HARSHA" userId="39c6a642899dd005" providerId="LiveId" clId="{44B602B7-9727-47D4-82F1-4A8AC5112922}" dt="2021-04-09T07:43:42.095" v="1090" actId="14100"/>
          <ac:spMkLst>
            <pc:docMk/>
            <pc:sldMk cId="3986420627" sldId="263"/>
            <ac:spMk id="19" creationId="{ED4BA23B-B67F-4210-BF58-5AABCD842008}"/>
          </ac:spMkLst>
        </pc:spChg>
        <pc:spChg chg="add">
          <ac:chgData name="VENKATA SAI JAI HARSHA" userId="39c6a642899dd005" providerId="LiveId" clId="{44B602B7-9727-47D4-82F1-4A8AC5112922}" dt="2021-04-09T07:39:41.458" v="1017" actId="26606"/>
          <ac:spMkLst>
            <pc:docMk/>
            <pc:sldMk cId="3986420627" sldId="263"/>
            <ac:spMk id="20" creationId="{080B7D90-3DF1-4514-B26D-616BE35553C9}"/>
          </ac:spMkLst>
        </pc:spChg>
        <pc:picChg chg="add del mod">
          <ac:chgData name="VENKATA SAI JAI HARSHA" userId="39c6a642899dd005" providerId="LiveId" clId="{44B602B7-9727-47D4-82F1-4A8AC5112922}" dt="2021-04-09T07:32:29.589" v="965" actId="931"/>
          <ac:picMkLst>
            <pc:docMk/>
            <pc:sldMk cId="3986420627" sldId="263"/>
            <ac:picMk id="5" creationId="{CD493887-11BB-4EA9-9291-0CC630CA8907}"/>
          </ac:picMkLst>
        </pc:picChg>
        <pc:picChg chg="add del mod">
          <ac:chgData name="VENKATA SAI JAI HARSHA" userId="39c6a642899dd005" providerId="LiveId" clId="{44B602B7-9727-47D4-82F1-4A8AC5112922}" dt="2021-04-09T07:32:29.589" v="965" actId="931"/>
          <ac:picMkLst>
            <pc:docMk/>
            <pc:sldMk cId="3986420627" sldId="263"/>
            <ac:picMk id="7" creationId="{BFA1F46C-A881-4F3A-86C4-F338CEC6862A}"/>
          </ac:picMkLst>
        </pc:picChg>
        <pc:picChg chg="add mod modCrop">
          <ac:chgData name="VENKATA SAI JAI HARSHA" userId="39c6a642899dd005" providerId="LiveId" clId="{44B602B7-9727-47D4-82F1-4A8AC5112922}" dt="2021-04-09T07:41:22.471" v="1037" actId="14100"/>
          <ac:picMkLst>
            <pc:docMk/>
            <pc:sldMk cId="3986420627" sldId="263"/>
            <ac:picMk id="9" creationId="{4F6C0D3B-392E-4DA6-B51D-209ED30A2163}"/>
          </ac:picMkLst>
        </pc:picChg>
        <pc:picChg chg="add mod modCrop">
          <ac:chgData name="VENKATA SAI JAI HARSHA" userId="39c6a642899dd005" providerId="LiveId" clId="{44B602B7-9727-47D4-82F1-4A8AC5112922}" dt="2021-04-09T07:41:33.979" v="1041" actId="14100"/>
          <ac:picMkLst>
            <pc:docMk/>
            <pc:sldMk cId="3986420627" sldId="263"/>
            <ac:picMk id="11" creationId="{CFAC6BAB-C6C4-4FB1-A7CB-2A61342D99B1}"/>
          </ac:picMkLst>
        </pc:picChg>
      </pc:sldChg>
      <pc:sldChg chg="addSp delSp modSp new mod setBg">
        <pc:chgData name="VENKATA SAI JAI HARSHA" userId="39c6a642899dd005" providerId="LiveId" clId="{44B602B7-9727-47D4-82F1-4A8AC5112922}" dt="2021-04-09T07:43:57.504" v="1098" actId="14100"/>
        <pc:sldMkLst>
          <pc:docMk/>
          <pc:sldMk cId="1987146156" sldId="264"/>
        </pc:sldMkLst>
        <pc:spChg chg="mod">
          <ac:chgData name="VENKATA SAI JAI HARSHA" userId="39c6a642899dd005" providerId="LiveId" clId="{44B602B7-9727-47D4-82F1-4A8AC5112922}" dt="2021-04-09T07:40:44.887" v="1033" actId="207"/>
          <ac:spMkLst>
            <pc:docMk/>
            <pc:sldMk cId="1987146156" sldId="264"/>
            <ac:spMk id="2" creationId="{29B33C89-0FC8-4D6B-BFDE-DC60C254DA5F}"/>
          </ac:spMkLst>
        </pc:spChg>
        <pc:spChg chg="add del">
          <ac:chgData name="VENKATA SAI JAI HARSHA" userId="39c6a642899dd005" providerId="LiveId" clId="{44B602B7-9727-47D4-82F1-4A8AC5112922}" dt="2021-04-09T07:40:24.342" v="1025" actId="931"/>
          <ac:spMkLst>
            <pc:docMk/>
            <pc:sldMk cId="1987146156" sldId="264"/>
            <ac:spMk id="3" creationId="{687EE3D6-5607-4B32-998E-217DF338569D}"/>
          </ac:spMkLst>
        </pc:spChg>
        <pc:spChg chg="add mod">
          <ac:chgData name="VENKATA SAI JAI HARSHA" userId="39c6a642899dd005" providerId="LiveId" clId="{44B602B7-9727-47D4-82F1-4A8AC5112922}" dt="2021-04-09T07:42:02.291" v="1049" actId="20577"/>
          <ac:spMkLst>
            <pc:docMk/>
            <pc:sldMk cId="1987146156" sldId="264"/>
            <ac:spMk id="14" creationId="{9AF56849-7803-4DFE-BCB3-3BD95C6603BF}"/>
          </ac:spMkLst>
        </pc:spChg>
        <pc:spChg chg="add">
          <ac:chgData name="VENKATA SAI JAI HARSHA" userId="39c6a642899dd005" providerId="LiveId" clId="{44B602B7-9727-47D4-82F1-4A8AC5112922}" dt="2021-04-09T07:40:34.109" v="1031" actId="26606"/>
          <ac:spMkLst>
            <pc:docMk/>
            <pc:sldMk cId="1987146156" sldId="264"/>
            <ac:spMk id="16" creationId="{022BDE4A-8A20-4A69-9C5A-581C82036A4D}"/>
          </ac:spMkLst>
        </pc:spChg>
        <pc:spChg chg="add mod">
          <ac:chgData name="VENKATA SAI JAI HARSHA" userId="39c6a642899dd005" providerId="LiveId" clId="{44B602B7-9727-47D4-82F1-4A8AC5112922}" dt="2021-04-09T07:42:48.736" v="1076" actId="20577"/>
          <ac:spMkLst>
            <pc:docMk/>
            <pc:sldMk cId="1987146156" sldId="264"/>
            <ac:spMk id="17" creationId="{14B1CB15-4A85-4465-85D7-D171994C54D7}"/>
          </ac:spMkLst>
        </pc:spChg>
        <pc:spChg chg="add mod">
          <ac:chgData name="VENKATA SAI JAI HARSHA" userId="39c6a642899dd005" providerId="LiveId" clId="{44B602B7-9727-47D4-82F1-4A8AC5112922}" dt="2021-04-09T07:43:57.504" v="1098" actId="14100"/>
          <ac:spMkLst>
            <pc:docMk/>
            <pc:sldMk cId="1987146156" sldId="264"/>
            <ac:spMk id="18" creationId="{0124C9A4-EFDD-4853-9B78-1214D3FD6EDF}"/>
          </ac:spMkLst>
        </pc:spChg>
        <pc:spChg chg="add del mod">
          <ac:chgData name="VENKATA SAI JAI HARSHA" userId="39c6a642899dd005" providerId="LiveId" clId="{44B602B7-9727-47D4-82F1-4A8AC5112922}" dt="2021-04-09T07:43:48.764" v="1094" actId="21"/>
          <ac:spMkLst>
            <pc:docMk/>
            <pc:sldMk cId="1987146156" sldId="264"/>
            <ac:spMk id="20" creationId="{4559C0AB-9762-4FB0-8927-178872B63B47}"/>
          </ac:spMkLst>
        </pc:spChg>
        <pc:picChg chg="add del mod">
          <ac:chgData name="VENKATA SAI JAI HARSHA" userId="39c6a642899dd005" providerId="LiveId" clId="{44B602B7-9727-47D4-82F1-4A8AC5112922}" dt="2021-04-09T07:40:09.101" v="1022" actId="931"/>
          <ac:picMkLst>
            <pc:docMk/>
            <pc:sldMk cId="1987146156" sldId="264"/>
            <ac:picMk id="5" creationId="{74FFCE31-66E1-43AF-A05F-F1F51AF5045F}"/>
          </ac:picMkLst>
        </pc:picChg>
        <pc:picChg chg="add del mod">
          <ac:chgData name="VENKATA SAI JAI HARSHA" userId="39c6a642899dd005" providerId="LiveId" clId="{44B602B7-9727-47D4-82F1-4A8AC5112922}" dt="2021-04-09T07:40:16.385" v="1024" actId="931"/>
          <ac:picMkLst>
            <pc:docMk/>
            <pc:sldMk cId="1987146156" sldId="264"/>
            <ac:picMk id="7" creationId="{DDAD4BA8-A2E3-4D7B-9C58-75A1CE8730A3}"/>
          </ac:picMkLst>
        </pc:picChg>
        <pc:picChg chg="add del mod">
          <ac:chgData name="VENKATA SAI JAI HARSHA" userId="39c6a642899dd005" providerId="LiveId" clId="{44B602B7-9727-47D4-82F1-4A8AC5112922}" dt="2021-04-09T07:43:48.764" v="1094" actId="21"/>
          <ac:picMkLst>
            <pc:docMk/>
            <pc:sldMk cId="1987146156" sldId="264"/>
            <ac:picMk id="9" creationId="{6C69719B-AD60-43E9-8CE6-2D25C3BD6EFE}"/>
          </ac:picMkLst>
        </pc:picChg>
        <pc:picChg chg="add mod">
          <ac:chgData name="VENKATA SAI JAI HARSHA" userId="39c6a642899dd005" providerId="LiveId" clId="{44B602B7-9727-47D4-82F1-4A8AC5112922}" dt="2021-04-09T07:40:34.109" v="1031" actId="26606"/>
          <ac:picMkLst>
            <pc:docMk/>
            <pc:sldMk cId="1987146156" sldId="264"/>
            <ac:picMk id="11" creationId="{46A3D4F6-4DC8-42DC-B276-569429F99C39}"/>
          </ac:picMkLst>
        </pc:picChg>
        <pc:picChg chg="add mod">
          <ac:chgData name="VENKATA SAI JAI HARSHA" userId="39c6a642899dd005" providerId="LiveId" clId="{44B602B7-9727-47D4-82F1-4A8AC5112922}" dt="2021-04-09T07:43:51.846" v="1096" actId="571"/>
          <ac:picMkLst>
            <pc:docMk/>
            <pc:sldMk cId="1987146156" sldId="264"/>
            <ac:picMk id="21" creationId="{B5F474C7-EBC2-41C3-9E28-61A465951B73}"/>
          </ac:picMkLst>
        </pc:picChg>
      </pc:sldChg>
      <pc:sldChg chg="addSp delSp modSp new mod setBg">
        <pc:chgData name="VENKATA SAI JAI HARSHA" userId="39c6a642899dd005" providerId="LiveId" clId="{44B602B7-9727-47D4-82F1-4A8AC5112922}" dt="2021-04-09T07:58:41.681" v="1224" actId="1076"/>
        <pc:sldMkLst>
          <pc:docMk/>
          <pc:sldMk cId="928323551" sldId="265"/>
        </pc:sldMkLst>
        <pc:spChg chg="mod">
          <ac:chgData name="VENKATA SAI JAI HARSHA" userId="39c6a642899dd005" providerId="LiveId" clId="{44B602B7-9727-47D4-82F1-4A8AC5112922}" dt="2021-04-09T07:55:15.261" v="1139" actId="26606"/>
          <ac:spMkLst>
            <pc:docMk/>
            <pc:sldMk cId="928323551" sldId="265"/>
            <ac:spMk id="2" creationId="{84ED51D1-AC0A-4238-ADB3-50F58C9ADF5F}"/>
          </ac:spMkLst>
        </pc:spChg>
        <pc:spChg chg="mod">
          <ac:chgData name="VENKATA SAI JAI HARSHA" userId="39c6a642899dd005" providerId="LiveId" clId="{44B602B7-9727-47D4-82F1-4A8AC5112922}" dt="2021-04-09T07:55:59.791" v="1184" actId="20577"/>
          <ac:spMkLst>
            <pc:docMk/>
            <pc:sldMk cId="928323551" sldId="265"/>
            <ac:spMk id="3" creationId="{348B23B7-D4C7-41BA-94D7-565F30D7BA52}"/>
          </ac:spMkLst>
        </pc:spChg>
        <pc:spChg chg="add mod">
          <ac:chgData name="VENKATA SAI JAI HARSHA" userId="39c6a642899dd005" providerId="LiveId" clId="{44B602B7-9727-47D4-82F1-4A8AC5112922}" dt="2021-04-09T07:58:41.681" v="1224" actId="1076"/>
          <ac:spMkLst>
            <pc:docMk/>
            <pc:sldMk cId="928323551" sldId="265"/>
            <ac:spMk id="6" creationId="{BEA4D53C-6A37-4AA9-A8BC-34253CBE41A8}"/>
          </ac:spMkLst>
        </pc:spChg>
        <pc:spChg chg="add del">
          <ac:chgData name="VENKATA SAI JAI HARSHA" userId="39c6a642899dd005" providerId="LiveId" clId="{44B602B7-9727-47D4-82F1-4A8AC5112922}" dt="2021-04-09T07:55:13.051" v="1134" actId="26606"/>
          <ac:spMkLst>
            <pc:docMk/>
            <pc:sldMk cId="928323551" sldId="265"/>
            <ac:spMk id="10" creationId="{9427AF5F-9A0E-42B7-A252-FD64C9885F9C}"/>
          </ac:spMkLst>
        </pc:spChg>
        <pc:spChg chg="add del">
          <ac:chgData name="VENKATA SAI JAI HARSHA" userId="39c6a642899dd005" providerId="LiveId" clId="{44B602B7-9727-47D4-82F1-4A8AC5112922}" dt="2021-04-09T07:55:13.941" v="1136" actId="26606"/>
          <ac:spMkLst>
            <pc:docMk/>
            <pc:sldMk cId="928323551" sldId="265"/>
            <ac:spMk id="12" creationId="{DC6BEC6B-5C77-412D-B45A-5B0F46FEDAC7}"/>
          </ac:spMkLst>
        </pc:spChg>
        <pc:spChg chg="add del">
          <ac:chgData name="VENKATA SAI JAI HARSHA" userId="39c6a642899dd005" providerId="LiveId" clId="{44B602B7-9727-47D4-82F1-4A8AC5112922}" dt="2021-04-09T07:55:15.251" v="1138" actId="26606"/>
          <ac:spMkLst>
            <pc:docMk/>
            <pc:sldMk cId="928323551" sldId="265"/>
            <ac:spMk id="14" creationId="{3CD9DF72-87A3-404E-A828-84CBF11A8303}"/>
          </ac:spMkLst>
        </pc:spChg>
        <pc:spChg chg="add">
          <ac:chgData name="VENKATA SAI JAI HARSHA" userId="39c6a642899dd005" providerId="LiveId" clId="{44B602B7-9727-47D4-82F1-4A8AC5112922}" dt="2021-04-09T07:55:15.261" v="1139" actId="26606"/>
          <ac:spMkLst>
            <pc:docMk/>
            <pc:sldMk cId="928323551" sldId="265"/>
            <ac:spMk id="17" creationId="{9427AF5F-9A0E-42B7-A252-FD64C9885F9C}"/>
          </ac:spMkLst>
        </pc:spChg>
        <pc:picChg chg="add mod ord modCrop">
          <ac:chgData name="VENKATA SAI JAI HARSHA" userId="39c6a642899dd005" providerId="LiveId" clId="{44B602B7-9727-47D4-82F1-4A8AC5112922}" dt="2021-04-09T07:55:31.181" v="1144" actId="1076"/>
          <ac:picMkLst>
            <pc:docMk/>
            <pc:sldMk cId="928323551" sldId="265"/>
            <ac:picMk id="5" creationId="{8593BC2F-C2CF-4FED-83F6-B9537C044BDD}"/>
          </ac:picMkLst>
        </pc:picChg>
        <pc:cxnChg chg="add del">
          <ac:chgData name="VENKATA SAI JAI HARSHA" userId="39c6a642899dd005" providerId="LiveId" clId="{44B602B7-9727-47D4-82F1-4A8AC5112922}" dt="2021-04-09T07:55:15.251" v="1138" actId="26606"/>
          <ac:cxnSpMkLst>
            <pc:docMk/>
            <pc:sldMk cId="928323551" sldId="265"/>
            <ac:cxnSpMk id="15" creationId="{20E3A342-4D61-4E3F-AF90-1AB42AEB96CC}"/>
          </ac:cxnSpMkLst>
        </pc:cxnChg>
      </pc:sldChg>
      <pc:sldChg chg="addSp delSp modSp new mod setBg">
        <pc:chgData name="VENKATA SAI JAI HARSHA" userId="39c6a642899dd005" providerId="LiveId" clId="{44B602B7-9727-47D4-82F1-4A8AC5112922}" dt="2021-04-09T07:58:58.021" v="1228" actId="1076"/>
        <pc:sldMkLst>
          <pc:docMk/>
          <pc:sldMk cId="1105483972" sldId="266"/>
        </pc:sldMkLst>
        <pc:spChg chg="mod ord">
          <ac:chgData name="VENKATA SAI JAI HARSHA" userId="39c6a642899dd005" providerId="LiveId" clId="{44B602B7-9727-47D4-82F1-4A8AC5112922}" dt="2021-04-09T07:57:10.566" v="1198" actId="26606"/>
          <ac:spMkLst>
            <pc:docMk/>
            <pc:sldMk cId="1105483972" sldId="266"/>
            <ac:spMk id="2" creationId="{0120EA52-D03C-4CDC-819B-588A6DAFB79C}"/>
          </ac:spMkLst>
        </pc:spChg>
        <pc:spChg chg="del">
          <ac:chgData name="VENKATA SAI JAI HARSHA" userId="39c6a642899dd005" providerId="LiveId" clId="{44B602B7-9727-47D4-82F1-4A8AC5112922}" dt="2021-04-09T07:56:45.941" v="1188" actId="931"/>
          <ac:spMkLst>
            <pc:docMk/>
            <pc:sldMk cId="1105483972" sldId="266"/>
            <ac:spMk id="3" creationId="{7BE88EB2-9632-4875-B90B-314CAD122D8D}"/>
          </ac:spMkLst>
        </pc:spChg>
        <pc:spChg chg="add mod">
          <ac:chgData name="VENKATA SAI JAI HARSHA" userId="39c6a642899dd005" providerId="LiveId" clId="{44B602B7-9727-47D4-82F1-4A8AC5112922}" dt="2021-04-09T07:57:18.651" v="1199" actId="1076"/>
          <ac:spMkLst>
            <pc:docMk/>
            <pc:sldMk cId="1105483972" sldId="266"/>
            <ac:spMk id="11" creationId="{74168920-AA61-4DCB-8888-0ED0EDB18845}"/>
          </ac:spMkLst>
        </pc:spChg>
        <pc:spChg chg="add del">
          <ac:chgData name="VENKATA SAI JAI HARSHA" userId="39c6a642899dd005" providerId="LiveId" clId="{44B602B7-9727-47D4-82F1-4A8AC5112922}" dt="2021-04-09T07:56:50.711" v="1194" actId="26606"/>
          <ac:spMkLst>
            <pc:docMk/>
            <pc:sldMk cId="1105483972" sldId="266"/>
            <ac:spMk id="12" creationId="{73DE2CFE-42F2-48F0-8706-5264E012B10C}"/>
          </ac:spMkLst>
        </pc:spChg>
        <pc:spChg chg="add del">
          <ac:chgData name="VENKATA SAI JAI HARSHA" userId="39c6a642899dd005" providerId="LiveId" clId="{44B602B7-9727-47D4-82F1-4A8AC5112922}" dt="2021-04-09T07:57:10.566" v="1198" actId="26606"/>
          <ac:spMkLst>
            <pc:docMk/>
            <pc:sldMk cId="1105483972" sldId="266"/>
            <ac:spMk id="14" creationId="{022BDE4A-8A20-4A69-9C5A-581C82036A4D}"/>
          </ac:spMkLst>
        </pc:spChg>
        <pc:spChg chg="add mod">
          <ac:chgData name="VENKATA SAI JAI HARSHA" userId="39c6a642899dd005" providerId="LiveId" clId="{44B602B7-9727-47D4-82F1-4A8AC5112922}" dt="2021-04-09T07:58:58.021" v="1228" actId="1076"/>
          <ac:spMkLst>
            <pc:docMk/>
            <pc:sldMk cId="1105483972" sldId="266"/>
            <ac:spMk id="16" creationId="{B9F29D83-A767-44F1-A020-20EFE7749CF9}"/>
          </ac:spMkLst>
        </pc:spChg>
        <pc:spChg chg="add">
          <ac:chgData name="VENKATA SAI JAI HARSHA" userId="39c6a642899dd005" providerId="LiveId" clId="{44B602B7-9727-47D4-82F1-4A8AC5112922}" dt="2021-04-09T07:57:10.566" v="1198" actId="26606"/>
          <ac:spMkLst>
            <pc:docMk/>
            <pc:sldMk cId="1105483972" sldId="266"/>
            <ac:spMk id="19" creationId="{823AC064-BC96-4F32-8AE1-B2FD38754823}"/>
          </ac:spMkLst>
        </pc:spChg>
        <pc:picChg chg="add mod ord">
          <ac:chgData name="VENKATA SAI JAI HARSHA" userId="39c6a642899dd005" providerId="LiveId" clId="{44B602B7-9727-47D4-82F1-4A8AC5112922}" dt="2021-04-09T07:58:51.401" v="1227" actId="1076"/>
          <ac:picMkLst>
            <pc:docMk/>
            <pc:sldMk cId="1105483972" sldId="266"/>
            <ac:picMk id="5" creationId="{195B4F75-64A8-46D9-A303-1D7A6B066CF5}"/>
          </ac:picMkLst>
        </pc:picChg>
        <pc:picChg chg="add mod ord">
          <ac:chgData name="VENKATA SAI JAI HARSHA" userId="39c6a642899dd005" providerId="LiveId" clId="{44B602B7-9727-47D4-82F1-4A8AC5112922}" dt="2021-04-09T07:57:10.566" v="1198" actId="26606"/>
          <ac:picMkLst>
            <pc:docMk/>
            <pc:sldMk cId="1105483972" sldId="266"/>
            <ac:picMk id="7" creationId="{B749A43D-F8C0-4052-97DA-40F12C586A8A}"/>
          </ac:picMkLst>
        </pc:picChg>
        <pc:cxnChg chg="add">
          <ac:chgData name="VENKATA SAI JAI HARSHA" userId="39c6a642899dd005" providerId="LiveId" clId="{44B602B7-9727-47D4-82F1-4A8AC5112922}" dt="2021-04-09T07:57:10.566" v="1198" actId="26606"/>
          <ac:cxnSpMkLst>
            <pc:docMk/>
            <pc:sldMk cId="1105483972" sldId="266"/>
            <ac:cxnSpMk id="21" creationId="{7E7C77BC-7138-40B1-A15B-20F57A494629}"/>
          </ac:cxnSpMkLst>
        </pc:cxnChg>
        <pc:cxnChg chg="add">
          <ac:chgData name="VENKATA SAI JAI HARSHA" userId="39c6a642899dd005" providerId="LiveId" clId="{44B602B7-9727-47D4-82F1-4A8AC5112922}" dt="2021-04-09T07:57:10.566" v="1198" actId="26606"/>
          <ac:cxnSpMkLst>
            <pc:docMk/>
            <pc:sldMk cId="1105483972" sldId="266"/>
            <ac:cxnSpMk id="23" creationId="{DB146403-F3D6-484B-B2ED-97F9565D0370}"/>
          </ac:cxnSpMkLst>
        </pc:cxnChg>
      </pc:sldChg>
      <pc:sldChg chg="addSp delSp modSp new mod setBg">
        <pc:chgData name="VENKATA SAI JAI HARSHA" userId="39c6a642899dd005" providerId="LiveId" clId="{44B602B7-9727-47D4-82F1-4A8AC5112922}" dt="2021-04-09T07:59:04.511" v="1230" actId="1076"/>
        <pc:sldMkLst>
          <pc:docMk/>
          <pc:sldMk cId="717496885" sldId="267"/>
        </pc:sldMkLst>
        <pc:spChg chg="mod">
          <ac:chgData name="VENKATA SAI JAI HARSHA" userId="39c6a642899dd005" providerId="LiveId" clId="{44B602B7-9727-47D4-82F1-4A8AC5112922}" dt="2021-04-09T07:57:42.021" v="1208" actId="26606"/>
          <ac:spMkLst>
            <pc:docMk/>
            <pc:sldMk cId="717496885" sldId="267"/>
            <ac:spMk id="2" creationId="{6CC97DED-AFF3-4BE7-96FC-6B7A2813AFF1}"/>
          </ac:spMkLst>
        </pc:spChg>
        <pc:spChg chg="del">
          <ac:chgData name="VENKATA SAI JAI HARSHA" userId="39c6a642899dd005" providerId="LiveId" clId="{44B602B7-9727-47D4-82F1-4A8AC5112922}" dt="2021-04-09T07:57:38.411" v="1203" actId="931"/>
          <ac:spMkLst>
            <pc:docMk/>
            <pc:sldMk cId="717496885" sldId="267"/>
            <ac:spMk id="3" creationId="{8B325037-C531-4354-8521-AF3B67559949}"/>
          </ac:spMkLst>
        </pc:spChg>
        <pc:spChg chg="add">
          <ac:chgData name="VENKATA SAI JAI HARSHA" userId="39c6a642899dd005" providerId="LiveId" clId="{44B602B7-9727-47D4-82F1-4A8AC5112922}" dt="2021-04-09T07:57:42.021" v="1208" actId="26606"/>
          <ac:spMkLst>
            <pc:docMk/>
            <pc:sldMk cId="717496885" sldId="267"/>
            <ac:spMk id="12" creationId="{823AC064-BC96-4F32-8AE1-B2FD38754823}"/>
          </ac:spMkLst>
        </pc:spChg>
        <pc:spChg chg="add mod">
          <ac:chgData name="VENKATA SAI JAI HARSHA" userId="39c6a642899dd005" providerId="LiveId" clId="{44B602B7-9727-47D4-82F1-4A8AC5112922}" dt="2021-04-09T07:59:04.511" v="1230" actId="1076"/>
          <ac:spMkLst>
            <pc:docMk/>
            <pc:sldMk cId="717496885" sldId="267"/>
            <ac:spMk id="13" creationId="{E528E5BC-F40C-4D58-8DF1-C7E245D86E02}"/>
          </ac:spMkLst>
        </pc:spChg>
        <pc:picChg chg="add mod">
          <ac:chgData name="VENKATA SAI JAI HARSHA" userId="39c6a642899dd005" providerId="LiveId" clId="{44B602B7-9727-47D4-82F1-4A8AC5112922}" dt="2021-04-09T07:57:42.021" v="1208" actId="26606"/>
          <ac:picMkLst>
            <pc:docMk/>
            <pc:sldMk cId="717496885" sldId="267"/>
            <ac:picMk id="5" creationId="{F3057ACA-B959-4024-B81C-C1B465032AE2}"/>
          </ac:picMkLst>
        </pc:picChg>
        <pc:picChg chg="add mod">
          <ac:chgData name="VENKATA SAI JAI HARSHA" userId="39c6a642899dd005" providerId="LiveId" clId="{44B602B7-9727-47D4-82F1-4A8AC5112922}" dt="2021-04-09T07:57:42.021" v="1208" actId="26606"/>
          <ac:picMkLst>
            <pc:docMk/>
            <pc:sldMk cId="717496885" sldId="267"/>
            <ac:picMk id="7" creationId="{3FBF1139-C8E0-47AA-A2F1-50D542E4663E}"/>
          </ac:picMkLst>
        </pc:picChg>
        <pc:cxnChg chg="add">
          <ac:chgData name="VENKATA SAI JAI HARSHA" userId="39c6a642899dd005" providerId="LiveId" clId="{44B602B7-9727-47D4-82F1-4A8AC5112922}" dt="2021-04-09T07:57:42.021" v="1208" actId="26606"/>
          <ac:cxnSpMkLst>
            <pc:docMk/>
            <pc:sldMk cId="717496885" sldId="267"/>
            <ac:cxnSpMk id="14" creationId="{7E7C77BC-7138-40B1-A15B-20F57A494629}"/>
          </ac:cxnSpMkLst>
        </pc:cxnChg>
        <pc:cxnChg chg="add">
          <ac:chgData name="VENKATA SAI JAI HARSHA" userId="39c6a642899dd005" providerId="LiveId" clId="{44B602B7-9727-47D4-82F1-4A8AC5112922}" dt="2021-04-09T07:57:42.021" v="1208" actId="26606"/>
          <ac:cxnSpMkLst>
            <pc:docMk/>
            <pc:sldMk cId="717496885" sldId="267"/>
            <ac:cxnSpMk id="16" creationId="{DB146403-F3D6-484B-B2ED-97F9565D0370}"/>
          </ac:cxnSpMkLst>
        </pc:cxnChg>
      </pc:sldChg>
      <pc:sldChg chg="new del">
        <pc:chgData name="VENKATA SAI JAI HARSHA" userId="39c6a642899dd005" providerId="LiveId" clId="{44B602B7-9727-47D4-82F1-4A8AC5112922}" dt="2021-04-09T07:58:04.181" v="1211" actId="47"/>
        <pc:sldMkLst>
          <pc:docMk/>
          <pc:sldMk cId="2510581016" sldId="268"/>
        </pc:sldMkLst>
      </pc:sldChg>
      <pc:sldChg chg="new del">
        <pc:chgData name="VENKATA SAI JAI HARSHA" userId="39c6a642899dd005" providerId="LiveId" clId="{44B602B7-9727-47D4-82F1-4A8AC5112922}" dt="2021-04-09T07:58:02.575" v="1210" actId="47"/>
        <pc:sldMkLst>
          <pc:docMk/>
          <pc:sldMk cId="1109007072" sldId="269"/>
        </pc:sldMkLst>
      </pc:sldChg>
      <pc:sldChg chg="new del">
        <pc:chgData name="VENKATA SAI JAI HARSHA" userId="39c6a642899dd005" providerId="LiveId" clId="{44B602B7-9727-47D4-82F1-4A8AC5112922}" dt="2021-04-09T07:58:01.261" v="1209" actId="47"/>
        <pc:sldMkLst>
          <pc:docMk/>
          <pc:sldMk cId="421129159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906D-AE48-469D-B6CE-3584B41E0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69800-1A59-4209-85F4-49BD5D3F0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ECDFB-4533-4160-834A-195ED0D4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8EBC-EF5A-446D-ACB0-FB4B50DE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DFCC-0385-4C8F-BA9B-E137814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F839-3DAA-44A2-8488-1C538618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0CE9B-9B05-4110-8C63-3350C7B0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4E08-75CE-4368-B0C0-6344EC9A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A06F-AC1F-4642-8293-B474C736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08E-D6AB-49E5-B792-4B3EDD30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8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D02B0-6F7E-4021-8E1C-3596DAF53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B9E37-FB8B-4E52-A0AE-F6FE1AC2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625F-B965-4144-8BD6-4B90D2A0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32E4-19C1-457E-89E2-32FEE20A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D319-EAF3-4B55-991F-3A4F7D17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DC6-9E29-4D33-8D33-FBDE5C54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713-9D0F-4BF3-9F40-61DD72F3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287D-D6EF-4FF1-9071-D125D50A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CBB3-619C-4609-B8DA-B16731A8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D8B8-073F-4E76-B364-0DEDD68F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FA7D-84EC-4C53-8CE3-FF5F2D91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7A1D-3792-4880-9684-60E4BE5B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BD4D-CD80-4F22-ABA6-3A93C714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439A-106D-4383-B93A-F1533656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F5FF-7BCD-431A-9FA8-D1A89182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46CE-16AC-4FAE-8C2C-1BAFCF40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4731-432F-4ACB-85A9-A7511307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0052-1E4A-46E3-AECB-F68371ED1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8E18-B578-47C8-85C2-AFC419D2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9136-1CF4-49DC-B8E5-3AECE970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10B1A-7F12-4592-8CBA-9651F7CC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4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D1C2-F671-4BA6-9B96-884AA9B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74AF-2C9D-4211-8E56-85A00809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742A-FB2E-44DD-AC2B-F5829BA7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72070-4E21-4053-8C15-9D1624D65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CEE37-17E7-4F12-8959-A63BA03D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62EEF-62A2-4A08-8BA2-9450841C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AE8FC-645E-4E21-BAE0-9AA9C7A3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30421-D618-41BF-9EEA-08B5870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C52D-2556-478F-9A62-C7CFB9F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8B017-43BE-4908-9519-E7FE6C93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8A849-5E9D-4A2F-AEF8-3AA2C93F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9943-0EF4-49D8-8243-047BBCB7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1FD1D-91D7-464D-A8A7-92280B55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D9BF6-C4B3-442A-9E13-A33DE34E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26E8-7429-4167-90ED-B21206A9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4917-63D9-48E7-9E18-C4A0B17B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CCDB-54E8-4C9B-9002-CF15F2DB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B60AB-CB0C-4C26-93CE-C4DABE31E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77E88-F07B-41C2-846B-8B999ED6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306E7-71D1-4B74-B09F-6C6D2630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0F989-70D6-4BBC-BEA9-4D60EC5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5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D9A1-4156-4600-9C1E-97729871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59148-39AA-493E-8553-72E7467A1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36FAE-38DD-4610-8A31-0BFC4D74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AE81-F35D-4132-B215-0C245F0C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C3830-225E-4B45-997A-CF338221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C533-8096-45D7-9DEF-C72002D6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7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686BE-041C-4C1D-AA65-EA603734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F54B-38B8-4E46-BE61-8464652A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035D-D3FA-4443-B23C-AA676A75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066B-4E37-477E-837C-8A8ED5100C17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5D311-0D2F-4921-927D-D16E74AD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937C-4CE2-4782-B742-CB6B5635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544B-596E-4519-9F4E-D94E5361B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 ?><Relationships xmlns="http://schemas.openxmlformats.org/package/2006/relationships"><Relationship Id="rId3" Target="../media/image83.jpeg" Type="http://schemas.openxmlformats.org/officeDocument/2006/relationships/image"/><Relationship Id="rId2" Target="../media/image7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Rolls of blueprints" id="21" name="Picture 4">
            <a:extLst>
              <a:ext uri="{FF2B5EF4-FFF2-40B4-BE49-F238E27FC236}">
                <a16:creationId xmlns:a16="http://schemas.microsoft.com/office/drawing/2014/main" id="{BE4CDB90-1AE5-405C-83ED-D365B25F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-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D9FCB-7282-4710-B8FB-EAC693747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ern="1200"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HMT ANSYS PROJECT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C49F7-EAF4-4A39-8FE8-2EF14E4CBF9F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dirty="0" kern="1200"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Topic:</a:t>
            </a:r>
            <a:br>
              <a:rPr dirty="0" kern="1200"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dirty="0" kern="1200"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flow through the composite pipe.</a:t>
            </a:r>
            <a:endParaRPr dirty="0"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2541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 id="7"/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 id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0" presetSubtype="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 id="13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  <p:bldP build="p" grpId="0" s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8585CA-DC35-456C-9BC8-E42C5BD8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166932"/>
            <a:ext cx="3831203" cy="4512508"/>
          </a:xfrm>
        </p:spPr>
        <p:txBody>
          <a:bodyPr anchor="ctr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70-degree c- 1 , convection film coefficient =100 w/m^2 -3 – forced convection.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8B11AE6-A984-4797-A9C5-226916DE2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08" y="1310640"/>
            <a:ext cx="6461131" cy="4175759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046AC8-D474-4EEC-BC07-3E34F9BCA59F}"/>
              </a:ext>
            </a:extLst>
          </p:cNvPr>
          <p:cNvSpPr txBox="1"/>
          <p:nvPr/>
        </p:nvSpPr>
        <p:spPr>
          <a:xfrm>
            <a:off x="10403840" y="5987533"/>
            <a:ext cx="141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05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CC1BF-5CAA-4B28-827B-C502777C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77746B7-8F8B-4840-8028-83341B0B4C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23D4033C-1294-45A0-BAA1-545001D1B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EE4A88-B269-4E69-B7D3-98E2D46FDB29}"/>
              </a:ext>
            </a:extLst>
          </p:cNvPr>
          <p:cNvSpPr txBox="1"/>
          <p:nvPr/>
        </p:nvSpPr>
        <p:spPr>
          <a:xfrm>
            <a:off x="892201" y="1513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=70-degree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28.899-degree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B450-F73E-4740-B9BC-3F7BBF57D41A}"/>
              </a:ext>
            </a:extLst>
          </p:cNvPr>
          <p:cNvSpPr txBox="1"/>
          <p:nvPr/>
        </p:nvSpPr>
        <p:spPr>
          <a:xfrm>
            <a:off x="5526398" y="1638795"/>
            <a:ext cx="626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1913.3 w/m^2, minimum =  2.2934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0D5D3-98D4-4177-BA52-AC27B43FDE03}"/>
              </a:ext>
            </a:extLst>
          </p:cNvPr>
          <p:cNvSpPr txBox="1"/>
          <p:nvPr/>
        </p:nvSpPr>
        <p:spPr>
          <a:xfrm>
            <a:off x="4556760" y="6239789"/>
            <a:ext cx="626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85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FDA7CD-8A37-4D13-AC8B-598972FF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Boundary Conditions.</a:t>
            </a: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</a:t>
            </a: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= 120-degree c- 1 , Temperature = 80-degree c- 3</a:t>
            </a:r>
            <a:b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E1D6B0-82AA-46A1-A24E-E088B7CB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48" y="1315721"/>
            <a:ext cx="6472362" cy="36407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8D9FEC-C42A-402C-B5DD-F7C937A4B54E}"/>
              </a:ext>
            </a:extLst>
          </p:cNvPr>
          <p:cNvSpPr txBox="1"/>
          <p:nvPr/>
        </p:nvSpPr>
        <p:spPr>
          <a:xfrm>
            <a:off x="4876800" y="597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68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5C6C61-783A-4F39-9626-591CE4D7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CE7181-2E47-4996-828C-169CFE0B7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D39C88-228C-4506-9746-424E377F1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3EA794-6286-4125-A2F1-57B95DC9910C}"/>
              </a:ext>
            </a:extLst>
          </p:cNvPr>
          <p:cNvSpPr txBox="1"/>
          <p:nvPr/>
        </p:nvSpPr>
        <p:spPr>
          <a:xfrm>
            <a:off x="1066800" y="1535452"/>
            <a:ext cx="460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=120-degree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80-degree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47384-A4E6-42BA-98F8-B8C10C3617D8}"/>
              </a:ext>
            </a:extLst>
          </p:cNvPr>
          <p:cNvSpPr txBox="1"/>
          <p:nvPr/>
        </p:nvSpPr>
        <p:spPr>
          <a:xfrm>
            <a:off x="5590205" y="16319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1982.7 w/m^2, minimum =  2.325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D1591E-380F-43BC-8456-40408A9C9AF9}"/>
              </a:ext>
            </a:extLst>
          </p:cNvPr>
          <p:cNvSpPr txBox="1"/>
          <p:nvPr/>
        </p:nvSpPr>
        <p:spPr>
          <a:xfrm>
            <a:off x="4490720" y="6254436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24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8819C0E-01E7-4195-8F43-B95C2A8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03" y="1431596"/>
            <a:ext cx="3582073" cy="4279709"/>
          </a:xfrm>
        </p:spPr>
        <p:txBody>
          <a:bodyPr anchor="ctr">
            <a:normAutofit fontScale="90000"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=15 w/m^2 -1, Temperature = 90-degree c- 2, convection film coefficient =90 w/m^2 -3.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E4FD7A7-5EFE-4108-A2A9-DEA1ACC15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3" y="1698972"/>
            <a:ext cx="6755906" cy="409814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D1A2B4-C9B6-4B1B-805E-53A2BD07CB4C}"/>
              </a:ext>
            </a:extLst>
          </p:cNvPr>
          <p:cNvSpPr txBox="1"/>
          <p:nvPr/>
        </p:nvSpPr>
        <p:spPr>
          <a:xfrm>
            <a:off x="4805680" y="6343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61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4538B6-E476-4DE0-BE7E-2B9F8A7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C2F48482-4927-45D8-94BD-BEDE4AB7B0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3A3B124-6837-46DE-A512-6272A99044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CFD966-7AE5-4DA8-91C2-8FDFD7E9E8A9}"/>
              </a:ext>
            </a:extLst>
          </p:cNvPr>
          <p:cNvSpPr txBox="1"/>
          <p:nvPr/>
        </p:nvSpPr>
        <p:spPr>
          <a:xfrm>
            <a:off x="964039" y="1535452"/>
            <a:ext cx="482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=90-degree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39.274-degree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EDB4D-9ABE-41B5-82CD-E921C88FB974}"/>
              </a:ext>
            </a:extLst>
          </p:cNvPr>
          <p:cNvSpPr txBox="1"/>
          <p:nvPr/>
        </p:nvSpPr>
        <p:spPr>
          <a:xfrm>
            <a:off x="5432572" y="1673951"/>
            <a:ext cx="6362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3743.6 w/m^2, minimum =  2.9003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8AB491-E1A5-46F5-8085-A94A4C389CFA}"/>
              </a:ext>
            </a:extLst>
          </p:cNvPr>
          <p:cNvSpPr txBox="1"/>
          <p:nvPr/>
        </p:nvSpPr>
        <p:spPr>
          <a:xfrm>
            <a:off x="3389453" y="6300157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23B3662-1010-4040-A175-726DC816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c- 1-front, convection film coefficient =10 w/m^2 -2 back.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E261F6-0665-44BB-B22E-E65D622A4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13" y="1698973"/>
            <a:ext cx="5716587" cy="321558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6A6A02-2715-4E3E-9E80-D7C7212005A1}"/>
              </a:ext>
            </a:extLst>
          </p:cNvPr>
          <p:cNvSpPr txBox="1"/>
          <p:nvPr/>
        </p:nvSpPr>
        <p:spPr>
          <a:xfrm>
            <a:off x="5039360" y="57016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8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55C2B-48FD-4CB3-AAA8-FFB0122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64DFDD4-0A7B-4338-9B1A-9E325D034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B5137EA-8E7B-4430-9C68-E0439A9F1A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CB6D27-D1C6-47C2-ACAE-DE159B16DFD9}"/>
              </a:ext>
            </a:extLst>
          </p:cNvPr>
          <p:cNvSpPr txBox="1"/>
          <p:nvPr/>
        </p:nvSpPr>
        <p:spPr>
          <a:xfrm>
            <a:off x="845598" y="15672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 250 -degree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=103.2 -degree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59182-A650-4223-89EA-584C78C9EC40}"/>
              </a:ext>
            </a:extLst>
          </p:cNvPr>
          <p:cNvSpPr txBox="1"/>
          <p:nvPr/>
        </p:nvSpPr>
        <p:spPr>
          <a:xfrm>
            <a:off x="5758994" y="15535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880.54 w/m^2, minimum = 0.095525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825BE-B5CB-4C53-BB20-30F310D158D4}"/>
              </a:ext>
            </a:extLst>
          </p:cNvPr>
          <p:cNvSpPr txBox="1"/>
          <p:nvPr/>
        </p:nvSpPr>
        <p:spPr>
          <a:xfrm>
            <a:off x="3397073" y="6254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7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291D9AF-AA34-402F-A312-4B68E6DC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c- 1 front , Temperature = 130-degree c- 3 back.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651969-E69A-4243-ACC7-B79E8F47B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13" y="1698973"/>
            <a:ext cx="5716587" cy="321558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5485E8-5FEA-4E62-8D99-2CB81BE31610}"/>
              </a:ext>
            </a:extLst>
          </p:cNvPr>
          <p:cNvSpPr txBox="1"/>
          <p:nvPr/>
        </p:nvSpPr>
        <p:spPr>
          <a:xfrm>
            <a:off x="4998720" y="57016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86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10C96-23CE-4A0D-BECC-3CF47E10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1A4F725-73E0-4408-BABB-13AECDBD5E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C5CB5D-39A9-4FF1-8402-4901CF50EA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AA0800-FE1A-4E55-BF43-2017DA36E417}"/>
              </a:ext>
            </a:extLst>
          </p:cNvPr>
          <p:cNvSpPr txBox="1"/>
          <p:nvPr/>
        </p:nvSpPr>
        <p:spPr>
          <a:xfrm>
            <a:off x="1079340" y="148787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=250degree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130-degree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5FDB5-D681-453B-A12E-A889AA7312AF}"/>
              </a:ext>
            </a:extLst>
          </p:cNvPr>
          <p:cNvSpPr txBox="1"/>
          <p:nvPr/>
        </p:nvSpPr>
        <p:spPr>
          <a:xfrm>
            <a:off x="5248808" y="1678095"/>
            <a:ext cx="665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868.59 w/m^2, minimum = 0.00098101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EEEF5-B137-47A9-B19F-A14658759102}"/>
              </a:ext>
            </a:extLst>
          </p:cNvPr>
          <p:cNvSpPr txBox="1"/>
          <p:nvPr/>
        </p:nvSpPr>
        <p:spPr>
          <a:xfrm>
            <a:off x="2739484" y="6208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40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8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994FB-455C-4F37-A8EC-9930DFBDA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to:-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Dr. Neeraj Sharma sir.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by:-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. Sahith Reddy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. Dheeraj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Venkata Sai  Jai Harsha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Timothy Philp.</a:t>
            </a:r>
          </a:p>
        </p:txBody>
      </p:sp>
    </p:spTree>
    <p:extLst>
      <p:ext uri="{BB962C8B-B14F-4D97-AF65-F5344CB8AC3E}">
        <p14:creationId xmlns:p14="http://schemas.microsoft.com/office/powerpoint/2010/main" val="165309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FA8E07-3557-46DB-84F1-DC6F326E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0" y="1690195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100-degree c- 2-front, convection film coefficient =100 w/m^2 -3 back.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E2B127-DC58-4395-9639-2BE11BCB6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13" y="1698973"/>
            <a:ext cx="5716587" cy="321558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AA9E60-44C3-4800-8B8A-BE0EE5DC1C7E}"/>
              </a:ext>
            </a:extLst>
          </p:cNvPr>
          <p:cNvSpPr txBox="1"/>
          <p:nvPr/>
        </p:nvSpPr>
        <p:spPr>
          <a:xfrm>
            <a:off x="4893133" y="57016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16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73E55-6E9D-4A7B-96A7-73AF07AE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0A818900-FB98-4DD6-9386-F2FB943EB0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439936C-931A-4613-99D5-24D82EE93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FE9283-6DA9-441D-B6EF-B329A8273101}"/>
              </a:ext>
            </a:extLst>
          </p:cNvPr>
          <p:cNvSpPr txBox="1"/>
          <p:nvPr/>
        </p:nvSpPr>
        <p:spPr>
          <a:xfrm>
            <a:off x="500715" y="1478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=100degree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31.21-degree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405FC-0683-4579-83E7-2D207CD62574}"/>
              </a:ext>
            </a:extLst>
          </p:cNvPr>
          <p:cNvSpPr txBox="1"/>
          <p:nvPr/>
        </p:nvSpPr>
        <p:spPr>
          <a:xfrm>
            <a:off x="5406501" y="1659574"/>
            <a:ext cx="6830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1086.3 w/m^2, minimum = 0.0011772 w/m^2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1C6951-5FA9-4FAE-8296-E21DEA4FEF64}"/>
              </a:ext>
            </a:extLst>
          </p:cNvPr>
          <p:cNvSpPr txBox="1"/>
          <p:nvPr/>
        </p:nvSpPr>
        <p:spPr>
          <a:xfrm>
            <a:off x="2946400" y="6208294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2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7BFCB6-97C0-4266-8AAC-15EBC865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528834"/>
            <a:ext cx="3582073" cy="4279709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c- 1 front, Temperature = 80-degree c- 3 back, convection film coefficient =15 w/m^2 -2 front.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229E38-552C-4940-954F-33CFBF47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13" y="1698973"/>
            <a:ext cx="5716587" cy="321558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E5490C-305F-4A3B-85CF-63C02FFA3AEA}"/>
              </a:ext>
            </a:extLst>
          </p:cNvPr>
          <p:cNvSpPr txBox="1"/>
          <p:nvPr/>
        </p:nvSpPr>
        <p:spPr>
          <a:xfrm>
            <a:off x="4998720" y="5808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25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64099-CB0A-4813-8666-226AF5E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35C56BF-1B82-46F7-B945-887B2CF20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59"/>
            <a:ext cx="5455917" cy="30689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59EE7E-951E-4331-B5A9-0D78AC681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59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E14D3C-D6D1-4167-8B6B-5B08F11C602A}"/>
              </a:ext>
            </a:extLst>
          </p:cNvPr>
          <p:cNvSpPr txBox="1"/>
          <p:nvPr/>
        </p:nvSpPr>
        <p:spPr>
          <a:xfrm>
            <a:off x="801209" y="1567240"/>
            <a:ext cx="485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=250degree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60.705-degree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05596-B42D-4C36-97AD-3EBA294FF0C6}"/>
              </a:ext>
            </a:extLst>
          </p:cNvPr>
          <p:cNvSpPr txBox="1"/>
          <p:nvPr/>
        </p:nvSpPr>
        <p:spPr>
          <a:xfrm>
            <a:off x="5294790" y="1588156"/>
            <a:ext cx="6500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1247.2 w/m^2, minimum = 0.068506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C93B5-962F-4D46-B76D-8C14A23D4424}"/>
              </a:ext>
            </a:extLst>
          </p:cNvPr>
          <p:cNvSpPr txBox="1"/>
          <p:nvPr/>
        </p:nvSpPr>
        <p:spPr>
          <a:xfrm>
            <a:off x="3688080" y="6289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06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8E1C70-A287-40D0-A148-32062857D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G. Dheeraj</a:t>
            </a:r>
          </a:p>
        </p:txBody>
      </p:sp>
    </p:spTree>
    <p:extLst>
      <p:ext uri="{BB962C8B-B14F-4D97-AF65-F5344CB8AC3E}">
        <p14:creationId xmlns:p14="http://schemas.microsoft.com/office/powerpoint/2010/main" val="31471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6AD7-1E16-4EF8-8D78-4D250CDE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Cases to be simulated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4DFE-A10F-4FEC-9AFE-C971B29C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511388"/>
            <a:ext cx="7590467" cy="6141339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– copper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Aluminum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stainless steel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= 80-degree c- 1  ,convection film coefficient =10 w/m^2 -3 –free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80-degree c- 1 , convection film coefficient =105 w/m^2 -3 – forced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 10 w/m^2 -1, convection film coefficient = 95 w/m^2 -3 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=10 w/m^2 -1, Temperature = 85-degree c- 2, , Temperature = 50-degree c- 3.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300-degree c- 1-front, convection film coefficient =15 w/m^2 -2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300-degree c- 1 front , Temperature = 160-degree c- 2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300-degree c- 1-front, convection film coefficient =110 w/m^2 -2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300-degree c- 1 front, Temperature = 130-degree c- 1 back, convection film coefficient =13 w/m^2 -2 front.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resistance 1-2 = 56,000 w/m^2 , Contact resistance 2-3 = 3,600w/m^2.</a:t>
            </a:r>
          </a:p>
        </p:txBody>
      </p:sp>
    </p:spTree>
    <p:extLst>
      <p:ext uri="{BB962C8B-B14F-4D97-AF65-F5344CB8AC3E}">
        <p14:creationId xmlns:p14="http://schemas.microsoft.com/office/powerpoint/2010/main" val="110658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36C7CD-CBAD-4069-B622-A25E94116099}"/>
              </a:ext>
            </a:extLst>
          </p:cNvPr>
          <p:cNvSpPr txBox="1"/>
          <p:nvPr/>
        </p:nvSpPr>
        <p:spPr>
          <a:xfrm>
            <a:off x="1915026" y="3735976"/>
            <a:ext cx="12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C4094-8D6A-4006-BAA1-131A3B1A75B6}"/>
              </a:ext>
            </a:extLst>
          </p:cNvPr>
          <p:cNvSpPr txBox="1"/>
          <p:nvPr/>
        </p:nvSpPr>
        <p:spPr>
          <a:xfrm>
            <a:off x="5322046" y="2674147"/>
            <a:ext cx="19929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Materials-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– copper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aluminum alloy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stainless steel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8E1F5-1C6D-482D-8D9D-D7966B61EFE6}"/>
              </a:ext>
            </a:extLst>
          </p:cNvPr>
          <p:cNvSpPr txBox="1"/>
          <p:nvPr/>
        </p:nvSpPr>
        <p:spPr>
          <a:xfrm>
            <a:off x="10437962" y="3671445"/>
            <a:ext cx="11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8B335-9096-448D-AD52-94E5A3D94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5286103" cy="3735977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7E69A34-A72E-4151-9A2B-3BE5312A1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1" y="3744531"/>
            <a:ext cx="6296298" cy="3139133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51AE78-120E-43C0-A660-98A7F6C6F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99" y="8554"/>
            <a:ext cx="4988902" cy="37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21F8-F7B1-49E8-9420-1458A5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9CCC26E-D311-40CD-AC7F-70A2CDA59224}"/>
              </a:ext>
            </a:extLst>
          </p:cNvPr>
          <p:cNvSpPr txBox="1"/>
          <p:nvPr/>
        </p:nvSpPr>
        <p:spPr>
          <a:xfrm>
            <a:off x="648929" y="199394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EC4EB-603B-4F61-8454-F99A41310674}"/>
              </a:ext>
            </a:extLst>
          </p:cNvPr>
          <p:cNvSpPr txBox="1"/>
          <p:nvPr/>
        </p:nvSpPr>
        <p:spPr>
          <a:xfrm>
            <a:off x="407222" y="3440003"/>
            <a:ext cx="388010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.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= 80-degree c- 1  ,convection film coefficient =10 w/m^2 -3 –free convection.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EFAD30-8971-4606-8B18-E64E4F02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50" y="-1"/>
            <a:ext cx="7517149" cy="3440003"/>
          </a:xfrm>
          <a:prstGeom prst="rect">
            <a:avLst/>
          </a:prstGeom>
        </p:spPr>
      </p:pic>
      <p:pic>
        <p:nvPicPr>
          <p:cNvPr id="6" name="Picture 5" descr="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AA5FBD-FB70-4841-BBBE-F8A0EB9B8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49" y="3440004"/>
            <a:ext cx="7517151" cy="34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9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67820-1509-4AE1-9A61-FF3EDE5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CABB48-723A-4482-A227-E685AA6CCF62}"/>
              </a:ext>
            </a:extLst>
          </p:cNvPr>
          <p:cNvSpPr txBox="1"/>
          <p:nvPr/>
        </p:nvSpPr>
        <p:spPr>
          <a:xfrm>
            <a:off x="975360" y="1517163"/>
            <a:ext cx="4217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=80-degree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58.8633-degree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CB648-412E-4ED4-AFF1-0C8B6E6B5A2F}"/>
              </a:ext>
            </a:extLst>
          </p:cNvPr>
          <p:cNvSpPr txBox="1"/>
          <p:nvPr/>
        </p:nvSpPr>
        <p:spPr>
          <a:xfrm>
            <a:off x="6225466" y="16556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1072.3, minimum = 0.059824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563704-BFAA-4668-8537-D96DAADDC9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052"/>
            <a:ext cx="6019799" cy="4024384"/>
          </a:xfrm>
        </p:spPr>
      </p:pic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D4F18D-8973-4E12-9263-0AC1D6F02E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230052"/>
            <a:ext cx="6019798" cy="4024384"/>
          </a:xfrm>
        </p:spPr>
      </p:pic>
    </p:spTree>
    <p:extLst>
      <p:ext uri="{BB962C8B-B14F-4D97-AF65-F5344CB8AC3E}">
        <p14:creationId xmlns:p14="http://schemas.microsoft.com/office/powerpoint/2010/main" val="875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8585CA-DC35-456C-9BC8-E42C5BD8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166932"/>
            <a:ext cx="3831203" cy="4512508"/>
          </a:xfrm>
        </p:spPr>
        <p:txBody>
          <a:bodyPr anchor="ctr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. Temperature = 80-degree c- 1 , convection film coefficient =105 w/m^2 -3 – forced convection.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E764AAC-EC4E-4065-A362-1A33E4B9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0"/>
            <a:ext cx="7497452" cy="34290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926D2E9-BEF2-4D9C-B70F-4CEF5291C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3429000"/>
            <a:ext cx="74974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028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algn="ctr" cap="flat" cmpd="sng" w="12700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algn="ctr" cap="flat" cmpd="sng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6200000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rot="162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screenshot of a computer screen&#10;&#10;Description automatically generated" id="5" name="Content Placeholder 4">
            <a:extLst>
              <a:ext uri="{FF2B5EF4-FFF2-40B4-BE49-F238E27FC236}">
                <a16:creationId xmlns:a16="http://schemas.microsoft.com/office/drawing/2014/main" id="{85DE1998-276F-4558-BEE0-0D510DECC159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" r="-39"/>
          <a:stretch/>
        </p:blipFill>
        <p:spPr>
          <a:xfrm>
            <a:off x="878559" y="457200"/>
            <a:ext cx="104348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5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CC1BF-5CAA-4B28-827B-C502777C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EE4A88-B269-4E69-B7D3-98E2D46FDB29}"/>
              </a:ext>
            </a:extLst>
          </p:cNvPr>
          <p:cNvSpPr txBox="1"/>
          <p:nvPr/>
        </p:nvSpPr>
        <p:spPr>
          <a:xfrm>
            <a:off x="892201" y="1513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=80-degree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29.858-degree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B450-F73E-4740-B9BC-3F7BBF57D41A}"/>
              </a:ext>
            </a:extLst>
          </p:cNvPr>
          <p:cNvSpPr txBox="1"/>
          <p:nvPr/>
        </p:nvSpPr>
        <p:spPr>
          <a:xfrm>
            <a:off x="6445073" y="1622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2515.9, minimum = 0.76389</a:t>
            </a:r>
          </a:p>
        </p:txBody>
      </p:sp>
      <p:pic>
        <p:nvPicPr>
          <p:cNvPr id="22" name="Content Placeholder 21" descr="A screenshot of a computer&#10;&#10;Description automatically generated">
            <a:extLst>
              <a:ext uri="{FF2B5EF4-FFF2-40B4-BE49-F238E27FC236}">
                <a16:creationId xmlns:a16="http://schemas.microsoft.com/office/drawing/2014/main" id="{A9BAD55A-DCF6-450E-8775-2F0330EF5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5" y="2207440"/>
            <a:ext cx="5979239" cy="4008340"/>
          </a:xfrm>
        </p:spPr>
      </p:pic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2BD4CF7-0492-4E1B-B1D1-8A1E97F0AB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440"/>
            <a:ext cx="6019801" cy="4008340"/>
          </a:xfrm>
        </p:spPr>
      </p:pic>
    </p:spTree>
    <p:extLst>
      <p:ext uri="{BB962C8B-B14F-4D97-AF65-F5344CB8AC3E}">
        <p14:creationId xmlns:p14="http://schemas.microsoft.com/office/powerpoint/2010/main" val="322455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FDA7CD-8A37-4D13-AC8B-598972FF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32" y="2100388"/>
            <a:ext cx="3554226" cy="2663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Boundary Conditions.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Convection film coefficient = 10 w/m^2 -1, convection film coefficient = 95 w/m^2 -3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E6C9925-7AE3-4589-95F4-D532A582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33" y="0"/>
            <a:ext cx="7513067" cy="34290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A229152-EC10-40FC-8EB7-60FFC0580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32" y="3429000"/>
            <a:ext cx="751306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4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5C6C61-783A-4F39-9626-591CE4D7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EA794-6286-4125-A2F1-57B95DC9910C}"/>
              </a:ext>
            </a:extLst>
          </p:cNvPr>
          <p:cNvSpPr txBox="1"/>
          <p:nvPr/>
        </p:nvSpPr>
        <p:spPr>
          <a:xfrm>
            <a:off x="1066800" y="1535452"/>
            <a:ext cx="460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=22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22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47384-A4E6-42BA-98F8-B8C10C3617D8}"/>
              </a:ext>
            </a:extLst>
          </p:cNvPr>
          <p:cNvSpPr txBox="1"/>
          <p:nvPr/>
        </p:nvSpPr>
        <p:spPr>
          <a:xfrm>
            <a:off x="6212756" y="1680593"/>
            <a:ext cx="5979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 = 3.992e-9w/m^2 , min = 5.5682e-12w/m^2</a:t>
            </a:r>
          </a:p>
        </p:txBody>
      </p: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6689DD54-7840-45F4-8C1F-6D8B047A3E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0" y="2194942"/>
            <a:ext cx="6031751" cy="4059494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19EBBE-1CE8-4877-BE67-EB86F7ED98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6" y="2194941"/>
            <a:ext cx="5979244" cy="4059494"/>
          </a:xfrm>
        </p:spPr>
      </p:pic>
    </p:spTree>
    <p:extLst>
      <p:ext uri="{BB962C8B-B14F-4D97-AF65-F5344CB8AC3E}">
        <p14:creationId xmlns:p14="http://schemas.microsoft.com/office/powerpoint/2010/main" val="236317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8819C0E-01E7-4195-8F43-B95C2A8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03" y="1431596"/>
            <a:ext cx="3582073" cy="4279709"/>
          </a:xfrm>
        </p:spPr>
        <p:txBody>
          <a:bodyPr anchor="ctr">
            <a:normAutofit fontScale="90000"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convection film coefficient =10 w/m^2 -1, Temperature = 85-degree c- 2, , Temperature = 50-degree c- 3.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02ABF7-A1AE-48E2-80DA-171C27BA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253331"/>
            <a:ext cx="7497452" cy="4351338"/>
          </a:xfrm>
        </p:spPr>
      </p:pic>
    </p:spTree>
    <p:extLst>
      <p:ext uri="{BB962C8B-B14F-4D97-AF65-F5344CB8AC3E}">
        <p14:creationId xmlns:p14="http://schemas.microsoft.com/office/powerpoint/2010/main" val="138790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4538B6-E476-4DE0-BE7E-2B9F8A7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FD966-7AE5-4DA8-91C2-8FDFD7E9E8A9}"/>
              </a:ext>
            </a:extLst>
          </p:cNvPr>
          <p:cNvSpPr txBox="1"/>
          <p:nvPr/>
        </p:nvSpPr>
        <p:spPr>
          <a:xfrm>
            <a:off x="964039" y="1535452"/>
            <a:ext cx="482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=85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50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EDB4D-9ABE-41B5-82CD-E921C88FB974}"/>
              </a:ext>
            </a:extLst>
          </p:cNvPr>
          <p:cNvSpPr txBox="1"/>
          <p:nvPr/>
        </p:nvSpPr>
        <p:spPr>
          <a:xfrm>
            <a:off x="6125031" y="1680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2529.9w/m^2, min =  2.647w/m^2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EDFF714-5445-437A-BCD9-EF94C7077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8" y="2194836"/>
            <a:ext cx="5979241" cy="4059600"/>
          </a:xfrm>
        </p:spPr>
      </p:pic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174B1C-1F6F-403F-92A4-7886A8EB96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4941"/>
            <a:ext cx="6019799" cy="4059495"/>
          </a:xfrm>
        </p:spPr>
      </p:pic>
    </p:spTree>
    <p:extLst>
      <p:ext uri="{BB962C8B-B14F-4D97-AF65-F5344CB8AC3E}">
        <p14:creationId xmlns:p14="http://schemas.microsoft.com/office/powerpoint/2010/main" val="319544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23B3662-1010-4040-A175-726DC816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300-degree c- 1-front, convection film coefficient =15 w/m^2 -2 back.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481C04-0EE1-4AE6-9A31-DBC2B791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02" y="0"/>
            <a:ext cx="7513798" cy="3429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751ED4-3137-4A93-949F-1D97B7242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3429000"/>
            <a:ext cx="74974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7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55C2B-48FD-4CB3-AAA8-FFB0122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CB6D27-D1C6-47C2-ACAE-DE159B16DFD9}"/>
              </a:ext>
            </a:extLst>
          </p:cNvPr>
          <p:cNvSpPr txBox="1"/>
          <p:nvPr/>
        </p:nvSpPr>
        <p:spPr>
          <a:xfrm>
            <a:off x="845598" y="15672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=300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96.347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59182-A650-4223-89EA-584C78C9EC40}"/>
              </a:ext>
            </a:extLst>
          </p:cNvPr>
          <p:cNvSpPr txBox="1"/>
          <p:nvPr/>
        </p:nvSpPr>
        <p:spPr>
          <a:xfrm>
            <a:off x="5943600" y="1676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1221.2w/m^2, min = 0.15728w/m^2 </a:t>
            </a:r>
          </a:p>
        </p:txBody>
      </p:sp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0FD6F4-CF9B-4B21-AD7E-41BC426F2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74" y="2213569"/>
            <a:ext cx="5963425" cy="4040865"/>
          </a:xfrm>
        </p:spPr>
      </p:pic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173818-6193-4C19-A080-56D19B1724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13570"/>
            <a:ext cx="6003983" cy="4040865"/>
          </a:xfrm>
        </p:spPr>
      </p:pic>
    </p:spTree>
    <p:extLst>
      <p:ext uri="{BB962C8B-B14F-4D97-AF65-F5344CB8AC3E}">
        <p14:creationId xmlns:p14="http://schemas.microsoft.com/office/powerpoint/2010/main" val="38511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291D9AF-AA34-402F-A312-4B68E6DC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Temperature = 300-degree c- 1 front , Temperature = 160-degree c- 2 back.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0F5A94-A859-4888-B504-52722C8A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0"/>
            <a:ext cx="7497452" cy="3429000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BF64FF-6B06-4070-89FD-8EDF1BD4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3429000"/>
            <a:ext cx="74974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10C96-23CE-4A0D-BECC-3CF47E10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AA0800-FE1A-4E55-BF43-2017DA36E417}"/>
              </a:ext>
            </a:extLst>
          </p:cNvPr>
          <p:cNvSpPr txBox="1"/>
          <p:nvPr/>
        </p:nvSpPr>
        <p:spPr>
          <a:xfrm>
            <a:off x="1079340" y="148787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=300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160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5FDB5-D681-453B-A12E-A889AA7312AF}"/>
              </a:ext>
            </a:extLst>
          </p:cNvPr>
          <p:cNvSpPr txBox="1"/>
          <p:nvPr/>
        </p:nvSpPr>
        <p:spPr>
          <a:xfrm>
            <a:off x="5989320" y="1679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4138.6w/m^2 , min = 0.54201w/m^2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9A5336-9C93-4E5C-819F-C10BB4320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8510"/>
            <a:ext cx="6019802" cy="4005925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B2340C-3E60-4823-AADB-768E8356F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4" y="2248510"/>
            <a:ext cx="5979245" cy="4005924"/>
          </a:xfrm>
        </p:spPr>
      </p:pic>
    </p:spTree>
    <p:extLst>
      <p:ext uri="{BB962C8B-B14F-4D97-AF65-F5344CB8AC3E}">
        <p14:creationId xmlns:p14="http://schemas.microsoft.com/office/powerpoint/2010/main" val="4108321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FA8E07-3557-46DB-84F1-DC6F326E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0" y="1690195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Temperature = 300-degree c- 1-front, convection film coefficient =110 w/m^2 -2 back.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BE6C0E-E90E-41FA-B8EC-81BC13E01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"/>
            <a:ext cx="7497452" cy="3429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A020A1-177D-45E2-9A73-D333FF80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3429000"/>
            <a:ext cx="749745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C09D8-2339-49F2-A803-36E9ED74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</a:rPr>
              <a:t>CASES TO BE SIMULATED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5C5A4-A4FC-4C7B-997B-F00BBE7AF6C6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 flow in radial Direction Temperature and convection.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flow along longitudinal direction.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1 = 4m                                Height 1 = 24m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2 = 7m                                Height 2 = 14m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3 = 9m                                Height 3 =8m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4 =13m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used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Structural steel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Aluminum  alloy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copper alloy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Titanium 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73E55-6E9D-4A7B-96A7-73AF07AE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FE9283-6DA9-441D-B6EF-B329A8273101}"/>
              </a:ext>
            </a:extLst>
          </p:cNvPr>
          <p:cNvSpPr txBox="1"/>
          <p:nvPr/>
        </p:nvSpPr>
        <p:spPr>
          <a:xfrm>
            <a:off x="500715" y="1478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=300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39.795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405FC-0683-4579-83E7-2D207CD62574}"/>
              </a:ext>
            </a:extLst>
          </p:cNvPr>
          <p:cNvSpPr txBox="1"/>
          <p:nvPr/>
        </p:nvSpPr>
        <p:spPr>
          <a:xfrm>
            <a:off x="6141346" y="1659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8452.6w/m^2, min = 1.1674w/m^2 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09B85A9-15D1-4B07-8036-E8D324AF8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38936"/>
            <a:ext cx="6019793" cy="4015499"/>
          </a:xfrm>
        </p:spPr>
      </p:pic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F0724FA-368F-4728-992F-4D4F93D27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64" y="2238935"/>
            <a:ext cx="5979229" cy="4015499"/>
          </a:xfrm>
        </p:spPr>
      </p:pic>
    </p:spTree>
    <p:extLst>
      <p:ext uri="{BB962C8B-B14F-4D97-AF65-F5344CB8AC3E}">
        <p14:creationId xmlns:p14="http://schemas.microsoft.com/office/powerpoint/2010/main" val="681497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7BFCB6-97C0-4266-8AAC-15EBC865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0"/>
            <a:ext cx="3582073" cy="4279709"/>
          </a:xfrm>
        </p:spPr>
        <p:txBody>
          <a:bodyPr anchor="ctr"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Temperature = 300-degree c- 1 front, Temperature = 130-degree c- 1 back, convection film coefficient =13 w/m^2 -2 front.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D5529FF-723A-4807-AF18-2FEC3539C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166934"/>
            <a:ext cx="7497452" cy="4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7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64099-CB0A-4813-8666-226AF5E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E14D3C-D6D1-4167-8B6B-5B08F11C602A}"/>
              </a:ext>
            </a:extLst>
          </p:cNvPr>
          <p:cNvSpPr txBox="1"/>
          <p:nvPr/>
        </p:nvSpPr>
        <p:spPr>
          <a:xfrm>
            <a:off x="801209" y="1567240"/>
            <a:ext cx="485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=300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130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05596-B42D-4C36-97AD-3EBA294FF0C6}"/>
              </a:ext>
            </a:extLst>
          </p:cNvPr>
          <p:cNvSpPr txBox="1"/>
          <p:nvPr/>
        </p:nvSpPr>
        <p:spPr>
          <a:xfrm>
            <a:off x="6096000" y="1666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4968.4w/m^2, min = 0.068506w/m^2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A1D54D-A0C0-4EA4-8016-764EA3575B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13570"/>
            <a:ext cx="6019799" cy="4040865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566FC6-248C-4544-A485-CA55E9B67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8" y="2213570"/>
            <a:ext cx="5979241" cy="4040864"/>
          </a:xfrm>
        </p:spPr>
      </p:pic>
    </p:spTree>
    <p:extLst>
      <p:ext uri="{BB962C8B-B14F-4D97-AF65-F5344CB8AC3E}">
        <p14:creationId xmlns:p14="http://schemas.microsoft.com/office/powerpoint/2010/main" val="2483462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6AD7-1E16-4EF8-8D78-4D250CDE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Cases to be simulated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4DFE-A10F-4FEC-9AFE-C971B29C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511388"/>
            <a:ext cx="7590467" cy="6141339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-Titanium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middle – structural steel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Outer- copper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= 90-degree c- 1  ,convection film coefficient =5 w/m^2 -3 –Normal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90-degree c- 1 , convection film coefficient =95 w/m^2 -3 – forced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120-degree c- 1 , Temperature = 70-degree c- 3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=12 w/m^2 -1, Temperature = 1000-degree c- 2, convection film coefficient =95 w/m^2 -3.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c- 1, convection film coefficient =11 w/m^2 -2.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c- 1, Temperature = 120-degree c- 3.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c- 2, convection film coefficient =80 w/m^2 -3.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c- 1, Temperature = 80-degree c- 3, convection film coefficient =11 w/m^2 -2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resistance 1-2 = 15000 w/m^2 , Contact resistance 2-3 = 12,000w/m^2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3B3A4-807A-4471-830C-1287F6800C1B}"/>
              </a:ext>
            </a:extLst>
          </p:cNvPr>
          <p:cNvSpPr txBox="1"/>
          <p:nvPr/>
        </p:nvSpPr>
        <p:spPr>
          <a:xfrm>
            <a:off x="9039497" y="205273"/>
            <a:ext cx="285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 .SAHITH REDDY -190228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00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5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031A1-286B-42A5-9650-604EB762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GEOMETRY:</a:t>
            </a:r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63799AC-6146-495B-AF6C-C5E3B402C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58" y="1418687"/>
            <a:ext cx="8299742" cy="4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21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7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BB8F4-E60B-4889-9352-E108BF6A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MATERIALS ASSIGNED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FBF94F-B55B-4489-8135-F862867A6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405625"/>
            <a:ext cx="8160403" cy="45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74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3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1E32E-CE26-49CB-965B-525111AB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C61334-1BCD-492B-BBF4-4323628FE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49" y="1293222"/>
            <a:ext cx="7915145" cy="45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1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21F8-F7B1-49E8-9420-1458A5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9B55C1-C56B-4334-AD4B-C1335D6F4476}"/>
              </a:ext>
            </a:extLst>
          </p:cNvPr>
          <p:cNvSpPr txBox="1"/>
          <p:nvPr/>
        </p:nvSpPr>
        <p:spPr>
          <a:xfrm>
            <a:off x="249130" y="6145044"/>
            <a:ext cx="3582072" cy="474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SAHITH REDDY-190228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CC26E-D311-40CD-AC7F-70A2CDA59224}"/>
              </a:ext>
            </a:extLst>
          </p:cNvPr>
          <p:cNvSpPr txBox="1"/>
          <p:nvPr/>
        </p:nvSpPr>
        <p:spPr>
          <a:xfrm>
            <a:off x="648929" y="199394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EC4EB-603B-4F61-8454-F99A41310674}"/>
              </a:ext>
            </a:extLst>
          </p:cNvPr>
          <p:cNvSpPr txBox="1"/>
          <p:nvPr/>
        </p:nvSpPr>
        <p:spPr>
          <a:xfrm>
            <a:off x="249130" y="3463334"/>
            <a:ext cx="3880103" cy="1676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Temperature = 90-degree c-, convection film coefficient =5 w/m^2 –Normal convection.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4BCE6E-CF1B-4822-AA25-2F1A58DE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53" y="1672046"/>
            <a:ext cx="7147017" cy="4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67820-1509-4AE1-9A61-FF3EDE5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CABB48-723A-4482-A227-E685AA6CCF62}"/>
              </a:ext>
            </a:extLst>
          </p:cNvPr>
          <p:cNvSpPr txBox="1"/>
          <p:nvPr/>
        </p:nvSpPr>
        <p:spPr>
          <a:xfrm>
            <a:off x="975360" y="1517163"/>
            <a:ext cx="410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=90-degree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62.582-degree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CB648-412E-4ED4-AFF1-0C8B6E6B5A2F}"/>
              </a:ext>
            </a:extLst>
          </p:cNvPr>
          <p:cNvSpPr txBox="1"/>
          <p:nvPr/>
        </p:nvSpPr>
        <p:spPr>
          <a:xfrm>
            <a:off x="5986318" y="1651532"/>
            <a:ext cx="5699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=1198.1 max, minimum =0.4917 min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CBA63B-7BC2-405C-A12C-8B5B7F1D32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1" y="2730136"/>
            <a:ext cx="5465076" cy="3291841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BC93FC5-0246-452B-B44F-65B28A5E9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9" y="2739279"/>
            <a:ext cx="5374072" cy="3282697"/>
          </a:xfrm>
        </p:spPr>
      </p:pic>
    </p:spTree>
    <p:extLst>
      <p:ext uri="{BB962C8B-B14F-4D97-AF65-F5344CB8AC3E}">
        <p14:creationId xmlns:p14="http://schemas.microsoft.com/office/powerpoint/2010/main" val="521392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8585CA-DC35-456C-9BC8-E42C5BD8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166932"/>
            <a:ext cx="3831203" cy="4512508"/>
          </a:xfrm>
        </p:spPr>
        <p:txBody>
          <a:bodyPr anchor="ctr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90-degree c, convection film coefficient =95 w/m^2 – forced convection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46AC8-D474-4EEC-BC07-3E34F9BCA59F}"/>
              </a:ext>
            </a:extLst>
          </p:cNvPr>
          <p:cNvSpPr txBox="1"/>
          <p:nvPr/>
        </p:nvSpPr>
        <p:spPr>
          <a:xfrm>
            <a:off x="736521" y="5795412"/>
            <a:ext cx="3612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SAHITH REDDY-190228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C810D5-27EC-4781-9444-2061B1FB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5" y="1977857"/>
            <a:ext cx="7085013" cy="3983374"/>
          </a:xfrm>
        </p:spPr>
      </p:pic>
    </p:spTree>
    <p:extLst>
      <p:ext uri="{BB962C8B-B14F-4D97-AF65-F5344CB8AC3E}">
        <p14:creationId xmlns:p14="http://schemas.microsoft.com/office/powerpoint/2010/main" val="316686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6AD7-1E16-4EF8-8D78-4D250CDE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69" y="1910080"/>
            <a:ext cx="3201366" cy="281432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to be simulated-Student Wise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4DFE-A10F-4FEC-9AFE-C971B29C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511388"/>
            <a:ext cx="7590467" cy="6141339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– structural steel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copper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Aluminum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= 70-degree c- 1  ,convection film coefficient =10 w/m^2 -3 –free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70-degree c- 1 , convection film coefficient =100 w/m^2 -3 – forced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120-degree c- 1 , Temperature = 80-degree c- 3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=15 w/m^2 -1, Temperature = 90-degree c- 2, convection film coefficient =90 w/m^2 -3.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c- 1-front, convection film coefficient =10 w/m^2 -2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c- 1 front , Temperature = 130-degree c- 3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100-degree c- 2-front, convection film coefficient =100 w/m^2 -3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c- 1 front, Temperature = 80-degree c- 3 back, convection film coefficient =15 w/m^2 -2 front.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resistance 1-2 = 20,000 w/m^2 , Contact resistance 2-3 = 15,000w/m^2.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3B3A4-807A-4471-830C-1287F6800C1B}"/>
              </a:ext>
            </a:extLst>
          </p:cNvPr>
          <p:cNvSpPr txBox="1"/>
          <p:nvPr/>
        </p:nvSpPr>
        <p:spPr>
          <a:xfrm>
            <a:off x="10688320" y="205273"/>
            <a:ext cx="120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311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CC1BF-5CAA-4B28-827B-C502777C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EE4A88-B269-4E69-B7D3-98E2D46FDB29}"/>
              </a:ext>
            </a:extLst>
          </p:cNvPr>
          <p:cNvSpPr txBox="1"/>
          <p:nvPr/>
        </p:nvSpPr>
        <p:spPr>
          <a:xfrm>
            <a:off x="892201" y="1513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=90-degree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26.657-degree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B450-F73E-4740-B9BC-3F7BBF57D41A}"/>
              </a:ext>
            </a:extLst>
          </p:cNvPr>
          <p:cNvSpPr txBox="1"/>
          <p:nvPr/>
        </p:nvSpPr>
        <p:spPr>
          <a:xfrm>
            <a:off x="6445072" y="1622732"/>
            <a:ext cx="5885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2775.8max, minimum =1.1387 min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A93E2B78-2BE1-4AD3-A5DD-A2A980A8D4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82" y="2466207"/>
            <a:ext cx="5580961" cy="3372890"/>
          </a:xfrm>
        </p:spPr>
      </p:pic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EC7996-2671-4002-AF0A-1D99C7380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14" y="2466207"/>
            <a:ext cx="5556866" cy="3372890"/>
          </a:xfrm>
        </p:spPr>
      </p:pic>
    </p:spTree>
    <p:extLst>
      <p:ext uri="{BB962C8B-B14F-4D97-AF65-F5344CB8AC3E}">
        <p14:creationId xmlns:p14="http://schemas.microsoft.com/office/powerpoint/2010/main" val="3112921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FDA7CD-8A37-4D13-AC8B-598972FF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Boundary Conditions.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C.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= 120-degree  , Temperature = 70-degree 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1628DFC-69ED-49A2-8F81-12A7CFDE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5782430"/>
            <a:ext cx="4005755" cy="499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54D809-ADDC-4FB9-876C-50067EFBEC61}"/>
              </a:ext>
            </a:extLst>
          </p:cNvPr>
          <p:cNvSpPr txBox="1"/>
          <p:nvPr/>
        </p:nvSpPr>
        <p:spPr>
          <a:xfrm>
            <a:off x="496095" y="5368347"/>
            <a:ext cx="323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SAHITH REDDY-190228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D2C4A-0CD8-42EB-A308-72646E350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2117"/>
            <a:ext cx="6400800" cy="3598692"/>
          </a:xfrm>
        </p:spPr>
      </p:pic>
    </p:spTree>
    <p:extLst>
      <p:ext uri="{BB962C8B-B14F-4D97-AF65-F5344CB8AC3E}">
        <p14:creationId xmlns:p14="http://schemas.microsoft.com/office/powerpoint/2010/main" val="3047418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5C6C61-783A-4F39-9626-591CE4D7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EA794-6286-4125-A2F1-57B95DC9910C}"/>
              </a:ext>
            </a:extLst>
          </p:cNvPr>
          <p:cNvSpPr txBox="1"/>
          <p:nvPr/>
        </p:nvSpPr>
        <p:spPr>
          <a:xfrm>
            <a:off x="1066800" y="1535452"/>
            <a:ext cx="460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=120-degree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70-degree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47384-A4E6-42BA-98F8-B8C10C3617D8}"/>
              </a:ext>
            </a:extLst>
          </p:cNvPr>
          <p:cNvSpPr txBox="1"/>
          <p:nvPr/>
        </p:nvSpPr>
        <p:spPr>
          <a:xfrm>
            <a:off x="6339198" y="16739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2126max, minimum =  0.90163min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604D58-9217-443A-91C2-E655AE638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544680"/>
            <a:ext cx="5473449" cy="3077312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7F976FF-D0CB-47E0-B860-E124A09B5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44680"/>
            <a:ext cx="5473449" cy="3077312"/>
          </a:xfrm>
        </p:spPr>
      </p:pic>
    </p:spTree>
    <p:extLst>
      <p:ext uri="{BB962C8B-B14F-4D97-AF65-F5344CB8AC3E}">
        <p14:creationId xmlns:p14="http://schemas.microsoft.com/office/powerpoint/2010/main" val="1481849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8819C0E-01E7-4195-8F43-B95C2A8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03" y="1431596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=12 w/m^2 , Temperature = 100-degree c, convection film coefficient =95 w/m^2.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1A2B4-C9B6-4B1B-805E-53A2BD07CB4C}"/>
              </a:ext>
            </a:extLst>
          </p:cNvPr>
          <p:cNvSpPr txBox="1"/>
          <p:nvPr/>
        </p:nvSpPr>
        <p:spPr>
          <a:xfrm>
            <a:off x="643003" y="5427785"/>
            <a:ext cx="33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SAHITH REDDY-190228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64E492-EA5F-43B4-A128-6D1F239D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1624629"/>
            <a:ext cx="7000679" cy="4351338"/>
          </a:xfrm>
        </p:spPr>
      </p:pic>
    </p:spTree>
    <p:extLst>
      <p:ext uri="{BB962C8B-B14F-4D97-AF65-F5344CB8AC3E}">
        <p14:creationId xmlns:p14="http://schemas.microsoft.com/office/powerpoint/2010/main" val="2769028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4538B6-E476-4DE0-BE7E-2B9F8A7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FD966-7AE5-4DA8-91C2-8FDFD7E9E8A9}"/>
              </a:ext>
            </a:extLst>
          </p:cNvPr>
          <p:cNvSpPr txBox="1"/>
          <p:nvPr/>
        </p:nvSpPr>
        <p:spPr>
          <a:xfrm>
            <a:off x="964039" y="1535452"/>
            <a:ext cx="482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=100-degree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29.651-degree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EDB4D-9ABE-41B5-82CD-E921C88FB974}"/>
              </a:ext>
            </a:extLst>
          </p:cNvPr>
          <p:cNvSpPr txBox="1"/>
          <p:nvPr/>
        </p:nvSpPr>
        <p:spPr>
          <a:xfrm>
            <a:off x="6125031" y="1680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6822.3max, minimum = 1.0099min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09C0A6-CFC0-4573-AB85-D6E0DCAED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3" y="2596836"/>
            <a:ext cx="5395087" cy="3229198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FE6F88-9457-42C4-9769-494D355B4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8" y="2596836"/>
            <a:ext cx="5604088" cy="3229198"/>
          </a:xfrm>
        </p:spPr>
      </p:pic>
    </p:spTree>
    <p:extLst>
      <p:ext uri="{BB962C8B-B14F-4D97-AF65-F5344CB8AC3E}">
        <p14:creationId xmlns:p14="http://schemas.microsoft.com/office/powerpoint/2010/main" val="2412080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23B3662-1010-4040-A175-726DC816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08"/>
            <a:ext cx="3582073" cy="427970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c, convection film coefficient =11 w/m^2.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4A5074-BF55-4077-9FFB-CD00E255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4" y="5601235"/>
            <a:ext cx="3444539" cy="536494"/>
          </a:xfrm>
          <a:prstGeom prst="rect">
            <a:avLst/>
          </a:prstGeom>
        </p:spPr>
      </p:pic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A282EC-4EC3-456F-B91D-16B712D70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13" y="1786391"/>
            <a:ext cx="7202869" cy="4351338"/>
          </a:xfrm>
        </p:spPr>
      </p:pic>
    </p:spTree>
    <p:extLst>
      <p:ext uri="{BB962C8B-B14F-4D97-AF65-F5344CB8AC3E}">
        <p14:creationId xmlns:p14="http://schemas.microsoft.com/office/powerpoint/2010/main" val="4236583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55C2B-48FD-4CB3-AAA8-FFB0122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CB6D27-D1C6-47C2-ACAE-DE159B16DFD9}"/>
              </a:ext>
            </a:extLst>
          </p:cNvPr>
          <p:cNvSpPr txBox="1"/>
          <p:nvPr/>
        </p:nvSpPr>
        <p:spPr>
          <a:xfrm>
            <a:off x="845598" y="15672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=200degree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59.485-degree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59182-A650-4223-89EA-584C78C9EC40}"/>
              </a:ext>
            </a:extLst>
          </p:cNvPr>
          <p:cNvSpPr txBox="1"/>
          <p:nvPr/>
        </p:nvSpPr>
        <p:spPr>
          <a:xfrm>
            <a:off x="5943600" y="1676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693.82 minimum = 103.2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E4D4DAC-3FBF-4DE5-A354-344D8BEFF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680"/>
            <a:ext cx="5181600" cy="2913227"/>
          </a:xfrm>
        </p:spPr>
      </p:pic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FAD366-396F-4C60-B3F8-6EB5D0BC51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4680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6835148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291D9AF-AA34-402F-A312-4B68E6DC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0" y="1166934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 , Temperature = 120-degree c.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60498-9745-47A5-887D-812102CC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0" y="5639878"/>
            <a:ext cx="3444539" cy="53649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32421D-8410-479A-954A-0C7FF1B89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699" y="1929537"/>
            <a:ext cx="6947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74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10C96-23CE-4A0D-BECC-3CF47E10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AA0800-FE1A-4E55-BF43-2017DA36E417}"/>
              </a:ext>
            </a:extLst>
          </p:cNvPr>
          <p:cNvSpPr txBox="1"/>
          <p:nvPr/>
        </p:nvSpPr>
        <p:spPr>
          <a:xfrm>
            <a:off x="1079340" y="148787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=200degree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120-degree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5FDB5-D681-453B-A12E-A889AA7312AF}"/>
              </a:ext>
            </a:extLst>
          </p:cNvPr>
          <p:cNvSpPr txBox="1"/>
          <p:nvPr/>
        </p:nvSpPr>
        <p:spPr>
          <a:xfrm>
            <a:off x="5989320" y="1679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448.14max, minimum = 3.3415e-5min</a:t>
            </a: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6487A5-ADF6-41DD-AFED-019F27D6A6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4680"/>
            <a:ext cx="5181600" cy="2913227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EECA7D-17B9-4502-A6DD-9DCF433D7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680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1147812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FA8E07-3557-46DB-84F1-DC6F326E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0" y="1690195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200-degree c, convection film coefficient =80 w/m^2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A9E60-44C3-4800-8B8A-BE0EE5DC1C7E}"/>
              </a:ext>
            </a:extLst>
          </p:cNvPr>
          <p:cNvSpPr txBox="1"/>
          <p:nvPr/>
        </p:nvSpPr>
        <p:spPr>
          <a:xfrm>
            <a:off x="856709" y="5761933"/>
            <a:ext cx="317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E91B7-350D-41B6-98C4-E2D178D8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4" y="5410563"/>
            <a:ext cx="3441598" cy="536036"/>
          </a:xfrm>
          <a:prstGeom prst="rect">
            <a:avLst/>
          </a:prstGeom>
        </p:spPr>
      </p:pic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7E73C0-BD62-4B3B-9815-CE44AC40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4" y="1982380"/>
            <a:ext cx="7172861" cy="4351338"/>
          </a:xfrm>
        </p:spPr>
      </p:pic>
    </p:spTree>
    <p:extLst>
      <p:ext uri="{BB962C8B-B14F-4D97-AF65-F5344CB8AC3E}">
        <p14:creationId xmlns:p14="http://schemas.microsoft.com/office/powerpoint/2010/main" val="9938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C45800-DC08-4B66-B974-D9ED1949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DBB2FB0-B4DD-4D94-8722-94FFDE1A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6" y="1675227"/>
            <a:ext cx="7811907" cy="4394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5C9E7D-0D05-4168-BB2B-BA89CAA7230C}"/>
              </a:ext>
            </a:extLst>
          </p:cNvPr>
          <p:cNvSpPr txBox="1"/>
          <p:nvPr/>
        </p:nvSpPr>
        <p:spPr>
          <a:xfrm>
            <a:off x="10442359" y="6021582"/>
            <a:ext cx="140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01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73E55-6E9D-4A7B-96A7-73AF07AE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FE9283-6DA9-441D-B6EF-B329A8273101}"/>
              </a:ext>
            </a:extLst>
          </p:cNvPr>
          <p:cNvSpPr txBox="1"/>
          <p:nvPr/>
        </p:nvSpPr>
        <p:spPr>
          <a:xfrm>
            <a:off x="500715" y="1478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=200degree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28.195-degree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405FC-0683-4579-83E7-2D207CD62574}"/>
              </a:ext>
            </a:extLst>
          </p:cNvPr>
          <p:cNvSpPr txBox="1"/>
          <p:nvPr/>
        </p:nvSpPr>
        <p:spPr>
          <a:xfrm>
            <a:off x="6141346" y="1659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852.81max, minimum = 0.04010min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4CA474-AA4F-4E48-93DA-FE3B4AF0B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4680"/>
            <a:ext cx="5181600" cy="2913227"/>
          </a:xfrm>
        </p:spPr>
      </p:pic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E9B9F9-AF41-4FAC-9363-56CD49FC5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680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3055045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7BFCB6-97C0-4266-8AAC-15EBC865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528834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 11w/m^2, Temperature 200C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Forced convection 80w/m^2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62C5E-41BD-494E-A250-4E2E9751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9" y="5261977"/>
            <a:ext cx="3444539" cy="536494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70413D-1D1F-4EED-8BCA-32EAF8DC6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2" y="1760310"/>
            <a:ext cx="7132319" cy="4351338"/>
          </a:xfrm>
        </p:spPr>
      </p:pic>
    </p:spTree>
    <p:extLst>
      <p:ext uri="{BB962C8B-B14F-4D97-AF65-F5344CB8AC3E}">
        <p14:creationId xmlns:p14="http://schemas.microsoft.com/office/powerpoint/2010/main" val="1873216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64099-CB0A-4813-8666-226AF5E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E14D3C-D6D1-4167-8B6B-5B08F11C602A}"/>
              </a:ext>
            </a:extLst>
          </p:cNvPr>
          <p:cNvSpPr txBox="1"/>
          <p:nvPr/>
        </p:nvSpPr>
        <p:spPr>
          <a:xfrm>
            <a:off x="801209" y="1567240"/>
            <a:ext cx="485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=200degree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24.344-degree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05596-B42D-4C36-97AD-3EBA294FF0C6}"/>
              </a:ext>
            </a:extLst>
          </p:cNvPr>
          <p:cNvSpPr txBox="1"/>
          <p:nvPr/>
        </p:nvSpPr>
        <p:spPr>
          <a:xfrm>
            <a:off x="6096000" y="1666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</a:t>
            </a:r>
            <a:r>
              <a:rPr lang="en-US">
                <a:solidFill>
                  <a:schemeClr val="bg1"/>
                </a:solidFill>
              </a:rPr>
              <a:t>= 936.2max</a:t>
            </a:r>
            <a:r>
              <a:rPr lang="en-US" dirty="0">
                <a:solidFill>
                  <a:schemeClr val="bg1"/>
                </a:solidFill>
              </a:rPr>
              <a:t>, minimum </a:t>
            </a:r>
            <a:r>
              <a:rPr lang="en-US">
                <a:solidFill>
                  <a:schemeClr val="bg1"/>
                </a:solidFill>
              </a:rPr>
              <a:t>= 0.0146min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E8DC7D-A5C7-479D-B6C2-957DBC4216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4680"/>
            <a:ext cx="5181600" cy="2913227"/>
          </a:xfrm>
        </p:spPr>
      </p:pic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EA9A12-01A8-4B7E-B378-EB148FFD11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680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4284420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26AD7-1E16-4EF8-8D78-4D250CDE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Cases to be simulated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4DFE-A10F-4FEC-9AFE-C971B29C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511388"/>
            <a:ext cx="7757580" cy="6141339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– Aluminum 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structural steel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copper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= 75-degree c- 1  ,convection film coefficient =8 w/m^2 -3 –free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75-degree c- 1 , convection film coefficient =110 w/m^2 -3 – forced convection.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 5-w/m^2 -1 –convection., convection = 100- w/m^2 -3 – forced convection 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=5 w/m^2 -2, Temperature = 90-degree c- 1, Temperature = 40-degree c- 3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400-degree c- 1-front, convection film coefficient =10w/m^2 -2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400-degree c- 2 front , Temperature = 250-degree c- 2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400-degree c- 2-front, convection film coefficient =90 w/m^2 -2 back.</a:t>
            </a:r>
          </a:p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400-degree c- 2 front, convection film coefficient =90 w/m^2 -1 back, convection film coefficient =13 w/m^2 -1 front.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resistance 1-2 = 18,000 w/m^2 , Contact resistance 2-3 = 40,000w/m^2.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3B3A4-807A-4471-830C-1287F6800C1B}"/>
              </a:ext>
            </a:extLst>
          </p:cNvPr>
          <p:cNvSpPr txBox="1"/>
          <p:nvPr/>
        </p:nvSpPr>
        <p:spPr>
          <a:xfrm>
            <a:off x="10422419" y="217523"/>
            <a:ext cx="188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Timothy Philip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0949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6C7CD-CBAD-4069-B622-A25E94116099}"/>
              </a:ext>
            </a:extLst>
          </p:cNvPr>
          <p:cNvSpPr txBox="1"/>
          <p:nvPr/>
        </p:nvSpPr>
        <p:spPr>
          <a:xfrm>
            <a:off x="1509341" y="5091939"/>
            <a:ext cx="24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C4094-8D6A-4006-BAA1-131A3B1A75B6}"/>
              </a:ext>
            </a:extLst>
          </p:cNvPr>
          <p:cNvSpPr txBox="1"/>
          <p:nvPr/>
        </p:nvSpPr>
        <p:spPr>
          <a:xfrm>
            <a:off x="4814387" y="2067244"/>
            <a:ext cx="251968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Materials-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– structural steel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copper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Aluminum 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8E1F5-1C6D-482D-8D9D-D7966B61EFE6}"/>
              </a:ext>
            </a:extLst>
          </p:cNvPr>
          <p:cNvSpPr txBox="1"/>
          <p:nvPr/>
        </p:nvSpPr>
        <p:spPr>
          <a:xfrm>
            <a:off x="10139910" y="5091939"/>
            <a:ext cx="262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Meshing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C4975-3A37-4293-A42D-F13F09728E2B}"/>
              </a:ext>
            </a:extLst>
          </p:cNvPr>
          <p:cNvSpPr txBox="1"/>
          <p:nvPr/>
        </p:nvSpPr>
        <p:spPr>
          <a:xfrm>
            <a:off x="121995" y="6277414"/>
            <a:ext cx="226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Timothy Philip</a:t>
            </a:r>
            <a:endParaRPr lang="en-IN" dirty="0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8103" y="772545"/>
            <a:ext cx="4668419" cy="3340424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3722913" y="4138021"/>
            <a:ext cx="4702629" cy="264650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587" y="720707"/>
            <a:ext cx="4977663" cy="336195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090081" y="2782824"/>
            <a:ext cx="0" cy="1021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073729" y="4298302"/>
            <a:ext cx="8164" cy="698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506374" y="4267994"/>
            <a:ext cx="0" cy="867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9C4975-3A37-4293-A42D-F13F09728E2B}"/>
              </a:ext>
            </a:extLst>
          </p:cNvPr>
          <p:cNvSpPr txBox="1"/>
          <p:nvPr/>
        </p:nvSpPr>
        <p:spPr>
          <a:xfrm>
            <a:off x="10066562" y="6277414"/>
            <a:ext cx="226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Timothy Philip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947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21F8-F7B1-49E8-9420-1458A5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9B55C1-C56B-4334-AD4B-C1335D6F4476}"/>
              </a:ext>
            </a:extLst>
          </p:cNvPr>
          <p:cNvSpPr txBox="1"/>
          <p:nvPr/>
        </p:nvSpPr>
        <p:spPr>
          <a:xfrm>
            <a:off x="249130" y="6176372"/>
            <a:ext cx="3582072" cy="474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Timothy Philip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CC26E-D311-40CD-AC7F-70A2CDA59224}"/>
              </a:ext>
            </a:extLst>
          </p:cNvPr>
          <p:cNvSpPr txBox="1"/>
          <p:nvPr/>
        </p:nvSpPr>
        <p:spPr>
          <a:xfrm>
            <a:off x="648929" y="199394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EC4EB-603B-4F61-8454-F99A41310674}"/>
              </a:ext>
            </a:extLst>
          </p:cNvPr>
          <p:cNvSpPr txBox="1"/>
          <p:nvPr/>
        </p:nvSpPr>
        <p:spPr>
          <a:xfrm>
            <a:off x="407222" y="3440003"/>
            <a:ext cx="388010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Temperature = 75-degree c- 1  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convection film coefficient =8 w/m^2 -3 – convection.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7" y="1444648"/>
            <a:ext cx="7497453" cy="39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47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67820-1509-4AE1-9A61-FF3EDE555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CABB48-723A-4482-A227-E685AA6CCF62}"/>
              </a:ext>
            </a:extLst>
          </p:cNvPr>
          <p:cNvSpPr txBox="1"/>
          <p:nvPr/>
        </p:nvSpPr>
        <p:spPr>
          <a:xfrm>
            <a:off x="975360" y="1517163"/>
            <a:ext cx="410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=75-degree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60.369-degree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CB648-412E-4ED4-AFF1-0C8B6E6B5A2F}"/>
              </a:ext>
            </a:extLst>
          </p:cNvPr>
          <p:cNvSpPr txBox="1"/>
          <p:nvPr/>
        </p:nvSpPr>
        <p:spPr>
          <a:xfrm>
            <a:off x="6225466" y="16556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999.69max, minimum = 0.0482min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EA862-6992-4173-8E3A-FB78F25570FF}"/>
              </a:ext>
            </a:extLst>
          </p:cNvPr>
          <p:cNvSpPr txBox="1"/>
          <p:nvPr/>
        </p:nvSpPr>
        <p:spPr>
          <a:xfrm>
            <a:off x="10256961" y="6333892"/>
            <a:ext cx="206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Timothy Philip </a:t>
            </a:r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1" y="2441122"/>
            <a:ext cx="5943600" cy="369025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91852" y="2596837"/>
            <a:ext cx="5832112" cy="35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9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8585CA-DC35-456C-9BC8-E42C5BD89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121" y="1651482"/>
            <a:ext cx="4408715" cy="4513262"/>
          </a:xfrm>
        </p:spPr>
        <p:txBody>
          <a:bodyPr anchor="ctr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</a:rPr>
              <a:t>75-degree c- 1 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convection film coefficient =110 w/m^2 -3 – forced convection.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121" y="616474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Timothy Philip</a:t>
            </a:r>
          </a:p>
          <a:p>
            <a:endParaRPr lang="en-IN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8" y="1651483"/>
            <a:ext cx="7497452" cy="4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2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CC1BF-5CAA-4B28-827B-C502777CAF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EE4A88-B269-4E69-B7D3-98E2D46FDB29}"/>
              </a:ext>
            </a:extLst>
          </p:cNvPr>
          <p:cNvSpPr txBox="1"/>
          <p:nvPr/>
        </p:nvSpPr>
        <p:spPr>
          <a:xfrm>
            <a:off x="892201" y="1513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=75-degree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30.289-degree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B450-F73E-4740-B9BC-3F7BBF57D41A}"/>
              </a:ext>
            </a:extLst>
          </p:cNvPr>
          <p:cNvSpPr txBox="1"/>
          <p:nvPr/>
        </p:nvSpPr>
        <p:spPr>
          <a:xfrm>
            <a:off x="6234994" y="16809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4156.7max, minimum =  0.94061min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11011"/>
            <a:ext cx="6025244" cy="38292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310993" y="2511012"/>
            <a:ext cx="5881007" cy="38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FDA7CD-8A37-4D13-AC8B-598972FFA5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8021" y="2371163"/>
            <a:ext cx="3554413" cy="26638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Boundary Conditions.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</a:t>
            </a: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1800" dirty="0">
                <a:solidFill>
                  <a:schemeClr val="bg1"/>
                </a:solidFill>
              </a:rPr>
              <a:t>convection film coefficient = 5-w/m^2 -1 –convection., </a:t>
            </a: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convection = 100- w/m^2 -3 – forced convection </a:t>
            </a:r>
            <a:br>
              <a:rPr lang="en-IN" sz="1800" dirty="0">
                <a:solidFill>
                  <a:schemeClr val="bg1"/>
                </a:solidFill>
              </a:rPr>
            </a:br>
            <a:b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477" y="6239218"/>
            <a:ext cx="23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Timothy Philip</a:t>
            </a:r>
          </a:p>
          <a:p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8" y="1404257"/>
            <a:ext cx="7497452" cy="40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853C6-FCD4-417F-8C56-1F70BAFE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Material , Mesh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D9D6185E-375E-49F7-8B3A-EE43DDFD9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236617"/>
            <a:ext cx="5455917" cy="30689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DDF983-5D8A-4F9B-8D10-DA471C6FC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01" y="2236617"/>
            <a:ext cx="5455917" cy="3068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DADB47-4776-49F4-8E17-E0FC8246DD04}"/>
              </a:ext>
            </a:extLst>
          </p:cNvPr>
          <p:cNvSpPr txBox="1"/>
          <p:nvPr/>
        </p:nvSpPr>
        <p:spPr>
          <a:xfrm>
            <a:off x="396882" y="5283004"/>
            <a:ext cx="6094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Materials-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Inner material – structural steel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copper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Aluminum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B49E7-39D7-465D-B21A-09C132E0981E}"/>
              </a:ext>
            </a:extLst>
          </p:cNvPr>
          <p:cNvSpPr txBox="1"/>
          <p:nvPr/>
        </p:nvSpPr>
        <p:spPr>
          <a:xfrm>
            <a:off x="7368540" y="557784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5098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5C6C61-783A-4F39-9626-591CE4D7E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EA794-6286-4125-A2F1-57B95DC9910C}"/>
              </a:ext>
            </a:extLst>
          </p:cNvPr>
          <p:cNvSpPr txBox="1"/>
          <p:nvPr/>
        </p:nvSpPr>
        <p:spPr>
          <a:xfrm>
            <a:off x="1066800" y="1535452"/>
            <a:ext cx="460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directional heat =2.8565e-9</a:t>
            </a:r>
          </a:p>
          <a:p>
            <a:r>
              <a:rPr lang="en-US" dirty="0">
                <a:solidFill>
                  <a:schemeClr val="bg1"/>
                </a:solidFill>
              </a:rPr>
              <a:t>Minimum directional heat =-2.4074e-9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47384-A4E6-42BA-98F8-B8C10C3617D8}"/>
              </a:ext>
            </a:extLst>
          </p:cNvPr>
          <p:cNvSpPr txBox="1"/>
          <p:nvPr/>
        </p:nvSpPr>
        <p:spPr>
          <a:xfrm>
            <a:off x="5833060" y="1673951"/>
            <a:ext cx="6486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4.2077e-9 max, minimum =-2.407e-9  min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180364" y="2596836"/>
            <a:ext cx="6011636" cy="366576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2596836"/>
            <a:ext cx="60521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46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8819C0E-01E7-4195-8F43-B95C2A82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290" y="2063234"/>
            <a:ext cx="3581400" cy="4279900"/>
          </a:xfrm>
        </p:spPr>
        <p:txBody>
          <a:bodyPr anchor="ctr">
            <a:normAutofit fontScale="90000"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 (In radial Direction Temperature and convection.)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bg1"/>
                </a:solidFill>
              </a:rPr>
              <a:t>convection film coefficient =5 w/m^2 -2, Temperature = 90-degree c- 1, Temperature = 40-degree c- 3</a:t>
            </a:r>
            <a:br>
              <a:rPr lang="en-IN" sz="18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036" y="6343134"/>
            <a:ext cx="21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Timothy Philip</a:t>
            </a:r>
          </a:p>
          <a:p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8" y="1641022"/>
            <a:ext cx="7497452" cy="41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084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4538B6-E476-4DE0-BE7E-2B9F8A7379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CFD966-7AE5-4DA8-91C2-8FDFD7E9E8A9}"/>
              </a:ext>
            </a:extLst>
          </p:cNvPr>
          <p:cNvSpPr txBox="1"/>
          <p:nvPr/>
        </p:nvSpPr>
        <p:spPr>
          <a:xfrm>
            <a:off x="964039" y="1535452"/>
            <a:ext cx="482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=90-degree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40-degree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EDB4D-9ABE-41B5-82CD-E921C88FB974}"/>
              </a:ext>
            </a:extLst>
          </p:cNvPr>
          <p:cNvSpPr txBox="1"/>
          <p:nvPr/>
        </p:nvSpPr>
        <p:spPr>
          <a:xfrm>
            <a:off x="6125031" y="1680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4132.2max, minimum =  1.9663min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49286"/>
            <a:ext cx="5905236" cy="391427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327321" y="2449286"/>
            <a:ext cx="5864679" cy="39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29"/>
      </p:ext>
    </p:extLst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 noGrp="1" noMove="1" noResize="1" noRot="1" noUngrp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fmla="*/ 225 w 785" name="T0"/>
                <a:gd fmla="*/ 692 h 692" name="T1"/>
                <a:gd fmla="*/ 177 w 785" name="T2"/>
                <a:gd fmla="*/ 665 h 692" name="T3"/>
                <a:gd fmla="*/ 9 w 785" name="T4"/>
                <a:gd fmla="*/ 374 h 692" name="T5"/>
                <a:gd fmla="*/ 9 w 785" name="T6"/>
                <a:gd fmla="*/ 318 h 692" name="T7"/>
                <a:gd fmla="*/ 177 w 785" name="T8"/>
                <a:gd fmla="*/ 27 h 692" name="T9"/>
                <a:gd fmla="*/ 225 w 785" name="T10"/>
                <a:gd fmla="*/ 0 h 692" name="T11"/>
                <a:gd fmla="*/ 561 w 785" name="T12"/>
                <a:gd fmla="*/ 0 h 692" name="T13"/>
                <a:gd fmla="*/ 609 w 785" name="T14"/>
                <a:gd fmla="*/ 27 h 692" name="T15"/>
                <a:gd fmla="*/ 777 w 785" name="T16"/>
                <a:gd fmla="*/ 318 h 692" name="T17"/>
                <a:gd fmla="*/ 777 w 785" name="T18"/>
                <a:gd fmla="*/ 374 h 692" name="T19"/>
                <a:gd fmla="*/ 609 w 785" name="T20"/>
                <a:gd fmla="*/ 665 h 692" name="T21"/>
                <a:gd fmla="*/ 561 w 785" name="T22"/>
                <a:gd fmla="*/ 692 h 692" name="T23"/>
                <a:gd fmla="*/ 225 w 785" name="T24"/>
                <a:gd fmla="*/ 692 h 692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mpd="sng" w="28575">
              <a:solidFill>
                <a:schemeClr val="bg1"/>
              </a:solidFill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fmla="*/ 225 w 785" name="T0"/>
                <a:gd fmla="*/ 692 h 692" name="T1"/>
                <a:gd fmla="*/ 177 w 785" name="T2"/>
                <a:gd fmla="*/ 665 h 692" name="T3"/>
                <a:gd fmla="*/ 9 w 785" name="T4"/>
                <a:gd fmla="*/ 374 h 692" name="T5"/>
                <a:gd fmla="*/ 9 w 785" name="T6"/>
                <a:gd fmla="*/ 318 h 692" name="T7"/>
                <a:gd fmla="*/ 177 w 785" name="T8"/>
                <a:gd fmla="*/ 27 h 692" name="T9"/>
                <a:gd fmla="*/ 225 w 785" name="T10"/>
                <a:gd fmla="*/ 0 h 692" name="T11"/>
                <a:gd fmla="*/ 561 w 785" name="T12"/>
                <a:gd fmla="*/ 0 h 692" name="T13"/>
                <a:gd fmla="*/ 609 w 785" name="T14"/>
                <a:gd fmla="*/ 27 h 692" name="T15"/>
                <a:gd fmla="*/ 777 w 785" name="T16"/>
                <a:gd fmla="*/ 318 h 692" name="T17"/>
                <a:gd fmla="*/ 777 w 785" name="T18"/>
                <a:gd fmla="*/ 374 h 692" name="T19"/>
                <a:gd fmla="*/ 609 w 785" name="T20"/>
                <a:gd fmla="*/ 665 h 692" name="T21"/>
                <a:gd fmla="*/ 561 w 785" name="T22"/>
                <a:gd fmla="*/ 692 h 692" name="T23"/>
                <a:gd fmla="*/ 225 w 785" name="T24"/>
                <a:gd fmla="*/ 692 h 692" name="T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b="b" l="0" r="r" t="0"/>
              <a:pathLst>
                <a:path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mpd="sng" w="28575">
              <a:solidFill>
                <a:schemeClr val="bg1"/>
              </a:solidFill>
            </a:ln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23B3662-1010-4040-A175-726DC81616FA}"/>
              </a:ext>
            </a:extLst>
          </p:cNvPr>
          <p:cNvSpPr>
            <a:spLocks noGrp="1"/>
          </p:cNvSpPr>
          <p:nvPr>
            <p:ph idx="4294967295" type="title"/>
          </p:nvPr>
        </p:nvSpPr>
        <p:spPr>
          <a:xfrm>
            <a:off x="555780" y="1769670"/>
            <a:ext cx="3582988" cy="42799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Case 2 (Heat flow along longitudinal direction.)</a:t>
            </a: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Boundary Conditions.</a:t>
            </a: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  <a:t>A</a:t>
            </a: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dirty="0" lang="en-US" sz="1800">
                <a:solidFill>
                  <a:schemeClr val="bg1"/>
                </a:solidFill>
              </a:rPr>
              <a:t>Temperature = 400-degree c- 1-front, convection film coefficient =10w/m^2 -2 back.</a:t>
            </a:r>
            <a:br>
              <a:rPr dirty="0" lang="en-US" sz="1800">
                <a:solidFill>
                  <a:schemeClr val="bg1"/>
                </a:solidFill>
              </a:rPr>
            </a:br>
            <a:br>
              <a:rPr dirty="0" lang="en-US" sz="1800">
                <a:solidFill>
                  <a:schemeClr val="bg1"/>
                </a:solidFill>
                <a:latin charset="0" panose="02020603050405020304" pitchFamily="18" typeface="Times New Roman"/>
                <a:cs charset="0" panose="02020603050405020304" pitchFamily="18" typeface="Times New Roman"/>
              </a:rPr>
            </a:br>
            <a:endParaRPr dirty="0" lang="en-IN" sz="18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708" y="6290407"/>
            <a:ext cx="2588078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US">
                <a:solidFill>
                  <a:schemeClr val="bg1"/>
                </a:solidFill>
              </a:rPr>
              <a:t>Timothy Philip</a:t>
            </a:r>
          </a:p>
          <a:p>
            <a:endParaRPr dirty="0" lang="en-IN"/>
          </a:p>
        </p:txBody>
      </p:sp>
      <p:pic>
        <p:nvPicPr>
          <p:cNvPr id="12" name="Picture 11"/>
          <p:cNvPicPr/>
          <p:nvPr/>
        </p:nvPicPr>
        <p:blipFill rotWithShape="1">
          <a:blip r:embed="rId2"/>
          <a:srcRect b="-31"/>
          <a:stretch/>
        </p:blipFill>
        <p:spPr bwMode="auto">
          <a:xfrm>
            <a:off x="4716658" y="40837"/>
            <a:ext cx="7475342" cy="3959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/>
          <a:srcRect b="-31"/>
          <a:stretch/>
        </p:blipFill>
        <p:spPr bwMode="auto">
          <a:xfrm>
            <a:off x="4740638" y="3551464"/>
            <a:ext cx="7451362" cy="3306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7125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55C2B-48FD-4CB3-AAA8-FFB0122122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CB6D27-D1C6-47C2-ACAE-DE159B16DFD9}"/>
              </a:ext>
            </a:extLst>
          </p:cNvPr>
          <p:cNvSpPr txBox="1"/>
          <p:nvPr/>
        </p:nvSpPr>
        <p:spPr>
          <a:xfrm>
            <a:off x="845598" y="15672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=400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231.4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59182-A650-4223-89EA-584C78C9EC40}"/>
              </a:ext>
            </a:extLst>
          </p:cNvPr>
          <p:cNvSpPr txBox="1"/>
          <p:nvPr/>
        </p:nvSpPr>
        <p:spPr>
          <a:xfrm>
            <a:off x="5943600" y="16764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2801.8max, minimum = 0.39923min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7" y="2508824"/>
            <a:ext cx="5995397" cy="374561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94664" y="2596836"/>
            <a:ext cx="589733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9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291D9AF-AA34-402F-A312-4B68E6DCBD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780660"/>
            <a:ext cx="3582988" cy="427990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400-degree c- 2 front , 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250-degree c- 2 back.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719" y="6211669"/>
            <a:ext cx="25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Timothy Philip</a:t>
            </a:r>
          </a:p>
          <a:p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8" y="0"/>
            <a:ext cx="7497452" cy="397600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694548" y="3184071"/>
            <a:ext cx="7497452" cy="36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41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10C96-23CE-4A0D-BECC-3CF47E103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AA0800-FE1A-4E55-BF43-2017DA36E417}"/>
              </a:ext>
            </a:extLst>
          </p:cNvPr>
          <p:cNvSpPr txBox="1"/>
          <p:nvPr/>
        </p:nvSpPr>
        <p:spPr>
          <a:xfrm>
            <a:off x="1079340" y="148787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=400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250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5FDB5-D681-453B-A12E-A889AA7312AF}"/>
              </a:ext>
            </a:extLst>
          </p:cNvPr>
          <p:cNvSpPr txBox="1"/>
          <p:nvPr/>
        </p:nvSpPr>
        <p:spPr>
          <a:xfrm>
            <a:off x="5989320" y="1679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3632.7max, minimum = 0.60217 min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14601"/>
            <a:ext cx="5989320" cy="373983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327321" y="2514601"/>
            <a:ext cx="5864679" cy="3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2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FA8E07-3557-46DB-84F1-DC6F326ECC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0139" y="1848561"/>
            <a:ext cx="3674081" cy="4421609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400-degree c- 2-front,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convection film coefficient =90 w/m^2 -2 back.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557" y="6211669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Timothy Philip</a:t>
            </a:r>
          </a:p>
          <a:p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8" y="-1"/>
            <a:ext cx="7497452" cy="431074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694548" y="3461657"/>
            <a:ext cx="7497451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6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73E55-6E9D-4A7B-96A7-73AF07AE4A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 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FE9283-6DA9-441D-B6EF-B329A8273101}"/>
              </a:ext>
            </a:extLst>
          </p:cNvPr>
          <p:cNvSpPr txBox="1"/>
          <p:nvPr/>
        </p:nvSpPr>
        <p:spPr>
          <a:xfrm>
            <a:off x="500715" y="14782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=400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77.379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405FC-0683-4579-83E7-2D207CD62574}"/>
              </a:ext>
            </a:extLst>
          </p:cNvPr>
          <p:cNvSpPr txBox="1"/>
          <p:nvPr/>
        </p:nvSpPr>
        <p:spPr>
          <a:xfrm>
            <a:off x="6141346" y="1659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7730.4 max, minimum = 1.1465 min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2596837"/>
            <a:ext cx="5959929" cy="36576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392636" y="2596837"/>
            <a:ext cx="5799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6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7BFCB6-97C0-4266-8AAC-15EBC86564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139" y="2240875"/>
            <a:ext cx="4612821" cy="4279900"/>
          </a:xfrm>
        </p:spPr>
        <p:txBody>
          <a:bodyPr anchor="ctr">
            <a:normAutofit fontScale="9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 (Heat flow along longitudinal direction.)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</a:rPr>
              <a:t>Temperature = 400-degree c- 2 front,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convection film coefficient =90 w/m^2 -1 back,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convection film coefficient =13 w/m^2 -1 front.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21" y="6292175"/>
            <a:ext cx="231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Timothy Philip</a:t>
            </a:r>
          </a:p>
          <a:p>
            <a:endParaRPr lang="en-IN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694548" y="0"/>
            <a:ext cx="7497452" cy="401682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694548" y="3167743"/>
            <a:ext cx="7497452" cy="3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21F8-F7B1-49E8-9420-1458A5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1 (In radial Direction Temperature and convection.)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9B55C1-C56B-4334-AD4B-C1335D6F4476}"/>
              </a:ext>
            </a:extLst>
          </p:cNvPr>
          <p:cNvSpPr txBox="1"/>
          <p:nvPr/>
        </p:nvSpPr>
        <p:spPr>
          <a:xfrm>
            <a:off x="249130" y="6176372"/>
            <a:ext cx="3582072" cy="474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Jai Harsha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073EE-51BD-4B80-8CE9-7D429B14E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78" y="1016000"/>
            <a:ext cx="7409822" cy="457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CC26E-D311-40CD-AC7F-70A2CDA59224}"/>
              </a:ext>
            </a:extLst>
          </p:cNvPr>
          <p:cNvSpPr txBox="1"/>
          <p:nvPr/>
        </p:nvSpPr>
        <p:spPr>
          <a:xfrm>
            <a:off x="648929" y="199394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EC4EB-603B-4F61-8454-F99A41310674}"/>
              </a:ext>
            </a:extLst>
          </p:cNvPr>
          <p:cNvSpPr txBox="1"/>
          <p:nvPr/>
        </p:nvSpPr>
        <p:spPr>
          <a:xfrm>
            <a:off x="407222" y="3440003"/>
            <a:ext cx="38801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70-degree c- 1       convection film coefficient =10 w/m^2 -3 –free convection.</a:t>
            </a:r>
          </a:p>
        </p:txBody>
      </p:sp>
    </p:spTree>
    <p:extLst>
      <p:ext uri="{BB962C8B-B14F-4D97-AF65-F5344CB8AC3E}">
        <p14:creationId xmlns:p14="http://schemas.microsoft.com/office/powerpoint/2010/main" val="10291816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64099-CB0A-4813-8666-226AF5E5B2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2513" y="433388"/>
            <a:ext cx="11139487" cy="930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E14D3C-D6D1-4167-8B6B-5B08F11C602A}"/>
              </a:ext>
            </a:extLst>
          </p:cNvPr>
          <p:cNvSpPr txBox="1"/>
          <p:nvPr/>
        </p:nvSpPr>
        <p:spPr>
          <a:xfrm>
            <a:off x="801209" y="1567240"/>
            <a:ext cx="485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=400 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68.352 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05596-B42D-4C36-97AD-3EBA294FF0C6}"/>
              </a:ext>
            </a:extLst>
          </p:cNvPr>
          <p:cNvSpPr txBox="1"/>
          <p:nvPr/>
        </p:nvSpPr>
        <p:spPr>
          <a:xfrm>
            <a:off x="6096000" y="1666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8269.3 max, minimum = 12.755min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96837"/>
            <a:ext cx="5951764" cy="36576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80792" y="2596837"/>
            <a:ext cx="59112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470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073F5-0CBA-4F3A-BEA5-C1903FB2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THANK YOU </a:t>
            </a:r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Smiling Face with No Fill">
            <a:extLst>
              <a:ext uri="{FF2B5EF4-FFF2-40B4-BE49-F238E27FC236}">
                <a16:creationId xmlns:a16="http://schemas.microsoft.com/office/drawing/2014/main" id="{7061E33E-9E9B-40E4-804C-BF7C267C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67820-1509-4AE1-9A61-FF3EDE5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A- Solution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946E6D-BB3F-4A5C-A799-F961801EEB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5" y="2519680"/>
            <a:ext cx="5730131" cy="34404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5221D5A-E1DA-4A29-9D7F-ED3EEFCCF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52" y="2519680"/>
            <a:ext cx="5689583" cy="3440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CABB48-723A-4482-A227-E685AA6CCF62}"/>
              </a:ext>
            </a:extLst>
          </p:cNvPr>
          <p:cNvSpPr txBox="1"/>
          <p:nvPr/>
        </p:nvSpPr>
        <p:spPr>
          <a:xfrm>
            <a:off x="975360" y="1517163"/>
            <a:ext cx="410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temperature =70-degree c </a:t>
            </a:r>
          </a:p>
          <a:p>
            <a:r>
              <a:rPr lang="en-US" dirty="0">
                <a:solidFill>
                  <a:schemeClr val="bg1"/>
                </a:solidFill>
              </a:rPr>
              <a:t>Minimum temperature = 52.493-degree 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CB648-412E-4ED4-AFF1-0C8B6E6B5A2F}"/>
              </a:ext>
            </a:extLst>
          </p:cNvPr>
          <p:cNvSpPr txBox="1"/>
          <p:nvPr/>
        </p:nvSpPr>
        <p:spPr>
          <a:xfrm>
            <a:off x="5718519" y="1680879"/>
            <a:ext cx="6260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Heat flux maximum = 921.98 w/m^2, minimum = 0.2508 w/m^2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EA862-6992-4173-8E3A-FB78F25570FF}"/>
              </a:ext>
            </a:extLst>
          </p:cNvPr>
          <p:cNvSpPr txBox="1"/>
          <p:nvPr/>
        </p:nvSpPr>
        <p:spPr>
          <a:xfrm>
            <a:off x="10477500" y="6355163"/>
            <a:ext cx="135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Jai Harsha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95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3314</Words>
  <Application>Microsoft Office PowerPoint</Application>
  <PresentationFormat>Widescreen</PresentationFormat>
  <Paragraphs>323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Times New Roman</vt:lpstr>
      <vt:lpstr>Office Theme</vt:lpstr>
      <vt:lpstr>HMT ANSYS PROJECT</vt:lpstr>
      <vt:lpstr>PowerPoint Presentation</vt:lpstr>
      <vt:lpstr>PowerPoint Presentation</vt:lpstr>
      <vt:lpstr>CASES TO BE SIMULATED</vt:lpstr>
      <vt:lpstr>Cases to be simulated-Student Wise</vt:lpstr>
      <vt:lpstr>Modelling</vt:lpstr>
      <vt:lpstr>Material , Mesh</vt:lpstr>
      <vt:lpstr>Case 1 (In radial Direction Temperature and convection.)</vt:lpstr>
      <vt:lpstr>A- Solution</vt:lpstr>
      <vt:lpstr>Case 1 (In radial Direction Temperature and convection.)   Boundary Conditions.  B  Temperature = 70-degree c- 1 , convection film coefficient =100 w/m^2 -3 – forced convection. </vt:lpstr>
      <vt:lpstr>B- Solution</vt:lpstr>
      <vt:lpstr>Case 1 (In radial Direction Temperature and convection.)   Boundary Conditions.  C  Temperature = 120-degree c- 1 , Temperature = 80-degree c- 3 </vt:lpstr>
      <vt:lpstr>C- Solution</vt:lpstr>
      <vt:lpstr>Case 1 (In radial Direction Temperature and convection.)   Boundary Conditions.  D  convection film coefficient =15 w/m^2 -1, Temperature = 90-degree c- 2, convection film coefficient =90 w/m^2 -3.  </vt:lpstr>
      <vt:lpstr>D- Solution</vt:lpstr>
      <vt:lpstr>Case 2 (Heat flow along longitudinal direction.)  Boundary Conditions.  A  Temperature = 250-degree c- 1-front, convection film coefficient =10 w/m^2 -2 back. </vt:lpstr>
      <vt:lpstr>A- Solution</vt:lpstr>
      <vt:lpstr>Case 2 (Heat flow along longitudinal direction.)  Boundary Conditions.  B  Temperature = 250-degree c- 1 front , Temperature = 130-degree c- 3 back. </vt:lpstr>
      <vt:lpstr>B- Solution</vt:lpstr>
      <vt:lpstr>Case 2 (Heat flow along longitudinal direction.)  Boundary Conditions.  C  Temperature = 100-degree c- 2-front, convection film coefficient =100 w/m^2 -3 back.  </vt:lpstr>
      <vt:lpstr>C- Solution</vt:lpstr>
      <vt:lpstr>Case 2 (Heat flow along longitudinal direction.)  Boundary Conditions.  D  Temperature = 250-degree c- 1 front, Temperature = 80-degree c- 3 back, convection film coefficient =15 w/m^2 -2 front.  </vt:lpstr>
      <vt:lpstr>D- Solution</vt:lpstr>
      <vt:lpstr>G. Dheeraj</vt:lpstr>
      <vt:lpstr>Cases to be simulated</vt:lpstr>
      <vt:lpstr>PowerPoint Presentation</vt:lpstr>
      <vt:lpstr>Case 1 (In radial Direction Temperature and convection.)</vt:lpstr>
      <vt:lpstr>A- Solution</vt:lpstr>
      <vt:lpstr>Case 1 (In radial Direction Temperature and convection.)   Boundary Conditions.  B . Temperature = 80-degree c- 1 , convection film coefficient =105 w/m^2 -3 – forced convection. </vt:lpstr>
      <vt:lpstr>B- Solution</vt:lpstr>
      <vt:lpstr>Case 1 (In radial Direction Temperature and convection.)   Boundary Conditions.  C. Convection film coefficient = 10 w/m^2 -1, convection film coefficient = 95 w/m^2 -3  </vt:lpstr>
      <vt:lpstr>C- Solution</vt:lpstr>
      <vt:lpstr>Case 1 (In radial Direction Temperature and convection.)   Boundary Conditions.  D. convection film coefficient =10 w/m^2 -1, Temperature = 85-degree c- 2, , Temperature = 50-degree c- 3.    </vt:lpstr>
      <vt:lpstr>D- Solution</vt:lpstr>
      <vt:lpstr>Case 2 (Heat flow along longitudinal direction.)  Boundary Conditions.  A. 300-degree c- 1-front, convection film coefficient =15 w/m^2 -2 back. </vt:lpstr>
      <vt:lpstr>A- Solution</vt:lpstr>
      <vt:lpstr>Case 2 (Heat flow along longitudinal direction.)  Boundary Conditions.  B. Temperature = 300-degree c- 1 front , Temperature = 160-degree c- 2 back.   </vt:lpstr>
      <vt:lpstr>B- Solution</vt:lpstr>
      <vt:lpstr>Case 2 (Heat flow along longitudinal direction.)  Boundary Conditions.  C. Temperature = 300-degree c- 1-front, convection film coefficient =110 w/m^2 -2 back.    </vt:lpstr>
      <vt:lpstr>C- Solution</vt:lpstr>
      <vt:lpstr>Case 2 (Heat flow along longitudinal direction.)  Boundary Conditions.  D. Temperature = 300-degree c- 1 front, Temperature = 130-degree c- 1 back, convection film coefficient =13 w/m^2 -2 front.    </vt:lpstr>
      <vt:lpstr>D- Solution</vt:lpstr>
      <vt:lpstr>Cases to be simulated</vt:lpstr>
      <vt:lpstr>GEOMETRY:</vt:lpstr>
      <vt:lpstr>MATERIALS ASSIGNED</vt:lpstr>
      <vt:lpstr>MESH</vt:lpstr>
      <vt:lpstr>Case 1 (In radial Direction Temperature and convection.)</vt:lpstr>
      <vt:lpstr>A- Solution</vt:lpstr>
      <vt:lpstr>Case 1 (In radial Direction Temperature and convection.)   Boundary Conditions.  B.  Temperature = 90-degree c, convection film coefficient =95 w/m^2 – forced convection </vt:lpstr>
      <vt:lpstr>B- Solution</vt:lpstr>
      <vt:lpstr>Case 1 (In radial Direction Temperature and convection.)   Boundary Conditions.  C. Temperature = 120-degree  , Temperature = 70-degree  </vt:lpstr>
      <vt:lpstr>C- Solution</vt:lpstr>
      <vt:lpstr>Case 1 (In radial Direction Temperature and convection.)   Boundary Conditions.  D. convection film coefficient =12 w/m^2 , Temperature = 100-degree c, convection film coefficient =95 w/m^2.  </vt:lpstr>
      <vt:lpstr>D- Solution</vt:lpstr>
      <vt:lpstr>Case 2 (Heat flow along longitudinal direction.)  Boundary Conditions.  A. Temperature = 200-degree c, convection film coefficient =11 w/m^2. </vt:lpstr>
      <vt:lpstr>A- Solution</vt:lpstr>
      <vt:lpstr>Case 2 (Heat flow along longitudinal direction.)  Boundary Conditions.  B. Temperature = 200-degree c , Temperature = 120-degree c. </vt:lpstr>
      <vt:lpstr>B- Solution</vt:lpstr>
      <vt:lpstr>Case 2 (Heat flow along longitudinal direction.)  Boundary Conditions.  C. Temperature = 200-degree c, convection film coefficient =80 w/m^2   </vt:lpstr>
      <vt:lpstr>C- Solution</vt:lpstr>
      <vt:lpstr>Case 2 (Heat flow along longitudinal direction.)  Boundary Conditions.  D. convection fil 11w/m^2, Temperature 200C Forced convection 80w/m^2  </vt:lpstr>
      <vt:lpstr>D- Solution</vt:lpstr>
      <vt:lpstr>Cases to be simulated</vt:lpstr>
      <vt:lpstr>PowerPoint Presentation</vt:lpstr>
      <vt:lpstr>Case 1 (In radial Direction Temperature and convection.)</vt:lpstr>
      <vt:lpstr>A- Solution</vt:lpstr>
      <vt:lpstr>Case 1 (In radial Direction Temperature and convection.)   Boundary Conditions.  B  75-degree c- 1 ,  convection film coefficient =110 w/m^2 -3 – forced convection.  </vt:lpstr>
      <vt:lpstr>B- Solution</vt:lpstr>
      <vt:lpstr>Case 1 (In radial Direction Temperature and convection.)   Boundary Conditions.  C  convection film coefficient = 5-w/m^2 -1 –convection.,  convection = 100- w/m^2 -3 – forced convection   </vt:lpstr>
      <vt:lpstr>C- Solution</vt:lpstr>
      <vt:lpstr>Case 1 (In radial Direction Temperature and convection.)   Boundary Conditions.  D  convection film coefficient =5 w/m^2 -2, Temperature = 90-degree c- 1, Temperature = 40-degree c- 3   </vt:lpstr>
      <vt:lpstr>D- Solution</vt:lpstr>
      <vt:lpstr>Case 2 (Heat flow along longitudinal direction.)  Boundary Conditions.  A  Temperature = 400-degree c- 1-front, convection film coefficient =10w/m^2 -2 back.  </vt:lpstr>
      <vt:lpstr>A- Solution</vt:lpstr>
      <vt:lpstr>Case 2 (Heat flow along longitudinal direction.)  Boundary Conditions.  B  Temperature = 400-degree c- 2 front ,  Temperature = 250-degree c- 2 back.  </vt:lpstr>
      <vt:lpstr>B- Solution</vt:lpstr>
      <vt:lpstr>Case 2 (Heat flow along longitudinal direction.)  Boundary Conditions.  C  Temperature = 400-degree c- 2-front,   convection film coefficient =90 w/m^2 -2 back.   </vt:lpstr>
      <vt:lpstr>C- Solution</vt:lpstr>
      <vt:lpstr>Case 2 (Heat flow along longitudinal direction.)  Boundary Conditions.  D  Temperature = 400-degree c- 2 front,  convection film coefficient =90 w/m^2 -1 back,  convection film coefficient =13 w/m^2 -1 front.     </vt:lpstr>
      <vt:lpstr>D- Solution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HMT ANSYS Heat flow through the composite pipe.</dc:title>
  <dc:creator>VENKATA SAI JAI HARSHA GUNDA</dc:creator>
  <cp:lastModifiedBy>VENKATA SAI JAI HARSHA</cp:lastModifiedBy>
  <cp:revision>18</cp:revision>
  <dcterms:created xsi:type="dcterms:W3CDTF">2021-04-09T05:37:31Z</dcterms:created>
  <dcterms:modified xsi:type="dcterms:W3CDTF">2021-05-02T09:09:06Z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3618908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