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C683796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0A689546-070E-37C7-4DA1-56093525642D}" name="Jaigajanana Hegde" initials="JH" userId="ff519a0a58eb38f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072" autoAdjust="0"/>
  </p:normalViewPr>
  <p:slideViewPr>
    <p:cSldViewPr snapToGrid="0">
      <p:cViewPr varScale="1">
        <p:scale>
          <a:sx n="77" d="100"/>
          <a:sy n="77" d="100"/>
        </p:scale>
        <p:origin x="91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0_C683796C.xml><?xml version="1.0" encoding="utf-8"?>
<p188:cmLst xmlns:a="http://schemas.openxmlformats.org/drawingml/2006/main" xmlns:r="http://schemas.openxmlformats.org/officeDocument/2006/relationships" xmlns:p188="http://schemas.microsoft.com/office/powerpoint/2018/8/main">
  <p188:cm id="{26EE37AB-3A0C-4E18-BC65-4BA13767FE7B}" authorId="{0A689546-070E-37C7-4DA1-56093525642D}" created="2024-08-12T07:43:53.653">
    <ac:deMkLst xmlns:ac="http://schemas.microsoft.com/office/drawing/2013/main/command">
      <pc:docMk xmlns:pc="http://schemas.microsoft.com/office/powerpoint/2013/main/command"/>
      <pc:sldMk xmlns:pc="http://schemas.microsoft.com/office/powerpoint/2013/main/command" cId="3330505068" sldId="256"/>
      <ac:spMk id="6" creationId="{64AFCACF-521A-87D8-43F1-B2FA0D04E22F}"/>
    </ac:deMkLst>
    <p188:txBody>
      <a:bodyPr/>
      <a:lstStyle/>
      <a:p>
        <a:r>
          <a:rPr lang="en-IN"/>
          <a:t>Jai Gajanana Hegde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2C5C-A4A5-9691-857D-BEBB2DCBA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39A472-2B8C-4F63-2164-CCDE007AC2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60DE28-386D-94A8-AEB2-198A4E9D5DE7}"/>
              </a:ext>
            </a:extLst>
          </p:cNvPr>
          <p:cNvSpPr>
            <a:spLocks noGrp="1"/>
          </p:cNvSpPr>
          <p:nvPr>
            <p:ph type="dt" sz="half" idx="10"/>
          </p:nvPr>
        </p:nvSpPr>
        <p:spPr/>
        <p:txBody>
          <a:bodyPr/>
          <a:lstStyle/>
          <a:p>
            <a:fld id="{BB03EF4A-65A9-4D95-89CE-2AC259452852}" type="datetimeFigureOut">
              <a:rPr lang="en-IN" smtClean="0"/>
              <a:t>12-08-2024</a:t>
            </a:fld>
            <a:endParaRPr lang="en-IN"/>
          </a:p>
        </p:txBody>
      </p:sp>
      <p:sp>
        <p:nvSpPr>
          <p:cNvPr id="5" name="Footer Placeholder 4">
            <a:extLst>
              <a:ext uri="{FF2B5EF4-FFF2-40B4-BE49-F238E27FC236}">
                <a16:creationId xmlns:a16="http://schemas.microsoft.com/office/drawing/2014/main" id="{EA8BB6F3-58D9-02A6-3CCE-1DB9E81575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F7CC3F-BE3C-4187-EF2E-AAAAFCB09EAB}"/>
              </a:ext>
            </a:extLst>
          </p:cNvPr>
          <p:cNvSpPr>
            <a:spLocks noGrp="1"/>
          </p:cNvSpPr>
          <p:nvPr>
            <p:ph type="sldNum" sz="quarter" idx="12"/>
          </p:nvPr>
        </p:nvSpPr>
        <p:spPr/>
        <p:txBody>
          <a:bodyPr/>
          <a:lstStyle/>
          <a:p>
            <a:fld id="{41950DB1-FB49-4D3C-BC16-6521A464D0BC}" type="slidenum">
              <a:rPr lang="en-IN" smtClean="0"/>
              <a:t>‹#›</a:t>
            </a:fld>
            <a:endParaRPr lang="en-IN"/>
          </a:p>
        </p:txBody>
      </p:sp>
    </p:spTree>
    <p:extLst>
      <p:ext uri="{BB962C8B-B14F-4D97-AF65-F5344CB8AC3E}">
        <p14:creationId xmlns:p14="http://schemas.microsoft.com/office/powerpoint/2010/main" val="62928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60A0-C111-8683-E8BF-9CDA0098BB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302998-A3B3-A946-8F30-56F279F66E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A9A52-C1B3-199A-DD92-0E70F1C8968A}"/>
              </a:ext>
            </a:extLst>
          </p:cNvPr>
          <p:cNvSpPr>
            <a:spLocks noGrp="1"/>
          </p:cNvSpPr>
          <p:nvPr>
            <p:ph type="dt" sz="half" idx="10"/>
          </p:nvPr>
        </p:nvSpPr>
        <p:spPr/>
        <p:txBody>
          <a:bodyPr/>
          <a:lstStyle/>
          <a:p>
            <a:fld id="{BB03EF4A-65A9-4D95-89CE-2AC259452852}" type="datetimeFigureOut">
              <a:rPr lang="en-IN" smtClean="0"/>
              <a:t>12-08-2024</a:t>
            </a:fld>
            <a:endParaRPr lang="en-IN"/>
          </a:p>
        </p:txBody>
      </p:sp>
      <p:sp>
        <p:nvSpPr>
          <p:cNvPr id="5" name="Footer Placeholder 4">
            <a:extLst>
              <a:ext uri="{FF2B5EF4-FFF2-40B4-BE49-F238E27FC236}">
                <a16:creationId xmlns:a16="http://schemas.microsoft.com/office/drawing/2014/main" id="{DDE35665-D28E-FFFA-EF61-6DA1A396D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860911-F911-522F-6998-6F2942DFCA4D}"/>
              </a:ext>
            </a:extLst>
          </p:cNvPr>
          <p:cNvSpPr>
            <a:spLocks noGrp="1"/>
          </p:cNvSpPr>
          <p:nvPr>
            <p:ph type="sldNum" sz="quarter" idx="12"/>
          </p:nvPr>
        </p:nvSpPr>
        <p:spPr/>
        <p:txBody>
          <a:bodyPr/>
          <a:lstStyle/>
          <a:p>
            <a:fld id="{41950DB1-FB49-4D3C-BC16-6521A464D0BC}" type="slidenum">
              <a:rPr lang="en-IN" smtClean="0"/>
              <a:t>‹#›</a:t>
            </a:fld>
            <a:endParaRPr lang="en-IN"/>
          </a:p>
        </p:txBody>
      </p:sp>
    </p:spTree>
    <p:extLst>
      <p:ext uri="{BB962C8B-B14F-4D97-AF65-F5344CB8AC3E}">
        <p14:creationId xmlns:p14="http://schemas.microsoft.com/office/powerpoint/2010/main" val="411322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52FCDB-0554-FCA2-DA6F-C4B6914C4D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EAFCC6-E385-2410-53D9-9504445CA3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E92AB9-CF01-BB69-E532-61051F8BFDA1}"/>
              </a:ext>
            </a:extLst>
          </p:cNvPr>
          <p:cNvSpPr>
            <a:spLocks noGrp="1"/>
          </p:cNvSpPr>
          <p:nvPr>
            <p:ph type="dt" sz="half" idx="10"/>
          </p:nvPr>
        </p:nvSpPr>
        <p:spPr/>
        <p:txBody>
          <a:bodyPr/>
          <a:lstStyle/>
          <a:p>
            <a:fld id="{BB03EF4A-65A9-4D95-89CE-2AC259452852}" type="datetimeFigureOut">
              <a:rPr lang="en-IN" smtClean="0"/>
              <a:t>12-08-2024</a:t>
            </a:fld>
            <a:endParaRPr lang="en-IN"/>
          </a:p>
        </p:txBody>
      </p:sp>
      <p:sp>
        <p:nvSpPr>
          <p:cNvPr id="5" name="Footer Placeholder 4">
            <a:extLst>
              <a:ext uri="{FF2B5EF4-FFF2-40B4-BE49-F238E27FC236}">
                <a16:creationId xmlns:a16="http://schemas.microsoft.com/office/drawing/2014/main" id="{45A54B62-8C64-67B2-155A-A4BD43A87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2CCF75-C5A2-902A-1AC6-1A5C9F662C18}"/>
              </a:ext>
            </a:extLst>
          </p:cNvPr>
          <p:cNvSpPr>
            <a:spLocks noGrp="1"/>
          </p:cNvSpPr>
          <p:nvPr>
            <p:ph type="sldNum" sz="quarter" idx="12"/>
          </p:nvPr>
        </p:nvSpPr>
        <p:spPr/>
        <p:txBody>
          <a:bodyPr/>
          <a:lstStyle/>
          <a:p>
            <a:fld id="{41950DB1-FB49-4D3C-BC16-6521A464D0BC}" type="slidenum">
              <a:rPr lang="en-IN" smtClean="0"/>
              <a:t>‹#›</a:t>
            </a:fld>
            <a:endParaRPr lang="en-IN"/>
          </a:p>
        </p:txBody>
      </p:sp>
    </p:spTree>
    <p:extLst>
      <p:ext uri="{BB962C8B-B14F-4D97-AF65-F5344CB8AC3E}">
        <p14:creationId xmlns:p14="http://schemas.microsoft.com/office/powerpoint/2010/main" val="168846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461C-6BC5-DAF7-1C8E-F32222B54C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43FE77-B278-5090-2ED6-E93CF010C0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2CD60E-E0BA-0121-B254-70E1517F0133}"/>
              </a:ext>
            </a:extLst>
          </p:cNvPr>
          <p:cNvSpPr>
            <a:spLocks noGrp="1"/>
          </p:cNvSpPr>
          <p:nvPr>
            <p:ph type="dt" sz="half" idx="10"/>
          </p:nvPr>
        </p:nvSpPr>
        <p:spPr/>
        <p:txBody>
          <a:bodyPr/>
          <a:lstStyle/>
          <a:p>
            <a:fld id="{BB03EF4A-65A9-4D95-89CE-2AC259452852}" type="datetimeFigureOut">
              <a:rPr lang="en-IN" smtClean="0"/>
              <a:t>12-08-2024</a:t>
            </a:fld>
            <a:endParaRPr lang="en-IN"/>
          </a:p>
        </p:txBody>
      </p:sp>
      <p:sp>
        <p:nvSpPr>
          <p:cNvPr id="5" name="Footer Placeholder 4">
            <a:extLst>
              <a:ext uri="{FF2B5EF4-FFF2-40B4-BE49-F238E27FC236}">
                <a16:creationId xmlns:a16="http://schemas.microsoft.com/office/drawing/2014/main" id="{30548BD7-25BD-B54E-2822-07E7FE7D79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19B712-85C9-060F-AE15-A54D11BFD006}"/>
              </a:ext>
            </a:extLst>
          </p:cNvPr>
          <p:cNvSpPr>
            <a:spLocks noGrp="1"/>
          </p:cNvSpPr>
          <p:nvPr>
            <p:ph type="sldNum" sz="quarter" idx="12"/>
          </p:nvPr>
        </p:nvSpPr>
        <p:spPr/>
        <p:txBody>
          <a:bodyPr/>
          <a:lstStyle/>
          <a:p>
            <a:fld id="{41950DB1-FB49-4D3C-BC16-6521A464D0BC}" type="slidenum">
              <a:rPr lang="en-IN" smtClean="0"/>
              <a:t>‹#›</a:t>
            </a:fld>
            <a:endParaRPr lang="en-IN"/>
          </a:p>
        </p:txBody>
      </p:sp>
    </p:spTree>
    <p:extLst>
      <p:ext uri="{BB962C8B-B14F-4D97-AF65-F5344CB8AC3E}">
        <p14:creationId xmlns:p14="http://schemas.microsoft.com/office/powerpoint/2010/main" val="54410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B0BA-EEDA-8FB6-7876-5603F5383F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D74680-C7B8-882A-0A02-DB36C72F2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7BB05-E22C-2E33-B834-A6F62A406315}"/>
              </a:ext>
            </a:extLst>
          </p:cNvPr>
          <p:cNvSpPr>
            <a:spLocks noGrp="1"/>
          </p:cNvSpPr>
          <p:nvPr>
            <p:ph type="dt" sz="half" idx="10"/>
          </p:nvPr>
        </p:nvSpPr>
        <p:spPr/>
        <p:txBody>
          <a:bodyPr/>
          <a:lstStyle/>
          <a:p>
            <a:fld id="{BB03EF4A-65A9-4D95-89CE-2AC259452852}" type="datetimeFigureOut">
              <a:rPr lang="en-IN" smtClean="0"/>
              <a:t>12-08-2024</a:t>
            </a:fld>
            <a:endParaRPr lang="en-IN"/>
          </a:p>
        </p:txBody>
      </p:sp>
      <p:sp>
        <p:nvSpPr>
          <p:cNvPr id="5" name="Footer Placeholder 4">
            <a:extLst>
              <a:ext uri="{FF2B5EF4-FFF2-40B4-BE49-F238E27FC236}">
                <a16:creationId xmlns:a16="http://schemas.microsoft.com/office/drawing/2014/main" id="{32E4224D-C329-4E12-1D42-E64FEDA72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8DF893-0177-0D7A-A188-97AC96C9CA4B}"/>
              </a:ext>
            </a:extLst>
          </p:cNvPr>
          <p:cNvSpPr>
            <a:spLocks noGrp="1"/>
          </p:cNvSpPr>
          <p:nvPr>
            <p:ph type="sldNum" sz="quarter" idx="12"/>
          </p:nvPr>
        </p:nvSpPr>
        <p:spPr/>
        <p:txBody>
          <a:bodyPr/>
          <a:lstStyle/>
          <a:p>
            <a:fld id="{41950DB1-FB49-4D3C-BC16-6521A464D0BC}" type="slidenum">
              <a:rPr lang="en-IN" smtClean="0"/>
              <a:t>‹#›</a:t>
            </a:fld>
            <a:endParaRPr lang="en-IN"/>
          </a:p>
        </p:txBody>
      </p:sp>
    </p:spTree>
    <p:extLst>
      <p:ext uri="{BB962C8B-B14F-4D97-AF65-F5344CB8AC3E}">
        <p14:creationId xmlns:p14="http://schemas.microsoft.com/office/powerpoint/2010/main" val="1240458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FFDB-30B5-5ED8-CD3A-F5DBE0C370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A8DF24-51D3-D38C-4D8E-49F9E7A6C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DF9344-FA2D-7E7F-EDF9-9A8A0735D8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955394-B0B2-315E-C328-C596BCEAB703}"/>
              </a:ext>
            </a:extLst>
          </p:cNvPr>
          <p:cNvSpPr>
            <a:spLocks noGrp="1"/>
          </p:cNvSpPr>
          <p:nvPr>
            <p:ph type="dt" sz="half" idx="10"/>
          </p:nvPr>
        </p:nvSpPr>
        <p:spPr/>
        <p:txBody>
          <a:bodyPr/>
          <a:lstStyle/>
          <a:p>
            <a:fld id="{BB03EF4A-65A9-4D95-89CE-2AC259452852}" type="datetimeFigureOut">
              <a:rPr lang="en-IN" smtClean="0"/>
              <a:t>12-08-2024</a:t>
            </a:fld>
            <a:endParaRPr lang="en-IN"/>
          </a:p>
        </p:txBody>
      </p:sp>
      <p:sp>
        <p:nvSpPr>
          <p:cNvPr id="6" name="Footer Placeholder 5">
            <a:extLst>
              <a:ext uri="{FF2B5EF4-FFF2-40B4-BE49-F238E27FC236}">
                <a16:creationId xmlns:a16="http://schemas.microsoft.com/office/drawing/2014/main" id="{2785A93B-50C7-4395-DFD7-EF0D039B8B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D57359-0524-5747-802B-145F17248BED}"/>
              </a:ext>
            </a:extLst>
          </p:cNvPr>
          <p:cNvSpPr>
            <a:spLocks noGrp="1"/>
          </p:cNvSpPr>
          <p:nvPr>
            <p:ph type="sldNum" sz="quarter" idx="12"/>
          </p:nvPr>
        </p:nvSpPr>
        <p:spPr/>
        <p:txBody>
          <a:bodyPr/>
          <a:lstStyle/>
          <a:p>
            <a:fld id="{41950DB1-FB49-4D3C-BC16-6521A464D0BC}" type="slidenum">
              <a:rPr lang="en-IN" smtClean="0"/>
              <a:t>‹#›</a:t>
            </a:fld>
            <a:endParaRPr lang="en-IN"/>
          </a:p>
        </p:txBody>
      </p:sp>
    </p:spTree>
    <p:extLst>
      <p:ext uri="{BB962C8B-B14F-4D97-AF65-F5344CB8AC3E}">
        <p14:creationId xmlns:p14="http://schemas.microsoft.com/office/powerpoint/2010/main" val="412022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8CF8-C9D5-61F7-AEE2-6F8498FB50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97945C-0497-475E-276E-1BD25CE80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F0560B-7735-D786-C69F-A0E8606CF4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A032AF-28F8-CE50-EA6A-D62B8DA9B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E86A0-697B-78D6-2EDD-A1C9BA2631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DBAC97-9525-D5FC-9ECB-8D9B7B8D7B27}"/>
              </a:ext>
            </a:extLst>
          </p:cNvPr>
          <p:cNvSpPr>
            <a:spLocks noGrp="1"/>
          </p:cNvSpPr>
          <p:nvPr>
            <p:ph type="dt" sz="half" idx="10"/>
          </p:nvPr>
        </p:nvSpPr>
        <p:spPr/>
        <p:txBody>
          <a:bodyPr/>
          <a:lstStyle/>
          <a:p>
            <a:fld id="{BB03EF4A-65A9-4D95-89CE-2AC259452852}" type="datetimeFigureOut">
              <a:rPr lang="en-IN" smtClean="0"/>
              <a:t>12-08-2024</a:t>
            </a:fld>
            <a:endParaRPr lang="en-IN"/>
          </a:p>
        </p:txBody>
      </p:sp>
      <p:sp>
        <p:nvSpPr>
          <p:cNvPr id="8" name="Footer Placeholder 7">
            <a:extLst>
              <a:ext uri="{FF2B5EF4-FFF2-40B4-BE49-F238E27FC236}">
                <a16:creationId xmlns:a16="http://schemas.microsoft.com/office/drawing/2014/main" id="{7F5A9CFF-EC50-1760-F22E-3F77C6B614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E828FB-059D-292B-3B83-97EF4DB07BAB}"/>
              </a:ext>
            </a:extLst>
          </p:cNvPr>
          <p:cNvSpPr>
            <a:spLocks noGrp="1"/>
          </p:cNvSpPr>
          <p:nvPr>
            <p:ph type="sldNum" sz="quarter" idx="12"/>
          </p:nvPr>
        </p:nvSpPr>
        <p:spPr/>
        <p:txBody>
          <a:bodyPr/>
          <a:lstStyle/>
          <a:p>
            <a:fld id="{41950DB1-FB49-4D3C-BC16-6521A464D0BC}" type="slidenum">
              <a:rPr lang="en-IN" smtClean="0"/>
              <a:t>‹#›</a:t>
            </a:fld>
            <a:endParaRPr lang="en-IN"/>
          </a:p>
        </p:txBody>
      </p:sp>
    </p:spTree>
    <p:extLst>
      <p:ext uri="{BB962C8B-B14F-4D97-AF65-F5344CB8AC3E}">
        <p14:creationId xmlns:p14="http://schemas.microsoft.com/office/powerpoint/2010/main" val="165071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1137-9C4B-D048-0AA9-89A1C4558E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8C868F-D586-D208-A84C-1853FD6AF811}"/>
              </a:ext>
            </a:extLst>
          </p:cNvPr>
          <p:cNvSpPr>
            <a:spLocks noGrp="1"/>
          </p:cNvSpPr>
          <p:nvPr>
            <p:ph type="dt" sz="half" idx="10"/>
          </p:nvPr>
        </p:nvSpPr>
        <p:spPr/>
        <p:txBody>
          <a:bodyPr/>
          <a:lstStyle/>
          <a:p>
            <a:fld id="{BB03EF4A-65A9-4D95-89CE-2AC259452852}" type="datetimeFigureOut">
              <a:rPr lang="en-IN" smtClean="0"/>
              <a:t>12-08-2024</a:t>
            </a:fld>
            <a:endParaRPr lang="en-IN"/>
          </a:p>
        </p:txBody>
      </p:sp>
      <p:sp>
        <p:nvSpPr>
          <p:cNvPr id="4" name="Footer Placeholder 3">
            <a:extLst>
              <a:ext uri="{FF2B5EF4-FFF2-40B4-BE49-F238E27FC236}">
                <a16:creationId xmlns:a16="http://schemas.microsoft.com/office/drawing/2014/main" id="{9A8957C0-FCBC-7218-2E5B-B27697EB47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F35124-399A-22A4-D0A0-582C9724B022}"/>
              </a:ext>
            </a:extLst>
          </p:cNvPr>
          <p:cNvSpPr>
            <a:spLocks noGrp="1"/>
          </p:cNvSpPr>
          <p:nvPr>
            <p:ph type="sldNum" sz="quarter" idx="12"/>
          </p:nvPr>
        </p:nvSpPr>
        <p:spPr/>
        <p:txBody>
          <a:bodyPr/>
          <a:lstStyle/>
          <a:p>
            <a:fld id="{41950DB1-FB49-4D3C-BC16-6521A464D0BC}" type="slidenum">
              <a:rPr lang="en-IN" smtClean="0"/>
              <a:t>‹#›</a:t>
            </a:fld>
            <a:endParaRPr lang="en-IN"/>
          </a:p>
        </p:txBody>
      </p:sp>
    </p:spTree>
    <p:extLst>
      <p:ext uri="{BB962C8B-B14F-4D97-AF65-F5344CB8AC3E}">
        <p14:creationId xmlns:p14="http://schemas.microsoft.com/office/powerpoint/2010/main" val="286899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B3B76-0583-DBD5-69C8-AFBF0B423E3E}"/>
              </a:ext>
            </a:extLst>
          </p:cNvPr>
          <p:cNvSpPr>
            <a:spLocks noGrp="1"/>
          </p:cNvSpPr>
          <p:nvPr>
            <p:ph type="dt" sz="half" idx="10"/>
          </p:nvPr>
        </p:nvSpPr>
        <p:spPr/>
        <p:txBody>
          <a:bodyPr/>
          <a:lstStyle/>
          <a:p>
            <a:fld id="{BB03EF4A-65A9-4D95-89CE-2AC259452852}" type="datetimeFigureOut">
              <a:rPr lang="en-IN" smtClean="0"/>
              <a:t>12-08-2024</a:t>
            </a:fld>
            <a:endParaRPr lang="en-IN"/>
          </a:p>
        </p:txBody>
      </p:sp>
      <p:sp>
        <p:nvSpPr>
          <p:cNvPr id="3" name="Footer Placeholder 2">
            <a:extLst>
              <a:ext uri="{FF2B5EF4-FFF2-40B4-BE49-F238E27FC236}">
                <a16:creationId xmlns:a16="http://schemas.microsoft.com/office/drawing/2014/main" id="{62CD5FFF-0C8F-D2B2-FA92-DCDEE87FCF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6BFFE6-BD3F-1C97-B3AD-650C3BC1F591}"/>
              </a:ext>
            </a:extLst>
          </p:cNvPr>
          <p:cNvSpPr>
            <a:spLocks noGrp="1"/>
          </p:cNvSpPr>
          <p:nvPr>
            <p:ph type="sldNum" sz="quarter" idx="12"/>
          </p:nvPr>
        </p:nvSpPr>
        <p:spPr/>
        <p:txBody>
          <a:bodyPr/>
          <a:lstStyle/>
          <a:p>
            <a:fld id="{41950DB1-FB49-4D3C-BC16-6521A464D0BC}" type="slidenum">
              <a:rPr lang="en-IN" smtClean="0"/>
              <a:t>‹#›</a:t>
            </a:fld>
            <a:endParaRPr lang="en-IN"/>
          </a:p>
        </p:txBody>
      </p:sp>
    </p:spTree>
    <p:extLst>
      <p:ext uri="{BB962C8B-B14F-4D97-AF65-F5344CB8AC3E}">
        <p14:creationId xmlns:p14="http://schemas.microsoft.com/office/powerpoint/2010/main" val="119102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B8EE-5962-9A82-A1EF-E82ABAC41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C104E2-30E0-F44F-9284-2F0FCB7EE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CBB85F-FB57-08C0-DDE8-0E5B8706C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851E5-5555-A746-0812-A9A045FE06D7}"/>
              </a:ext>
            </a:extLst>
          </p:cNvPr>
          <p:cNvSpPr>
            <a:spLocks noGrp="1"/>
          </p:cNvSpPr>
          <p:nvPr>
            <p:ph type="dt" sz="half" idx="10"/>
          </p:nvPr>
        </p:nvSpPr>
        <p:spPr/>
        <p:txBody>
          <a:bodyPr/>
          <a:lstStyle/>
          <a:p>
            <a:fld id="{BB03EF4A-65A9-4D95-89CE-2AC259452852}" type="datetimeFigureOut">
              <a:rPr lang="en-IN" smtClean="0"/>
              <a:t>12-08-2024</a:t>
            </a:fld>
            <a:endParaRPr lang="en-IN"/>
          </a:p>
        </p:txBody>
      </p:sp>
      <p:sp>
        <p:nvSpPr>
          <p:cNvPr id="6" name="Footer Placeholder 5">
            <a:extLst>
              <a:ext uri="{FF2B5EF4-FFF2-40B4-BE49-F238E27FC236}">
                <a16:creationId xmlns:a16="http://schemas.microsoft.com/office/drawing/2014/main" id="{6CB6C6BD-46B6-CDC3-9C1B-45234F1E49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3CF1DA-3EB2-B975-94F4-A7E293878FCA}"/>
              </a:ext>
            </a:extLst>
          </p:cNvPr>
          <p:cNvSpPr>
            <a:spLocks noGrp="1"/>
          </p:cNvSpPr>
          <p:nvPr>
            <p:ph type="sldNum" sz="quarter" idx="12"/>
          </p:nvPr>
        </p:nvSpPr>
        <p:spPr/>
        <p:txBody>
          <a:bodyPr/>
          <a:lstStyle/>
          <a:p>
            <a:fld id="{41950DB1-FB49-4D3C-BC16-6521A464D0BC}" type="slidenum">
              <a:rPr lang="en-IN" smtClean="0"/>
              <a:t>‹#›</a:t>
            </a:fld>
            <a:endParaRPr lang="en-IN"/>
          </a:p>
        </p:txBody>
      </p:sp>
    </p:spTree>
    <p:extLst>
      <p:ext uri="{BB962C8B-B14F-4D97-AF65-F5344CB8AC3E}">
        <p14:creationId xmlns:p14="http://schemas.microsoft.com/office/powerpoint/2010/main" val="876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7BF9-9FFC-198F-D2DE-BC2BA2CC4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D81D0C-5029-9E23-1A74-4DA62E9E43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BF4300-978F-F474-86CE-ED69BAA16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E62D5-17D3-C624-8D62-37E72933CAD5}"/>
              </a:ext>
            </a:extLst>
          </p:cNvPr>
          <p:cNvSpPr>
            <a:spLocks noGrp="1"/>
          </p:cNvSpPr>
          <p:nvPr>
            <p:ph type="dt" sz="half" idx="10"/>
          </p:nvPr>
        </p:nvSpPr>
        <p:spPr/>
        <p:txBody>
          <a:bodyPr/>
          <a:lstStyle/>
          <a:p>
            <a:fld id="{BB03EF4A-65A9-4D95-89CE-2AC259452852}" type="datetimeFigureOut">
              <a:rPr lang="en-IN" smtClean="0"/>
              <a:t>12-08-2024</a:t>
            </a:fld>
            <a:endParaRPr lang="en-IN"/>
          </a:p>
        </p:txBody>
      </p:sp>
      <p:sp>
        <p:nvSpPr>
          <p:cNvPr id="6" name="Footer Placeholder 5">
            <a:extLst>
              <a:ext uri="{FF2B5EF4-FFF2-40B4-BE49-F238E27FC236}">
                <a16:creationId xmlns:a16="http://schemas.microsoft.com/office/drawing/2014/main" id="{A7723A5D-CD59-CE81-AB0B-6B1DC22CC2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3CB181-1161-8F80-F6D6-E4BD27D16D97}"/>
              </a:ext>
            </a:extLst>
          </p:cNvPr>
          <p:cNvSpPr>
            <a:spLocks noGrp="1"/>
          </p:cNvSpPr>
          <p:nvPr>
            <p:ph type="sldNum" sz="quarter" idx="12"/>
          </p:nvPr>
        </p:nvSpPr>
        <p:spPr/>
        <p:txBody>
          <a:bodyPr/>
          <a:lstStyle/>
          <a:p>
            <a:fld id="{41950DB1-FB49-4D3C-BC16-6521A464D0BC}" type="slidenum">
              <a:rPr lang="en-IN" smtClean="0"/>
              <a:t>‹#›</a:t>
            </a:fld>
            <a:endParaRPr lang="en-IN"/>
          </a:p>
        </p:txBody>
      </p:sp>
    </p:spTree>
    <p:extLst>
      <p:ext uri="{BB962C8B-B14F-4D97-AF65-F5344CB8AC3E}">
        <p14:creationId xmlns:p14="http://schemas.microsoft.com/office/powerpoint/2010/main" val="67699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C79F2-3466-A014-9879-9C3E4D167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50217D-8222-AA4C-0A96-C5973ACD8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FD1733-6597-F598-4CC0-B70889A12F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3EF4A-65A9-4D95-89CE-2AC259452852}" type="datetimeFigureOut">
              <a:rPr lang="en-IN" smtClean="0"/>
              <a:t>12-08-2024</a:t>
            </a:fld>
            <a:endParaRPr lang="en-IN"/>
          </a:p>
        </p:txBody>
      </p:sp>
      <p:sp>
        <p:nvSpPr>
          <p:cNvPr id="5" name="Footer Placeholder 4">
            <a:extLst>
              <a:ext uri="{FF2B5EF4-FFF2-40B4-BE49-F238E27FC236}">
                <a16:creationId xmlns:a16="http://schemas.microsoft.com/office/drawing/2014/main" id="{00D8F687-8A2B-3994-9D28-7B1905D1EC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CD4C99-A919-C721-7CE4-CFB16AA4F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50DB1-FB49-4D3C-BC16-6521A464D0BC}" type="slidenum">
              <a:rPr lang="en-IN" smtClean="0"/>
              <a:t>‹#›</a:t>
            </a:fld>
            <a:endParaRPr lang="en-IN"/>
          </a:p>
        </p:txBody>
      </p:sp>
    </p:spTree>
    <p:extLst>
      <p:ext uri="{BB962C8B-B14F-4D97-AF65-F5344CB8AC3E}">
        <p14:creationId xmlns:p14="http://schemas.microsoft.com/office/powerpoint/2010/main" val="1005713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0_C683796C.xml"/><Relationship Id="rId1" Type="http://schemas.openxmlformats.org/officeDocument/2006/relationships/slideLayout" Target="../slideLayouts/slideLayout1.xml"/><Relationship Id="rId4" Type="http://schemas.openxmlformats.org/officeDocument/2006/relationships/hyperlink" Target="mailto:jaigajananahegde@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E4385D-3554-A2B4-7D6E-8A325351C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568" y="79512"/>
            <a:ext cx="9941558" cy="51354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4AFCACF-521A-87D8-43F1-B2FA0D04E22F}"/>
              </a:ext>
            </a:extLst>
          </p:cNvPr>
          <p:cNvSpPr txBox="1"/>
          <p:nvPr/>
        </p:nvSpPr>
        <p:spPr>
          <a:xfrm>
            <a:off x="2399071" y="5498379"/>
            <a:ext cx="7846141" cy="523220"/>
          </a:xfrm>
          <a:prstGeom prst="rect">
            <a:avLst/>
          </a:prstGeom>
          <a:noFill/>
        </p:spPr>
        <p:txBody>
          <a:bodyPr wrap="square">
            <a:spAutoFit/>
          </a:bodyPr>
          <a:lstStyle/>
          <a:p>
            <a:r>
              <a:rPr lang="en-US" sz="2800" dirty="0">
                <a:latin typeface="Franklin Gothic Demi Cond" panose="020B0706030402020204" pitchFamily="34" charset="0"/>
              </a:rPr>
              <a:t>Data Visualization of Bird Strikes between 2000-2011</a:t>
            </a:r>
            <a:endParaRPr lang="en-IN" sz="2800" dirty="0">
              <a:latin typeface="Franklin Gothic Demi Cond" panose="020B0706030402020204" pitchFamily="34" charset="0"/>
            </a:endParaRPr>
          </a:p>
        </p:txBody>
      </p:sp>
      <p:sp>
        <p:nvSpPr>
          <p:cNvPr id="7" name="TextBox 6">
            <a:extLst>
              <a:ext uri="{FF2B5EF4-FFF2-40B4-BE49-F238E27FC236}">
                <a16:creationId xmlns:a16="http://schemas.microsoft.com/office/drawing/2014/main" id="{41F17ABD-0B45-062F-5A49-BD5764B68E16}"/>
              </a:ext>
            </a:extLst>
          </p:cNvPr>
          <p:cNvSpPr txBox="1"/>
          <p:nvPr/>
        </p:nvSpPr>
        <p:spPr>
          <a:xfrm>
            <a:off x="2399071" y="6021599"/>
            <a:ext cx="7036904" cy="923330"/>
          </a:xfrm>
          <a:prstGeom prst="rect">
            <a:avLst/>
          </a:prstGeom>
          <a:noFill/>
        </p:spPr>
        <p:txBody>
          <a:bodyPr wrap="square" rtlCol="0">
            <a:spAutoFit/>
          </a:bodyPr>
          <a:lstStyle/>
          <a:p>
            <a:r>
              <a:rPr lang="en-US" dirty="0"/>
              <a:t>Jai Gajanana Hegde</a:t>
            </a:r>
          </a:p>
          <a:p>
            <a:r>
              <a:rPr lang="en-IN" dirty="0">
                <a:hlinkClick r:id="rId4"/>
              </a:rPr>
              <a:t>jaigajananahegde@gmail.com</a:t>
            </a:r>
            <a:endParaRPr lang="en-IN" dirty="0"/>
          </a:p>
          <a:p>
            <a:endParaRPr lang="en-IN" dirty="0"/>
          </a:p>
        </p:txBody>
      </p:sp>
    </p:spTree>
    <p:extLst>
      <p:ext uri="{BB962C8B-B14F-4D97-AF65-F5344CB8AC3E}">
        <p14:creationId xmlns:p14="http://schemas.microsoft.com/office/powerpoint/2010/main" val="3330505068"/>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E4AB1A6-F76F-5820-F427-B66E8FFE13D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6" name="TextBox 5">
            <a:extLst>
              <a:ext uri="{FF2B5EF4-FFF2-40B4-BE49-F238E27FC236}">
                <a16:creationId xmlns:a16="http://schemas.microsoft.com/office/drawing/2014/main" id="{6B113404-F0CF-CFE9-E985-8CBD9A3617BE}"/>
              </a:ext>
            </a:extLst>
          </p:cNvPr>
          <p:cNvSpPr txBox="1"/>
          <p:nvPr/>
        </p:nvSpPr>
        <p:spPr>
          <a:xfrm>
            <a:off x="304800" y="1897625"/>
            <a:ext cx="11788877" cy="3970318"/>
          </a:xfrm>
          <a:prstGeom prst="rect">
            <a:avLst/>
          </a:prstGeom>
          <a:noFill/>
        </p:spPr>
        <p:txBody>
          <a:bodyPr wrap="square">
            <a:spAutoFit/>
          </a:bodyPr>
          <a:lstStyle/>
          <a:p>
            <a:r>
              <a:rPr lang="en-US" b="0" i="0" u="none" strike="noStrike" baseline="0" dirty="0">
                <a:solidFill>
                  <a:srgbClr val="000000"/>
                </a:solidFill>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lang="en-US" dirty="0">
              <a:solidFill>
                <a:srgbClr val="000000"/>
              </a:solidFill>
              <a:latin typeface="Franklin Gothic Book" panose="020B05030201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Franklin Gothic Book" panose="020B050302010202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5127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BE84DF0-1E03-C18F-039F-79DA34D775A7}"/>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6" name="TextBox 5">
            <a:extLst>
              <a:ext uri="{FF2B5EF4-FFF2-40B4-BE49-F238E27FC236}">
                <a16:creationId xmlns:a16="http://schemas.microsoft.com/office/drawing/2014/main" id="{6427D7DF-EEEF-5752-803A-81457F7257DA}"/>
              </a:ext>
            </a:extLst>
          </p:cNvPr>
          <p:cNvSpPr txBox="1"/>
          <p:nvPr/>
        </p:nvSpPr>
        <p:spPr>
          <a:xfrm>
            <a:off x="521110" y="2228671"/>
            <a:ext cx="11395587" cy="2677656"/>
          </a:xfrm>
          <a:prstGeom prst="rect">
            <a:avLst/>
          </a:prstGeom>
          <a:noFill/>
        </p:spPr>
        <p:txBody>
          <a:bodyPr wrap="square">
            <a:spAutoFit/>
          </a:bodyPr>
          <a:lstStyle/>
          <a:p>
            <a:r>
              <a:rPr lang="en-IN" sz="28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8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p:txBody>
      </p:sp>
    </p:spTree>
    <p:extLst>
      <p:ext uri="{BB962C8B-B14F-4D97-AF65-F5344CB8AC3E}">
        <p14:creationId xmlns:p14="http://schemas.microsoft.com/office/powerpoint/2010/main" val="171409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9CF8A49-71FF-5297-CCC1-B5179C819D65}"/>
              </a:ext>
            </a:extLst>
          </p:cNvPr>
          <p:cNvSpPr/>
          <p:nvPr/>
        </p:nvSpPr>
        <p:spPr>
          <a:xfrm>
            <a:off x="619648" y="104013"/>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Dashboard 1</a:t>
            </a:r>
          </a:p>
        </p:txBody>
      </p:sp>
      <p:pic>
        <p:nvPicPr>
          <p:cNvPr id="6" name="Picture 5">
            <a:extLst>
              <a:ext uri="{FF2B5EF4-FFF2-40B4-BE49-F238E27FC236}">
                <a16:creationId xmlns:a16="http://schemas.microsoft.com/office/drawing/2014/main" id="{04B275FD-AA81-DEDF-92BD-39011272FFC8}"/>
              </a:ext>
            </a:extLst>
          </p:cNvPr>
          <p:cNvPicPr>
            <a:picLocks noChangeAspect="1"/>
          </p:cNvPicPr>
          <p:nvPr/>
        </p:nvPicPr>
        <p:blipFill>
          <a:blip r:embed="rId2"/>
          <a:stretch>
            <a:fillRect/>
          </a:stretch>
        </p:blipFill>
        <p:spPr>
          <a:xfrm>
            <a:off x="1058789" y="1004469"/>
            <a:ext cx="10401032" cy="5625525"/>
          </a:xfrm>
          <a:prstGeom prst="rect">
            <a:avLst/>
          </a:prstGeom>
        </p:spPr>
      </p:pic>
    </p:spTree>
    <p:extLst>
      <p:ext uri="{BB962C8B-B14F-4D97-AF65-F5344CB8AC3E}">
        <p14:creationId xmlns:p14="http://schemas.microsoft.com/office/powerpoint/2010/main" val="16028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6F0BD5-8D2B-C652-AF0B-B7D3F67DDBA7}"/>
              </a:ext>
            </a:extLst>
          </p:cNvPr>
          <p:cNvPicPr>
            <a:picLocks noChangeAspect="1"/>
          </p:cNvPicPr>
          <p:nvPr/>
        </p:nvPicPr>
        <p:blipFill>
          <a:blip r:embed="rId2"/>
          <a:stretch>
            <a:fillRect/>
          </a:stretch>
        </p:blipFill>
        <p:spPr>
          <a:xfrm>
            <a:off x="1111044" y="1188902"/>
            <a:ext cx="9969910" cy="5354840"/>
          </a:xfrm>
          <a:prstGeom prst="rect">
            <a:avLst/>
          </a:prstGeom>
        </p:spPr>
      </p:pic>
      <p:sp>
        <p:nvSpPr>
          <p:cNvPr id="8" name="Rectangle: Rounded Corners 7">
            <a:extLst>
              <a:ext uri="{FF2B5EF4-FFF2-40B4-BE49-F238E27FC236}">
                <a16:creationId xmlns:a16="http://schemas.microsoft.com/office/drawing/2014/main" id="{378EECEC-C6E5-EEEB-6A27-A15B5900F006}"/>
              </a:ext>
            </a:extLst>
          </p:cNvPr>
          <p:cNvSpPr/>
          <p:nvPr/>
        </p:nvSpPr>
        <p:spPr>
          <a:xfrm>
            <a:off x="619648" y="9407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Dashboard 2</a:t>
            </a:r>
          </a:p>
        </p:txBody>
      </p:sp>
    </p:spTree>
    <p:extLst>
      <p:ext uri="{BB962C8B-B14F-4D97-AF65-F5344CB8AC3E}">
        <p14:creationId xmlns:p14="http://schemas.microsoft.com/office/powerpoint/2010/main" val="305068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9BDEBF-6E33-F009-BFF5-48EF4D12CB1F}"/>
              </a:ext>
            </a:extLst>
          </p:cNvPr>
          <p:cNvPicPr>
            <a:picLocks noChangeAspect="1"/>
          </p:cNvPicPr>
          <p:nvPr/>
        </p:nvPicPr>
        <p:blipFill>
          <a:blip r:embed="rId2"/>
          <a:stretch>
            <a:fillRect/>
          </a:stretch>
        </p:blipFill>
        <p:spPr>
          <a:xfrm>
            <a:off x="477077" y="858454"/>
            <a:ext cx="11237843" cy="5999546"/>
          </a:xfrm>
          <a:prstGeom prst="rect">
            <a:avLst/>
          </a:prstGeom>
        </p:spPr>
      </p:pic>
      <p:sp>
        <p:nvSpPr>
          <p:cNvPr id="6" name="Rectangle: Rounded Corners 5">
            <a:extLst>
              <a:ext uri="{FF2B5EF4-FFF2-40B4-BE49-F238E27FC236}">
                <a16:creationId xmlns:a16="http://schemas.microsoft.com/office/drawing/2014/main" id="{F51A719E-C397-9041-1F94-97A9D29B0ACD}"/>
              </a:ext>
            </a:extLst>
          </p:cNvPr>
          <p:cNvSpPr/>
          <p:nvPr/>
        </p:nvSpPr>
        <p:spPr>
          <a:xfrm>
            <a:off x="619648" y="9407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Dashboard 3</a:t>
            </a:r>
          </a:p>
        </p:txBody>
      </p:sp>
    </p:spTree>
    <p:extLst>
      <p:ext uri="{BB962C8B-B14F-4D97-AF65-F5344CB8AC3E}">
        <p14:creationId xmlns:p14="http://schemas.microsoft.com/office/powerpoint/2010/main" val="279028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632436-5B0F-7EA6-1FD7-608EEF8747FA}"/>
              </a:ext>
            </a:extLst>
          </p:cNvPr>
          <p:cNvPicPr>
            <a:picLocks noChangeAspect="1"/>
          </p:cNvPicPr>
          <p:nvPr/>
        </p:nvPicPr>
        <p:blipFill>
          <a:blip r:embed="rId2"/>
          <a:stretch>
            <a:fillRect/>
          </a:stretch>
        </p:blipFill>
        <p:spPr>
          <a:xfrm>
            <a:off x="834885" y="1029184"/>
            <a:ext cx="10860157" cy="5828816"/>
          </a:xfrm>
          <a:prstGeom prst="rect">
            <a:avLst/>
          </a:prstGeom>
        </p:spPr>
      </p:pic>
      <p:sp>
        <p:nvSpPr>
          <p:cNvPr id="6" name="Rectangle: Rounded Corners 5">
            <a:extLst>
              <a:ext uri="{FF2B5EF4-FFF2-40B4-BE49-F238E27FC236}">
                <a16:creationId xmlns:a16="http://schemas.microsoft.com/office/drawing/2014/main" id="{0E746E7D-56FA-97BE-0BB4-7969E9B54AD0}"/>
              </a:ext>
            </a:extLst>
          </p:cNvPr>
          <p:cNvSpPr/>
          <p:nvPr/>
        </p:nvSpPr>
        <p:spPr>
          <a:xfrm>
            <a:off x="619648" y="9407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Dashboard 4</a:t>
            </a:r>
          </a:p>
        </p:txBody>
      </p:sp>
    </p:spTree>
    <p:extLst>
      <p:ext uri="{BB962C8B-B14F-4D97-AF65-F5344CB8AC3E}">
        <p14:creationId xmlns:p14="http://schemas.microsoft.com/office/powerpoint/2010/main" val="22140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F3804F-7C73-B6EE-046C-87506EB392B2}"/>
              </a:ext>
            </a:extLst>
          </p:cNvPr>
          <p:cNvPicPr>
            <a:picLocks noChangeAspect="1"/>
          </p:cNvPicPr>
          <p:nvPr/>
        </p:nvPicPr>
        <p:blipFill>
          <a:blip r:embed="rId2"/>
          <a:stretch>
            <a:fillRect/>
          </a:stretch>
        </p:blipFill>
        <p:spPr>
          <a:xfrm>
            <a:off x="745434" y="1036719"/>
            <a:ext cx="11058939" cy="5821281"/>
          </a:xfrm>
          <a:prstGeom prst="rect">
            <a:avLst/>
          </a:prstGeom>
        </p:spPr>
      </p:pic>
      <p:sp>
        <p:nvSpPr>
          <p:cNvPr id="6" name="Rectangle: Rounded Corners 5">
            <a:extLst>
              <a:ext uri="{FF2B5EF4-FFF2-40B4-BE49-F238E27FC236}">
                <a16:creationId xmlns:a16="http://schemas.microsoft.com/office/drawing/2014/main" id="{CAB92F95-E253-596D-9566-6E4A383DB988}"/>
              </a:ext>
            </a:extLst>
          </p:cNvPr>
          <p:cNvSpPr/>
          <p:nvPr/>
        </p:nvSpPr>
        <p:spPr>
          <a:xfrm>
            <a:off x="619648" y="9407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Dashboard 5</a:t>
            </a:r>
          </a:p>
        </p:txBody>
      </p:sp>
    </p:spTree>
    <p:extLst>
      <p:ext uri="{BB962C8B-B14F-4D97-AF65-F5344CB8AC3E}">
        <p14:creationId xmlns:p14="http://schemas.microsoft.com/office/powerpoint/2010/main" val="360662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CFA6987-DD77-600B-9873-6A77039D0EFD}"/>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7" name="TextBox 6">
            <a:extLst>
              <a:ext uri="{FF2B5EF4-FFF2-40B4-BE49-F238E27FC236}">
                <a16:creationId xmlns:a16="http://schemas.microsoft.com/office/drawing/2014/main" id="{6B1F393C-BF18-238A-AD9B-55D58B0D662A}"/>
              </a:ext>
            </a:extLst>
          </p:cNvPr>
          <p:cNvSpPr txBox="1"/>
          <p:nvPr/>
        </p:nvSpPr>
        <p:spPr>
          <a:xfrm>
            <a:off x="1263931" y="1245353"/>
            <a:ext cx="9827288" cy="507831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42.72% incidents where pilot was warned about the birds</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 </a:t>
            </a:r>
            <a:r>
              <a:rPr lang="en-US" sz="2000" i="0" dirty="0">
                <a:effectLst/>
                <a:latin typeface="Franklin Gothic Book" panose="020B0503020102020204" pitchFamily="34" charset="0"/>
              </a:rPr>
              <a:t>52.78% of incidents have happened due to some small unknown bird</a:t>
            </a:r>
            <a:r>
              <a:rPr lang="en-US" sz="2400" b="1" i="0" dirty="0">
                <a:effectLst/>
                <a:latin typeface="Franklin Gothic Book" panose="020B0503020102020204" pitchFamily="34" charset="0"/>
              </a:rPr>
              <a:t>.</a:t>
            </a:r>
          </a:p>
          <a:p>
            <a:pPr>
              <a:buClr>
                <a:schemeClr val="accent1"/>
              </a:buClr>
            </a:pPr>
            <a:endParaRPr lang="en-US" sz="2400" b="1" i="0" dirty="0">
              <a:effectLst/>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i="0" dirty="0">
                <a:effectLst/>
                <a:latin typeface="Franklin Gothic Book" panose="020B0503020102020204" pitchFamily="34" charset="0"/>
              </a:rPr>
              <a:t>72.9% incidents have happened when there is 1 bird/wildlife is struck in the airplane and caused damage</a:t>
            </a:r>
            <a:r>
              <a:rPr lang="en-US" sz="2000" b="1" i="0" dirty="0">
                <a:effectLst/>
                <a:latin typeface="Franklin Gothic Book" panose="020B0503020102020204" pitchFamily="34" charset="0"/>
              </a:rPr>
              <a:t>.</a:t>
            </a:r>
          </a:p>
          <a:p>
            <a:pPr marL="342900" indent="-342900">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80.84% of bird strike incidents have happened when the altitude of airplane was &lt;1000 ft and 19.16% have happened when altitude was &gt;1000 ft</a:t>
            </a:r>
            <a:r>
              <a:rPr lang="en-US" sz="2000" b="1" i="0" dirty="0">
                <a:effectLst/>
                <a:latin typeface="Inter"/>
              </a:rPr>
              <a:t>.</a:t>
            </a:r>
          </a:p>
          <a:p>
            <a:pPr marL="342900" indent="-342900">
              <a:buClr>
                <a:schemeClr val="accent1"/>
              </a:buClr>
              <a:buFont typeface="Wingdings" panose="05000000000000000000" pitchFamily="2" charset="2"/>
              <a:buChar char="q"/>
            </a:pPr>
            <a:endParaRPr lang="en-US" sz="2000" b="1" dirty="0">
              <a:latin typeface="Inter"/>
            </a:endParaRPr>
          </a:p>
          <a:p>
            <a:pPr marL="342900" indent="-342900">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99852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458</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Franklin Gothic Book</vt:lpstr>
      <vt:lpstr>Franklin Gothic Demi Cond</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Jaigajanana Hegde</dc:creator>
  <cp:lastModifiedBy>Jaigajanana Hegde</cp:lastModifiedBy>
  <cp:revision>2</cp:revision>
  <dcterms:created xsi:type="dcterms:W3CDTF">2024-08-12T07:47:29Z</dcterms:created>
  <dcterms:modified xsi:type="dcterms:W3CDTF">2024-08-12T12:55:57Z</dcterms:modified>
</cp:coreProperties>
</file>