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3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8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6721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259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8780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4590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14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24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26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3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91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99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75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7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849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7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65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janastyjeba@gmail.com" TargetMode="Externa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4189-333B-81B9-416A-452B35799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 anchor="ctr"/>
          <a:lstStyle/>
          <a:p>
            <a:pPr algn="ctr"/>
            <a:r>
              <a:rPr lang="en-IN" sz="8800" dirty="0">
                <a:solidFill>
                  <a:schemeClr val="tx1"/>
                </a:solidFill>
                <a:latin typeface="Algerian" panose="02000000000000000000" pitchFamily="2" charset="0"/>
                <a:ea typeface="Algerian" panose="02000000000000000000" pitchFamily="2" charset="0"/>
              </a:rPr>
              <a:t>Portfolio </a:t>
            </a:r>
            <a:endParaRPr lang="en-US" sz="8800" dirty="0">
              <a:solidFill>
                <a:schemeClr val="tx1"/>
              </a:solidFill>
              <a:latin typeface="Algerian" panose="02000000000000000000" pitchFamily="2" charset="0"/>
              <a:ea typeface="Algerian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6ACD53-B277-2538-31B8-419600B3E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32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80CC-C12F-E3C6-1878-9738AAADE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CONTACT </a:t>
            </a:r>
            <a:endParaRPr lang="en-US" sz="40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ACE444-AB7F-EA2F-E69A-C0760F2A8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CERTIFICATE1
CERTIFICATE2
CERTIFICATES
DOWNLOAD RESUME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36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D01C-5B44-DDD0-D692-1EC140C6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891" y="2768203"/>
            <a:ext cx="8554640" cy="1910953"/>
          </a:xfrm>
        </p:spPr>
        <p:txBody>
          <a:bodyPr>
            <a:normAutofit/>
          </a:bodyPr>
          <a:lstStyle/>
          <a:p>
            <a:r>
              <a:rPr lang="en-IN" sz="9600" dirty="0"/>
              <a:t>THANK YOU💜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88572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7224-4E53-30C9-904A-AC4EA00F4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portfolio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9130D-1BD5-EB66-1BF9-A0691590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 NAME: JANASTY  D
REGISTER NO AND NMID:AB6CB1E32904A01952F4D09A19235
DEPARTMENT: BSC(COMPUTER SCIENCE 
COLLEGE: OM SHANTI ARTS AND SCIENCE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2867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41019-55AC-2072-F7C8-8D0C38F6D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TAGE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90F4-D24C-7309-6DD5-BCC4B928C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dirty="0"/>
              <a:t>Html&gt;
&lt;head&gt; &lt;/head&gt; (USED TO GIVE A HEADING)
&lt;title&gt;&lt;/title&gt; (USED FOR A TITLE)
&gt; &lt;style&gt; &lt;/style&gt; (USED FOR DESIGN THE PAGE)
&lt;link&gt; &lt;link (USED TO COMBINE MULTIPLE PAGES)
▸ &lt;body&gt;&lt;/body&gt; (THE GIVEN DETAILS WAS DISPLAY IN OUTPUT)
&lt;header&gt; &lt;/header&gt; (DISPLAY THE WORDS AS SPECIFY THE HEADING)
&lt;div&gt; &lt;/div&gt; (USED TO GIVE A CLASS NAME)
&lt;button&gt; &lt;/button&gt; (TO RUN A SPECIFY TASK)
&lt;section&gt; &lt;/section&gt; (USED TO RUN A SPECIFY TASK)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51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DBDD-EB6A-8C98-E2B5-897BA1F96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ABU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E5C2A-B6A7-83C7-89B0-4534A2E0B7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Hello! I’m an undergraduate Computer Science student specializing in Computer Science. I am passionate about building system works that can solve real-world problems, from natural language processing to computer vision. I enjoy experimenting with neural networks and data-driven solutions.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DB80BFD-65FC-8A8D-2E2F-6E2D423A32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61120" y="2241000"/>
            <a:ext cx="2780777" cy="23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81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674B-2D52-AE8A-679A-F4C25ABC9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81CE6-A4F1-02DB-E852-31FBC8257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
Email: </a:t>
            </a:r>
            <a:r>
              <a:rPr lang="en-IN" dirty="0">
                <a:hlinkClick r:id="rId2"/>
              </a:rPr>
              <a:t>janastyjeba@gmail.com</a:t>
            </a:r>
            <a:r>
              <a:rPr lang="en-IN" dirty="0"/>
              <a:t> 
Phone: 6384703392
Location: </a:t>
            </a:r>
            <a:r>
              <a:rPr lang="en-IN" dirty="0" err="1"/>
              <a:t>Muthu</a:t>
            </a:r>
            <a:r>
              <a:rPr lang="en-IN" dirty="0"/>
              <a:t> street, </a:t>
            </a:r>
            <a:r>
              <a:rPr lang="en-IN" dirty="0" err="1"/>
              <a:t>mannur</a:t>
            </a:r>
            <a:r>
              <a:rPr lang="en-IN" dirty="0"/>
              <a:t>, Kanchipuram.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17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6F9DF-BA1A-C11F-1F03-36FBE2F9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SKILL &amp;LANGUAGE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F44CB-3C50-A4F6-2622-33E3C63CC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6250781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IN" dirty="0"/>
              <a:t> 
</a:t>
            </a:r>
            <a:r>
              <a:rPr lang="en-IN" dirty="0">
                <a:solidFill>
                  <a:schemeClr val="accent1"/>
                </a:solidFill>
              </a:rPr>
              <a:t>SKILLS</a:t>
            </a:r>
            <a:r>
              <a:rPr lang="en-IN" dirty="0"/>
              <a:t>:
HTML, CSS, JavaScript
Python, React, Data Structures.
</a:t>
            </a:r>
            <a:r>
              <a:rPr lang="en-IN" dirty="0">
                <a:solidFill>
                  <a:schemeClr val="accent1"/>
                </a:solidFill>
              </a:rPr>
              <a:t>LANGUAGES</a:t>
            </a:r>
            <a:r>
              <a:rPr lang="en-IN" dirty="0"/>
              <a:t>:
ENGLISH (Fluent), TAMIL (Native).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43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C70A-7CC3-EFE9-B5F3-6E335ACD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09086"/>
            <a:ext cx="8596668" cy="1320800"/>
          </a:xfrm>
        </p:spPr>
        <p:txBody>
          <a:bodyPr/>
          <a:lstStyle/>
          <a:p>
            <a:r>
              <a:rPr lang="en-IN" dirty="0"/>
              <a:t>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8744C-8863-490B-AF7B-F32432545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7431" y="2333815"/>
            <a:ext cx="7953404" cy="38150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1"/>
                </a:solidFill>
              </a:rPr>
              <a:t>Project One </a:t>
            </a:r>
            <a:r>
              <a:rPr lang="en-IN" dirty="0"/>
              <a:t>–</a:t>
            </a:r>
          </a:p>
          <a:p>
            <a:pPr marL="0" indent="0">
              <a:buNone/>
            </a:pPr>
            <a:r>
              <a:rPr lang="en-IN" dirty="0"/>
              <a:t> STUDENT ID-CARD
CREATING BASIC ID-CARD FOR STUDENT.
HTML, CSS, JavaScript
</a:t>
            </a:r>
            <a:r>
              <a:rPr lang="en-IN" dirty="0">
                <a:solidFill>
                  <a:schemeClr val="accent1"/>
                </a:solidFill>
              </a:rPr>
              <a:t>Project Two </a:t>
            </a:r>
            <a:r>
              <a:rPr lang="en-IN" dirty="0"/>
              <a:t>–</a:t>
            </a:r>
          </a:p>
          <a:p>
            <a:pPr marL="0" indent="0">
              <a:buNone/>
            </a:pPr>
            <a:r>
              <a:rPr lang="en-IN" dirty="0"/>
              <a:t> COLLEGE TIME-TABLE
STUDENT REGULAR DAY ORDER TIME-TABLE.
HTML, CSS, JAVA SCRIPT
</a:t>
            </a:r>
            <a:r>
              <a:rPr lang="en-IN" dirty="0">
                <a:solidFill>
                  <a:schemeClr val="accent1"/>
                </a:solidFill>
              </a:rPr>
              <a:t>Project</a:t>
            </a:r>
            <a:r>
              <a:rPr lang="en-IN" dirty="0"/>
              <a:t> </a:t>
            </a:r>
            <a:r>
              <a:rPr lang="en-IN" dirty="0">
                <a:solidFill>
                  <a:schemeClr val="accent1"/>
                </a:solidFill>
              </a:rPr>
              <a:t>three-</a:t>
            </a:r>
          </a:p>
          <a:p>
            <a:pPr marL="0" indent="0">
              <a:buNone/>
            </a:pPr>
            <a:r>
              <a:rPr lang="en-IN" dirty="0"/>
              <a:t> REGISTRACTION FORM.
HTML, CSS, JAVA 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42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1468-E3D0-66EB-9344-DE35B2BD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EDUCATION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F1B9A-0E0E-6996-2A7F-5CD88C3AC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030" y="1930400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Bachelor</a:t>
            </a:r>
            <a:r>
              <a:rPr lang="en-IN" sz="4400" dirty="0">
                <a:solidFill>
                  <a:schemeClr val="accent1"/>
                </a:solidFill>
              </a:rPr>
              <a:t> </a:t>
            </a:r>
            <a:r>
              <a:rPr lang="en-IN" sz="2400" dirty="0">
                <a:solidFill>
                  <a:schemeClr val="accent1"/>
                </a:solidFill>
              </a:rPr>
              <a:t>of</a:t>
            </a:r>
            <a:r>
              <a:rPr lang="en-IN" sz="4400" dirty="0">
                <a:solidFill>
                  <a:schemeClr val="accent1"/>
                </a:solidFill>
              </a:rPr>
              <a:t> </a:t>
            </a:r>
            <a:r>
              <a:rPr lang="en-IN" sz="2400" dirty="0">
                <a:solidFill>
                  <a:schemeClr val="accent1"/>
                </a:solidFill>
              </a:rPr>
              <a:t>COMPUTER</a:t>
            </a:r>
            <a:r>
              <a:rPr lang="en-IN" sz="4400" dirty="0">
                <a:solidFill>
                  <a:schemeClr val="accent1"/>
                </a:solidFill>
              </a:rPr>
              <a:t> </a:t>
            </a:r>
            <a:r>
              <a:rPr lang="en-IN" sz="2400" dirty="0">
                <a:solidFill>
                  <a:schemeClr val="accent1"/>
                </a:solidFill>
              </a:rPr>
              <a:t>SCIENCE</a:t>
            </a:r>
            <a:r>
              <a:rPr lang="en-IN" dirty="0"/>
              <a:t>
University MADRAS. 2024
2027
Relevant courses: PYTHON, JAVA, DATA STRUCTURE.
</a:t>
            </a:r>
            <a:r>
              <a:rPr lang="en-IN" sz="2400" dirty="0">
                <a:solidFill>
                  <a:schemeClr val="accent1"/>
                </a:solidFill>
              </a:rPr>
              <a:t>High</a:t>
            </a:r>
            <a:r>
              <a:rPr lang="en-IN" dirty="0"/>
              <a:t> </a:t>
            </a:r>
            <a:r>
              <a:rPr lang="en-IN" sz="2400" dirty="0">
                <a:solidFill>
                  <a:schemeClr val="accent1"/>
                </a:solidFill>
              </a:rPr>
              <a:t>School</a:t>
            </a:r>
            <a:r>
              <a:rPr lang="en-IN" dirty="0"/>
              <a:t>
GOVERNMENT GIRLS HIGHER SEC. SCHOOL 2022-2024
PERCENTAGE SCORED-73%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5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7EEE-CABB-E2F8-68BA-E6F3E369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COLLEGE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EE89B-E7F7-9CB1-B312-AC4AA4524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662" y="1785542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accent1"/>
                </a:solidFill>
              </a:rPr>
              <a:t>OM SHANTI ARTS AND SCIENCE COLLEGE
</a:t>
            </a:r>
            <a:r>
              <a:rPr lang="en-IN" sz="2400" dirty="0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accent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WAS CURRENTLY STUDYING MY FIRST DEGREE.</a:t>
            </a:r>
          </a:p>
          <a:p>
            <a:endParaRPr lang="en-IN" sz="2400" dirty="0">
              <a:solidFill>
                <a:schemeClr val="tx1"/>
              </a:solidFill>
            </a:endParaRPr>
          </a:p>
          <a:p>
            <a:r>
              <a:rPr lang="en-IN" sz="2400" dirty="0">
                <a:solidFill>
                  <a:schemeClr val="accent1"/>
                </a:solidFill>
              </a:rPr>
              <a:t>
</a:t>
            </a:r>
            <a:r>
              <a:rPr lang="en-IN" sz="2400" dirty="0">
                <a:solidFill>
                  <a:schemeClr val="accent2"/>
                </a:solidFill>
              </a:rPr>
              <a:t>OM SHANTI</a:t>
            </a:r>
          </a:p>
          <a:p>
            <a:r>
              <a:rPr lang="en-IN" sz="2400" dirty="0">
                <a:solidFill>
                  <a:schemeClr val="tx1"/>
                </a:solidFill>
              </a:rPr>
              <a:t>MADRAS University 2027
I WAS DECISED TO COMPLETE MY FIRST DEGREE IN OM SHANTI.</a:t>
            </a:r>
          </a:p>
          <a:p>
            <a:pPr marL="0" indent="0"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7286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Portfolio </vt:lpstr>
      <vt:lpstr>Digital portfolio </vt:lpstr>
      <vt:lpstr>TAGE</vt:lpstr>
      <vt:lpstr>ABU</vt:lpstr>
      <vt:lpstr>CONTACT </vt:lpstr>
      <vt:lpstr>SKILL &amp;LANGUAGE </vt:lpstr>
      <vt:lpstr>PROJECTS</vt:lpstr>
      <vt:lpstr>EDUCATION</vt:lpstr>
      <vt:lpstr>COLLEGE</vt:lpstr>
      <vt:lpstr>CONTACT </vt:lpstr>
      <vt:lpstr>THANK YOU💜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</dc:title>
  <dc:creator>Janasty Jeba</dc:creator>
  <cp:lastModifiedBy>Janasty Jeba</cp:lastModifiedBy>
  <cp:revision>4</cp:revision>
  <dcterms:created xsi:type="dcterms:W3CDTF">2025-09-17T06:08:16Z</dcterms:created>
  <dcterms:modified xsi:type="dcterms:W3CDTF">2025-09-18T08:09:41Z</dcterms:modified>
</cp:coreProperties>
</file>