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1788-B111-4F8E-BBDE-1E5F482F96F5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9E3AA-02FF-4C3F-81D7-86D5A3AD5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65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1788-B111-4F8E-BBDE-1E5F482F96F5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9E3AA-02FF-4C3F-81D7-86D5A3AD5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35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1788-B111-4F8E-BBDE-1E5F482F96F5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9E3AA-02FF-4C3F-81D7-86D5A3AD5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09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1788-B111-4F8E-BBDE-1E5F482F96F5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9E3AA-02FF-4C3F-81D7-86D5A3AD5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42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1788-B111-4F8E-BBDE-1E5F482F96F5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9E3AA-02FF-4C3F-81D7-86D5A3AD5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86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1788-B111-4F8E-BBDE-1E5F482F96F5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9E3AA-02FF-4C3F-81D7-86D5A3AD5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01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1788-B111-4F8E-BBDE-1E5F482F96F5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9E3AA-02FF-4C3F-81D7-86D5A3AD5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13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1788-B111-4F8E-BBDE-1E5F482F96F5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9E3AA-02FF-4C3F-81D7-86D5A3AD5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31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1788-B111-4F8E-BBDE-1E5F482F96F5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9E3AA-02FF-4C3F-81D7-86D5A3AD5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65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1788-B111-4F8E-BBDE-1E5F482F96F5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9E3AA-02FF-4C3F-81D7-86D5A3AD5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16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1788-B111-4F8E-BBDE-1E5F482F96F5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9E3AA-02FF-4C3F-81D7-86D5A3AD5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69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51788-B111-4F8E-BBDE-1E5F482F96F5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9E3AA-02FF-4C3F-81D7-86D5A3AD5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94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120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</cp:revision>
  <dcterms:created xsi:type="dcterms:W3CDTF">2025-09-19T02:23:22Z</dcterms:created>
  <dcterms:modified xsi:type="dcterms:W3CDTF">2025-09-19T02:24:42Z</dcterms:modified>
</cp:coreProperties>
</file>