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C5F683-0915-4EAB-9503-086A21DB08E0}" type="doc">
      <dgm:prSet loTypeId="urn:microsoft.com/office/officeart/2005/8/layout/hProcess9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62D448-5DBA-4678-87BB-3C603C022F31}">
      <dgm:prSet/>
      <dgm:spPr/>
      <dgm:t>
        <a:bodyPr/>
        <a:lstStyle/>
        <a:p>
          <a:pPr rtl="0"/>
          <a:r>
            <a:rPr lang="en-US" u="sng" smtClean="0"/>
            <a:t>THE GENERATION OF AI</a:t>
          </a:r>
          <a:endParaRPr lang="en-IN"/>
        </a:p>
      </dgm:t>
    </dgm:pt>
    <dgm:pt modelId="{8622479A-B6AE-421A-88EE-ECC68A4C0F3A}" type="parTrans" cxnId="{83E128F4-85DC-40BE-BFF1-F8FB31949729}">
      <dgm:prSet/>
      <dgm:spPr/>
      <dgm:t>
        <a:bodyPr/>
        <a:lstStyle/>
        <a:p>
          <a:endParaRPr lang="en-US"/>
        </a:p>
      </dgm:t>
    </dgm:pt>
    <dgm:pt modelId="{74E07025-7437-4A11-BFB8-0552152231EE}" type="sibTrans" cxnId="{83E128F4-85DC-40BE-BFF1-F8FB31949729}">
      <dgm:prSet/>
      <dgm:spPr/>
      <dgm:t>
        <a:bodyPr/>
        <a:lstStyle/>
        <a:p>
          <a:endParaRPr lang="en-US"/>
        </a:p>
      </dgm:t>
    </dgm:pt>
    <dgm:pt modelId="{3C18763C-B94A-4748-9915-C55EE8068883}">
      <dgm:prSet/>
      <dgm:spPr/>
      <dgm:t>
        <a:bodyPr/>
        <a:lstStyle/>
        <a:p>
          <a:pPr rtl="0"/>
          <a:r>
            <a:rPr lang="en-US" dirty="0" smtClean="0"/>
            <a:t>*Gemini is a family of large language models (LLMs) and a generative AI </a:t>
          </a:r>
          <a:r>
            <a:rPr lang="en-US" dirty="0" err="1" smtClean="0"/>
            <a:t>chatbot</a:t>
          </a:r>
          <a:r>
            <a:rPr lang="en-US" dirty="0" smtClean="0"/>
            <a:t> developed by Google AI.</a:t>
          </a:r>
          <a:r>
            <a:rPr lang="en-IN" b="1" dirty="0" smtClean="0"/>
            <a:t> </a:t>
          </a:r>
          <a:endParaRPr lang="en-IN" dirty="0"/>
        </a:p>
      </dgm:t>
    </dgm:pt>
    <dgm:pt modelId="{08C498C1-4143-47A3-8F90-09B5C3128457}" type="parTrans" cxnId="{5ADE4264-F820-4A95-BBE1-86E7346C66F1}">
      <dgm:prSet/>
      <dgm:spPr/>
      <dgm:t>
        <a:bodyPr/>
        <a:lstStyle/>
        <a:p>
          <a:endParaRPr lang="en-US"/>
        </a:p>
      </dgm:t>
    </dgm:pt>
    <dgm:pt modelId="{97452870-354C-408E-AB7E-7C0407A230FC}" type="sibTrans" cxnId="{5ADE4264-F820-4A95-BBE1-86E7346C66F1}">
      <dgm:prSet/>
      <dgm:spPr/>
      <dgm:t>
        <a:bodyPr/>
        <a:lstStyle/>
        <a:p>
          <a:endParaRPr lang="en-US"/>
        </a:p>
      </dgm:t>
    </dgm:pt>
    <dgm:pt modelId="{0AE0B8DD-0706-4AB6-9542-CDCF5D4CD305}">
      <dgm:prSet/>
      <dgm:spPr/>
      <dgm:t>
        <a:bodyPr/>
        <a:lstStyle/>
        <a:p>
          <a:pPr rtl="0"/>
          <a:r>
            <a:rPr lang="en-IN" smtClean="0"/>
            <a:t>*Modalities: Text, images, audio, video, and code</a:t>
          </a:r>
          <a:r>
            <a:rPr lang="en-IN" u="sng" smtClean="0"/>
            <a:t>.</a:t>
          </a:r>
          <a:endParaRPr lang="en-IN"/>
        </a:p>
      </dgm:t>
    </dgm:pt>
    <dgm:pt modelId="{E7ECB688-C720-4B28-95FA-78FD3446D57A}" type="parTrans" cxnId="{0D3A1998-25D3-47A3-BB73-D54FC9AFEBE1}">
      <dgm:prSet/>
      <dgm:spPr/>
      <dgm:t>
        <a:bodyPr/>
        <a:lstStyle/>
        <a:p>
          <a:endParaRPr lang="en-US"/>
        </a:p>
      </dgm:t>
    </dgm:pt>
    <dgm:pt modelId="{A03B1382-7ED5-45F3-84AA-1B40D59ED5BC}" type="sibTrans" cxnId="{0D3A1998-25D3-47A3-BB73-D54FC9AFEBE1}">
      <dgm:prSet/>
      <dgm:spPr/>
      <dgm:t>
        <a:bodyPr/>
        <a:lstStyle/>
        <a:p>
          <a:endParaRPr lang="en-US"/>
        </a:p>
      </dgm:t>
    </dgm:pt>
    <dgm:pt modelId="{10D769A8-B807-4B4D-9D2F-241F63D8135D}">
      <dgm:prSet/>
      <dgm:spPr/>
      <dgm:t>
        <a:bodyPr/>
        <a:lstStyle/>
        <a:p>
          <a:pPr rtl="0"/>
          <a:r>
            <a:rPr lang="en-US" dirty="0" smtClean="0"/>
            <a:t>*The Gemini Family of Models:</a:t>
          </a:r>
          <a:r>
            <a:rPr lang="en-IN" dirty="0" smtClean="0"/>
            <a:t>Gemini </a:t>
          </a:r>
          <a:r>
            <a:rPr lang="en-IN" dirty="0" err="1" smtClean="0"/>
            <a:t>Ultra,Gemini</a:t>
          </a:r>
          <a:r>
            <a:rPr lang="en-IN" dirty="0" smtClean="0"/>
            <a:t> </a:t>
          </a:r>
          <a:r>
            <a:rPr lang="en-IN" dirty="0" err="1" smtClean="0"/>
            <a:t>Pro,Gemini</a:t>
          </a:r>
          <a:r>
            <a:rPr lang="en-IN" dirty="0" smtClean="0"/>
            <a:t> Flash, Gemini </a:t>
          </a:r>
          <a:r>
            <a:rPr lang="en-IN" dirty="0" err="1" smtClean="0"/>
            <a:t>nano</a:t>
          </a:r>
          <a:r>
            <a:rPr lang="en-IN" dirty="0" smtClean="0"/>
            <a:t>.</a:t>
          </a:r>
          <a:endParaRPr lang="en-IN" dirty="0"/>
        </a:p>
      </dgm:t>
    </dgm:pt>
    <dgm:pt modelId="{073225DB-6F8D-4E34-A3A0-D8D63768C535}" type="parTrans" cxnId="{D4FA1AF5-9158-4200-9401-20C37E16511A}">
      <dgm:prSet/>
      <dgm:spPr/>
      <dgm:t>
        <a:bodyPr/>
        <a:lstStyle/>
        <a:p>
          <a:endParaRPr lang="en-US"/>
        </a:p>
      </dgm:t>
    </dgm:pt>
    <dgm:pt modelId="{D6D93537-8FAC-4959-A0EA-A77533202ADB}" type="sibTrans" cxnId="{D4FA1AF5-9158-4200-9401-20C37E16511A}">
      <dgm:prSet/>
      <dgm:spPr/>
      <dgm:t>
        <a:bodyPr/>
        <a:lstStyle/>
        <a:p>
          <a:endParaRPr lang="en-US"/>
        </a:p>
      </dgm:t>
    </dgm:pt>
    <dgm:pt modelId="{F7D93251-A8E6-4DA5-9841-F04408E11B2F}">
      <dgm:prSet/>
      <dgm:spPr/>
      <dgm:t>
        <a:bodyPr/>
        <a:lstStyle/>
        <a:p>
          <a:pPr rtl="0"/>
          <a:r>
            <a:rPr lang="en-US" dirty="0" smtClean="0"/>
            <a:t>*Gemini can generate a wide range of creative text formats, including poems, scripts, musical pieces, and code.</a:t>
          </a:r>
          <a:endParaRPr lang="en-IN" dirty="0"/>
        </a:p>
      </dgm:t>
    </dgm:pt>
    <dgm:pt modelId="{8338E6A0-0AAF-421A-B17C-0D9CCA25A9A8}" type="parTrans" cxnId="{3D1616D8-67FE-483C-9794-6FF5DF31A3B2}">
      <dgm:prSet/>
      <dgm:spPr/>
      <dgm:t>
        <a:bodyPr/>
        <a:lstStyle/>
        <a:p>
          <a:endParaRPr lang="en-US"/>
        </a:p>
      </dgm:t>
    </dgm:pt>
    <dgm:pt modelId="{052F37A1-43CF-4235-A714-9B41A2B0D344}" type="sibTrans" cxnId="{3D1616D8-67FE-483C-9794-6FF5DF31A3B2}">
      <dgm:prSet/>
      <dgm:spPr/>
      <dgm:t>
        <a:bodyPr/>
        <a:lstStyle/>
        <a:p>
          <a:endParaRPr lang="en-US"/>
        </a:p>
      </dgm:t>
    </dgm:pt>
    <dgm:pt modelId="{85D16BF2-3D1B-4C3F-935E-9148B469F753}">
      <dgm:prSet/>
      <dgm:spPr/>
      <dgm:t>
        <a:bodyPr/>
        <a:lstStyle/>
        <a:p>
          <a:pPr rtl="0"/>
          <a:r>
            <a:rPr lang="en-US" dirty="0" smtClean="0"/>
            <a:t>*Gemini can translate languages with remarkable accuracy and understand complex grammar and cultural nuances.</a:t>
          </a:r>
          <a:endParaRPr lang="en-IN" dirty="0"/>
        </a:p>
      </dgm:t>
    </dgm:pt>
    <dgm:pt modelId="{E8C1CDAB-0E73-4428-9AB5-24A9CB53102B}" type="parTrans" cxnId="{E26A6F2A-2ADB-422E-81BC-13612EFC5FFB}">
      <dgm:prSet/>
      <dgm:spPr/>
      <dgm:t>
        <a:bodyPr/>
        <a:lstStyle/>
        <a:p>
          <a:endParaRPr lang="en-US"/>
        </a:p>
      </dgm:t>
    </dgm:pt>
    <dgm:pt modelId="{1D532F3E-F6F4-41A0-AF9E-549E856E31EF}" type="sibTrans" cxnId="{E26A6F2A-2ADB-422E-81BC-13612EFC5FFB}">
      <dgm:prSet/>
      <dgm:spPr/>
      <dgm:t>
        <a:bodyPr/>
        <a:lstStyle/>
        <a:p>
          <a:endParaRPr lang="en-US"/>
        </a:p>
      </dgm:t>
    </dgm:pt>
    <dgm:pt modelId="{8922A3AF-3A84-4C8F-AE73-775FCD724E33}">
      <dgm:prSet/>
      <dgm:spPr/>
      <dgm:t>
        <a:bodyPr/>
        <a:lstStyle/>
        <a:p>
          <a:pPr rtl="0"/>
          <a:r>
            <a:rPr lang="en-US" dirty="0" smtClean="0"/>
            <a:t>*Gemini Can Acts as a research assistant, helping to spot trends, synthesize information, and compile reports.</a:t>
          </a:r>
          <a:endParaRPr lang="en-IN" dirty="0"/>
        </a:p>
      </dgm:t>
    </dgm:pt>
    <dgm:pt modelId="{01BDE9EC-D469-4C9E-B3FE-D94318CA0481}" type="parTrans" cxnId="{7DDB623C-16EE-4272-8164-544F206D5B90}">
      <dgm:prSet/>
      <dgm:spPr/>
      <dgm:t>
        <a:bodyPr/>
        <a:lstStyle/>
        <a:p>
          <a:endParaRPr lang="en-US"/>
        </a:p>
      </dgm:t>
    </dgm:pt>
    <dgm:pt modelId="{99040F8B-9CCF-4EE1-AC6A-BFE867C30FAA}" type="sibTrans" cxnId="{7DDB623C-16EE-4272-8164-544F206D5B90}">
      <dgm:prSet/>
      <dgm:spPr/>
      <dgm:t>
        <a:bodyPr/>
        <a:lstStyle/>
        <a:p>
          <a:endParaRPr lang="en-US"/>
        </a:p>
      </dgm:t>
    </dgm:pt>
    <dgm:pt modelId="{B5379904-8F4D-486B-9B03-186DBE185761}">
      <dgm:prSet/>
      <dgm:spPr/>
      <dgm:t>
        <a:bodyPr/>
        <a:lstStyle/>
        <a:p>
          <a:pPr rtl="0"/>
          <a:r>
            <a:rPr lang="en-US" dirty="0" smtClean="0"/>
            <a:t>*Generates campaign briefs for marketing, drafts personalized customer service replies, and creates job descriptions for HR.</a:t>
          </a:r>
          <a:endParaRPr lang="en-IN" dirty="0"/>
        </a:p>
      </dgm:t>
    </dgm:pt>
    <dgm:pt modelId="{ECC17012-C7C8-4C26-B8F9-5B136B7A88AB}" type="parTrans" cxnId="{BD0A21BF-D2DC-4810-8A03-96CEC7159F56}">
      <dgm:prSet/>
      <dgm:spPr/>
      <dgm:t>
        <a:bodyPr/>
        <a:lstStyle/>
        <a:p>
          <a:endParaRPr lang="en-US"/>
        </a:p>
      </dgm:t>
    </dgm:pt>
    <dgm:pt modelId="{92D383DF-4A4B-4425-B0E3-01F7BD2F4F0A}" type="sibTrans" cxnId="{BD0A21BF-D2DC-4810-8A03-96CEC7159F56}">
      <dgm:prSet/>
      <dgm:spPr/>
      <dgm:t>
        <a:bodyPr/>
        <a:lstStyle/>
        <a:p>
          <a:endParaRPr lang="en-US"/>
        </a:p>
      </dgm:t>
    </dgm:pt>
    <dgm:pt modelId="{B68F96FE-0BD3-4FCB-93BA-79AE0E4E7C72}">
      <dgm:prSet/>
      <dgm:spPr/>
      <dgm:t>
        <a:bodyPr/>
        <a:lstStyle/>
        <a:p>
          <a:pPr rtl="0"/>
          <a:r>
            <a:rPr lang="en-US" smtClean="0"/>
            <a:t>*Used for advanced data analysis and security in Google Cloud.</a:t>
          </a:r>
          <a:endParaRPr lang="en-IN"/>
        </a:p>
      </dgm:t>
    </dgm:pt>
    <dgm:pt modelId="{7657797C-9EC5-479F-A5A1-7C4971A0E2E3}" type="parTrans" cxnId="{8FF01DA2-1FF6-4CA8-81E8-4B628E79067E}">
      <dgm:prSet/>
      <dgm:spPr/>
      <dgm:t>
        <a:bodyPr/>
        <a:lstStyle/>
        <a:p>
          <a:endParaRPr lang="en-US"/>
        </a:p>
      </dgm:t>
    </dgm:pt>
    <dgm:pt modelId="{F98C1198-59DB-43C7-85BF-A63BAEF29A23}" type="sibTrans" cxnId="{8FF01DA2-1FF6-4CA8-81E8-4B628E79067E}">
      <dgm:prSet/>
      <dgm:spPr/>
      <dgm:t>
        <a:bodyPr/>
        <a:lstStyle/>
        <a:p>
          <a:endParaRPr lang="en-US"/>
        </a:p>
      </dgm:t>
    </dgm:pt>
    <dgm:pt modelId="{DF2A8A43-8E06-4A2C-80E7-C465B39FD237}">
      <dgm:prSet/>
      <dgm:spPr/>
      <dgm:t>
        <a:bodyPr/>
        <a:lstStyle/>
        <a:p>
          <a:pPr rtl="0"/>
          <a:r>
            <a:rPr lang="en-US" dirty="0" smtClean="0"/>
            <a:t>*A strong commitment to developing AI with safety, security, and ethical considerations at its core.</a:t>
          </a:r>
          <a:endParaRPr lang="en-IN" dirty="0"/>
        </a:p>
      </dgm:t>
    </dgm:pt>
    <dgm:pt modelId="{1AA3949D-A0B3-4E26-B8C8-3DDBF12EE120}" type="parTrans" cxnId="{63B0AE61-ADF7-464C-A63E-32A28A05789D}">
      <dgm:prSet/>
      <dgm:spPr/>
      <dgm:t>
        <a:bodyPr/>
        <a:lstStyle/>
        <a:p>
          <a:endParaRPr lang="en-US"/>
        </a:p>
      </dgm:t>
    </dgm:pt>
    <dgm:pt modelId="{19DEB621-9C5C-4EF7-A317-999608DEF72F}" type="sibTrans" cxnId="{63B0AE61-ADF7-464C-A63E-32A28A05789D}">
      <dgm:prSet/>
      <dgm:spPr/>
      <dgm:t>
        <a:bodyPr/>
        <a:lstStyle/>
        <a:p>
          <a:endParaRPr lang="en-US"/>
        </a:p>
      </dgm:t>
    </dgm:pt>
    <dgm:pt modelId="{E274C527-194D-4D59-B2EF-CEB837439C28}">
      <dgm:prSet/>
      <dgm:spPr/>
      <dgm:t>
        <a:bodyPr/>
        <a:lstStyle/>
        <a:p>
          <a:pPr rtl="0"/>
          <a:r>
            <a:rPr lang="en-US" dirty="0" smtClean="0"/>
            <a:t>*The development of more "agentic" models that can understand the world, think multiple steps ahead, and take actions on a user's behalf with supervision.</a:t>
          </a:r>
          <a:endParaRPr lang="en-IN" dirty="0"/>
        </a:p>
      </dgm:t>
    </dgm:pt>
    <dgm:pt modelId="{409CF256-698D-4150-8EDB-831C3C5975B5}" type="parTrans" cxnId="{EAD53468-8A01-4573-B909-760EB0B93729}">
      <dgm:prSet/>
      <dgm:spPr/>
      <dgm:t>
        <a:bodyPr/>
        <a:lstStyle/>
        <a:p>
          <a:endParaRPr lang="en-US"/>
        </a:p>
      </dgm:t>
    </dgm:pt>
    <dgm:pt modelId="{1F0CEF43-5540-48DD-BFDE-31BBFCB667FF}" type="sibTrans" cxnId="{EAD53468-8A01-4573-B909-760EB0B93729}">
      <dgm:prSet/>
      <dgm:spPr/>
      <dgm:t>
        <a:bodyPr/>
        <a:lstStyle/>
        <a:p>
          <a:endParaRPr lang="en-US"/>
        </a:p>
      </dgm:t>
    </dgm:pt>
    <dgm:pt modelId="{DB67A9D5-4C3C-4A32-8600-AB3F29D4BA35}">
      <dgm:prSet/>
      <dgm:spPr/>
      <dgm:t>
        <a:bodyPr/>
        <a:lstStyle/>
        <a:p>
          <a:pPr rtl="0"/>
          <a:r>
            <a:rPr lang="en-US" dirty="0" smtClean="0"/>
            <a:t>*Innovation: Continued investment in hardware like custom TPUs to power more efficient and capable models.</a:t>
          </a:r>
          <a:endParaRPr lang="en-IN" dirty="0"/>
        </a:p>
      </dgm:t>
    </dgm:pt>
    <dgm:pt modelId="{72DFD5D1-2444-4612-99E1-F689E73D59FA}" type="parTrans" cxnId="{E47A79C2-B5C0-4445-948A-CD177A62C09F}">
      <dgm:prSet/>
      <dgm:spPr/>
      <dgm:t>
        <a:bodyPr/>
        <a:lstStyle/>
        <a:p>
          <a:endParaRPr lang="en-US"/>
        </a:p>
      </dgm:t>
    </dgm:pt>
    <dgm:pt modelId="{DEEA82AF-2EFF-47C3-B0BD-40BCFC830A40}" type="sibTrans" cxnId="{E47A79C2-B5C0-4445-948A-CD177A62C09F}">
      <dgm:prSet/>
      <dgm:spPr/>
      <dgm:t>
        <a:bodyPr/>
        <a:lstStyle/>
        <a:p>
          <a:endParaRPr lang="en-US"/>
        </a:p>
      </dgm:t>
    </dgm:pt>
    <dgm:pt modelId="{F9092856-0B9C-423F-BBBB-F5E88DD1C86F}" type="pres">
      <dgm:prSet presAssocID="{DFC5F683-0915-4EAB-9503-086A21DB08E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09C636-674B-4BB7-BBE3-FC29311808E2}" type="pres">
      <dgm:prSet presAssocID="{DFC5F683-0915-4EAB-9503-086A21DB08E0}" presName="arrow" presStyleLbl="bgShp" presStyleIdx="0" presStyleCnt="1" custLinFactNeighborX="0"/>
      <dgm:spPr/>
    </dgm:pt>
    <dgm:pt modelId="{66A4AF1F-7160-45FC-8E14-A68FC4AECBDA}" type="pres">
      <dgm:prSet presAssocID="{DFC5F683-0915-4EAB-9503-086A21DB08E0}" presName="linearProcess" presStyleCnt="0"/>
      <dgm:spPr/>
    </dgm:pt>
    <dgm:pt modelId="{6DB4A084-8A44-4875-9909-8E7850EE5032}" type="pres">
      <dgm:prSet presAssocID="{EE62D448-5DBA-4678-87BB-3C603C022F31}" presName="textNode" presStyleLbl="node1" presStyleIdx="0" presStyleCnt="12" custScaleX="121971" custScaleY="92710" custLinFactX="445458" custLinFactNeighborX="500000" custLinFactNeighborY="-77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33008-062B-4E04-8BDC-4B7E50C8C8B5}" type="pres">
      <dgm:prSet presAssocID="{74E07025-7437-4A11-BFB8-0552152231EE}" presName="sibTrans" presStyleCnt="0"/>
      <dgm:spPr/>
    </dgm:pt>
    <dgm:pt modelId="{5E75BBDC-FB76-49E3-9E31-8059DDBC502C}" type="pres">
      <dgm:prSet presAssocID="{3C18763C-B94A-4748-9915-C55EE8068883}" presName="textNode" presStyleLbl="node1" presStyleIdx="1" presStyleCnt="12" custLinFactX="-100000" custLinFactNeighborX="-110464" custLinFactNeighborY="26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7664F-A52A-4716-BFDE-BCFA2312A7DC}" type="pres">
      <dgm:prSet presAssocID="{97452870-354C-408E-AB7E-7C0407A230FC}" presName="sibTrans" presStyleCnt="0"/>
      <dgm:spPr/>
    </dgm:pt>
    <dgm:pt modelId="{5B6867AC-9684-4FEB-A391-AF4D95984D31}" type="pres">
      <dgm:prSet presAssocID="{0AE0B8DD-0706-4AB6-9542-CDCF5D4CD305}" presName="textNode" presStyleLbl="node1" presStyleIdx="2" presStyleCnt="12" custLinFactX="-87545" custLinFactNeighborX="-100000" custLinFactNeighborY="747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1D6EE-A589-4889-BD96-1897FE940484}" type="pres">
      <dgm:prSet presAssocID="{A03B1382-7ED5-45F3-84AA-1B40D59ED5BC}" presName="sibTrans" presStyleCnt="0"/>
      <dgm:spPr/>
    </dgm:pt>
    <dgm:pt modelId="{B3A00F67-8DC9-429E-9E1A-F0BE55B887CC}" type="pres">
      <dgm:prSet presAssocID="{10D769A8-B807-4B4D-9D2F-241F63D8135D}" presName="textNode" presStyleLbl="node1" presStyleIdx="3" presStyleCnt="12" custLinFactX="-73394" custLinFactNeighborX="-100000" custLinFactNeighborY="26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B41FD-F483-44C2-BA4D-4209FF808714}" type="pres">
      <dgm:prSet presAssocID="{D6D93537-8FAC-4959-A0EA-A77533202ADB}" presName="sibTrans" presStyleCnt="0"/>
      <dgm:spPr/>
    </dgm:pt>
    <dgm:pt modelId="{71B52315-295A-40AB-AD79-4A1C22B1C90A}" type="pres">
      <dgm:prSet presAssocID="{F7D93251-A8E6-4DA5-9841-F04408E11B2F}" presName="textNode" presStyleLbl="node1" presStyleIdx="4" presStyleCnt="12" custLinFactX="-67030" custLinFactNeighborX="-100000" custLinFactNeighborY="751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A071B8-15B5-4D51-AAF1-AF7B9BEC4824}" type="pres">
      <dgm:prSet presAssocID="{052F37A1-43CF-4235-A714-9B41A2B0D344}" presName="sibTrans" presStyleCnt="0"/>
      <dgm:spPr/>
    </dgm:pt>
    <dgm:pt modelId="{D12FD6E9-CA24-4546-A013-4BBFBE8785BF}" type="pres">
      <dgm:prSet presAssocID="{85D16BF2-3D1B-4C3F-935E-9148B469F753}" presName="textNode" presStyleLbl="node1" presStyleIdx="5" presStyleCnt="12" custLinFactX="-55198" custLinFactNeighborX="-100000" custLinFactNeighborY="26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BC030-9955-4D08-96C6-299D65A15A74}" type="pres">
      <dgm:prSet presAssocID="{1D532F3E-F6F4-41A0-AF9E-549E856E31EF}" presName="sibTrans" presStyleCnt="0"/>
      <dgm:spPr/>
    </dgm:pt>
    <dgm:pt modelId="{34DC3D69-7DB7-40A5-9769-C1D6FE6FBA22}" type="pres">
      <dgm:prSet presAssocID="{8922A3AF-3A84-4C8F-AE73-775FCD724E33}" presName="textNode" presStyleLbl="node1" presStyleIdx="6" presStyleCnt="12" custLinFactX="-46972" custLinFactNeighborX="-100000" custLinFactNeighborY="739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CF874-8638-4E38-914C-0831F135A1C2}" type="pres">
      <dgm:prSet presAssocID="{99040F8B-9CCF-4EE1-AC6A-BFE867C30FAA}" presName="sibTrans" presStyleCnt="0"/>
      <dgm:spPr/>
    </dgm:pt>
    <dgm:pt modelId="{D1BDB373-6321-4B00-948B-61A98F4E3624}" type="pres">
      <dgm:prSet presAssocID="{B5379904-8F4D-486B-9B03-186DBE185761}" presName="textNode" presStyleLbl="node1" presStyleIdx="7" presStyleCnt="12" custLinFactX="-40727" custLinFactNeighborX="-100000" custLinFactNeighborY="26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D504B-F46A-4A1C-A68F-FEEBB5E0C608}" type="pres">
      <dgm:prSet presAssocID="{92D383DF-4A4B-4425-B0E3-01F7BD2F4F0A}" presName="sibTrans" presStyleCnt="0"/>
      <dgm:spPr/>
    </dgm:pt>
    <dgm:pt modelId="{E4148A18-B181-4FAA-94DA-3865C58DE514}" type="pres">
      <dgm:prSet presAssocID="{B68F96FE-0BD3-4FCB-93BA-79AE0E4E7C72}" presName="textNode" presStyleLbl="node1" presStyleIdx="8" presStyleCnt="12" custLinFactX="-35451" custLinFactNeighborX="-100000" custLinFactNeighborY="72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E1B99-A16F-4DAD-B509-F3EF84A0BFE7}" type="pres">
      <dgm:prSet presAssocID="{F98C1198-59DB-43C7-85BF-A63BAEF29A23}" presName="sibTrans" presStyleCnt="0"/>
      <dgm:spPr/>
    </dgm:pt>
    <dgm:pt modelId="{66ED63A6-579C-4EAB-A9AD-BB2A555C0885}" type="pres">
      <dgm:prSet presAssocID="{DF2A8A43-8E06-4A2C-80E7-C465B39FD237}" presName="textNode" presStyleLbl="node1" presStyleIdx="9" presStyleCnt="12" custLinFactX="-28416" custLinFactNeighborX="-100000" custLinFactNeighborY="26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A93F49-9AB8-4D3E-97EB-DC5156CEF396}" type="pres">
      <dgm:prSet presAssocID="{19DEB621-9C5C-4EF7-A317-999608DEF72F}" presName="sibTrans" presStyleCnt="0"/>
      <dgm:spPr/>
    </dgm:pt>
    <dgm:pt modelId="{F73CE81C-44A5-4126-8D9F-5A7D1DFD5B98}" type="pres">
      <dgm:prSet presAssocID="{E274C527-194D-4D59-B2EF-CEB837439C28}" presName="textNode" presStyleLbl="node1" presStyleIdx="10" presStyleCnt="12" custLinFactX="-18997" custLinFactNeighborX="-100000" custLinFactNeighborY="743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F814B4-0954-4E69-B867-D14E292D1066}" type="pres">
      <dgm:prSet presAssocID="{1F0CEF43-5540-48DD-BFDE-31BBFCB667FF}" presName="sibTrans" presStyleCnt="0"/>
      <dgm:spPr/>
    </dgm:pt>
    <dgm:pt modelId="{71C828E3-55A3-418D-91E0-232F234373F9}" type="pres">
      <dgm:prSet presAssocID="{DB67A9D5-4C3C-4A32-8600-AB3F29D4BA35}" presName="textNode" presStyleLbl="node1" presStyleIdx="11" presStyleCnt="12" custLinFactX="-10828" custLinFactNeighborX="-100000" custLinFactNeighborY="266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3EA7DB-52CB-47C3-825D-98138438FDC0}" type="presOf" srcId="{B68F96FE-0BD3-4FCB-93BA-79AE0E4E7C72}" destId="{E4148A18-B181-4FAA-94DA-3865C58DE514}" srcOrd="0" destOrd="0" presId="urn:microsoft.com/office/officeart/2005/8/layout/hProcess9"/>
    <dgm:cxn modelId="{03CE8B2F-4291-4401-AD90-4AD90ED795A9}" type="presOf" srcId="{0AE0B8DD-0706-4AB6-9542-CDCF5D4CD305}" destId="{5B6867AC-9684-4FEB-A391-AF4D95984D31}" srcOrd="0" destOrd="0" presId="urn:microsoft.com/office/officeart/2005/8/layout/hProcess9"/>
    <dgm:cxn modelId="{63B0AE61-ADF7-464C-A63E-32A28A05789D}" srcId="{DFC5F683-0915-4EAB-9503-086A21DB08E0}" destId="{DF2A8A43-8E06-4A2C-80E7-C465B39FD237}" srcOrd="9" destOrd="0" parTransId="{1AA3949D-A0B3-4E26-B8C8-3DDBF12EE120}" sibTransId="{19DEB621-9C5C-4EF7-A317-999608DEF72F}"/>
    <dgm:cxn modelId="{EAD53468-8A01-4573-B909-760EB0B93729}" srcId="{DFC5F683-0915-4EAB-9503-086A21DB08E0}" destId="{E274C527-194D-4D59-B2EF-CEB837439C28}" srcOrd="10" destOrd="0" parTransId="{409CF256-698D-4150-8EDB-831C3C5975B5}" sibTransId="{1F0CEF43-5540-48DD-BFDE-31BBFCB667FF}"/>
    <dgm:cxn modelId="{94FE89B3-F7C6-48D7-B226-970CDFBAA70B}" type="presOf" srcId="{10D769A8-B807-4B4D-9D2F-241F63D8135D}" destId="{B3A00F67-8DC9-429E-9E1A-F0BE55B887CC}" srcOrd="0" destOrd="0" presId="urn:microsoft.com/office/officeart/2005/8/layout/hProcess9"/>
    <dgm:cxn modelId="{3D1616D8-67FE-483C-9794-6FF5DF31A3B2}" srcId="{DFC5F683-0915-4EAB-9503-086A21DB08E0}" destId="{F7D93251-A8E6-4DA5-9841-F04408E11B2F}" srcOrd="4" destOrd="0" parTransId="{8338E6A0-0AAF-421A-B17C-0D9CCA25A9A8}" sibTransId="{052F37A1-43CF-4235-A714-9B41A2B0D344}"/>
    <dgm:cxn modelId="{83E128F4-85DC-40BE-BFF1-F8FB31949729}" srcId="{DFC5F683-0915-4EAB-9503-086A21DB08E0}" destId="{EE62D448-5DBA-4678-87BB-3C603C022F31}" srcOrd="0" destOrd="0" parTransId="{8622479A-B6AE-421A-88EE-ECC68A4C0F3A}" sibTransId="{74E07025-7437-4A11-BFB8-0552152231EE}"/>
    <dgm:cxn modelId="{E812478C-9516-4D9B-9D0B-251BF9879AB1}" type="presOf" srcId="{F7D93251-A8E6-4DA5-9841-F04408E11B2F}" destId="{71B52315-295A-40AB-AD79-4A1C22B1C90A}" srcOrd="0" destOrd="0" presId="urn:microsoft.com/office/officeart/2005/8/layout/hProcess9"/>
    <dgm:cxn modelId="{CA473BFB-00DD-4B98-9D03-BFD910D47E38}" type="presOf" srcId="{3C18763C-B94A-4748-9915-C55EE8068883}" destId="{5E75BBDC-FB76-49E3-9E31-8059DDBC502C}" srcOrd="0" destOrd="0" presId="urn:microsoft.com/office/officeart/2005/8/layout/hProcess9"/>
    <dgm:cxn modelId="{5ADE4264-F820-4A95-BBE1-86E7346C66F1}" srcId="{DFC5F683-0915-4EAB-9503-086A21DB08E0}" destId="{3C18763C-B94A-4748-9915-C55EE8068883}" srcOrd="1" destOrd="0" parTransId="{08C498C1-4143-47A3-8F90-09B5C3128457}" sibTransId="{97452870-354C-408E-AB7E-7C0407A230FC}"/>
    <dgm:cxn modelId="{0D3A1998-25D3-47A3-BB73-D54FC9AFEBE1}" srcId="{DFC5F683-0915-4EAB-9503-086A21DB08E0}" destId="{0AE0B8DD-0706-4AB6-9542-CDCF5D4CD305}" srcOrd="2" destOrd="0" parTransId="{E7ECB688-C720-4B28-95FA-78FD3446D57A}" sibTransId="{A03B1382-7ED5-45F3-84AA-1B40D59ED5BC}"/>
    <dgm:cxn modelId="{D1DD93E9-F7ED-45DF-BC0C-80664E6FFACF}" type="presOf" srcId="{DFC5F683-0915-4EAB-9503-086A21DB08E0}" destId="{F9092856-0B9C-423F-BBBB-F5E88DD1C86F}" srcOrd="0" destOrd="0" presId="urn:microsoft.com/office/officeart/2005/8/layout/hProcess9"/>
    <dgm:cxn modelId="{E47A79C2-B5C0-4445-948A-CD177A62C09F}" srcId="{DFC5F683-0915-4EAB-9503-086A21DB08E0}" destId="{DB67A9D5-4C3C-4A32-8600-AB3F29D4BA35}" srcOrd="11" destOrd="0" parTransId="{72DFD5D1-2444-4612-99E1-F689E73D59FA}" sibTransId="{DEEA82AF-2EFF-47C3-B0BD-40BCFC830A40}"/>
    <dgm:cxn modelId="{FEB101CA-2B63-4771-AA26-3C0670681B27}" type="presOf" srcId="{E274C527-194D-4D59-B2EF-CEB837439C28}" destId="{F73CE81C-44A5-4126-8D9F-5A7D1DFD5B98}" srcOrd="0" destOrd="0" presId="urn:microsoft.com/office/officeart/2005/8/layout/hProcess9"/>
    <dgm:cxn modelId="{BD0A21BF-D2DC-4810-8A03-96CEC7159F56}" srcId="{DFC5F683-0915-4EAB-9503-086A21DB08E0}" destId="{B5379904-8F4D-486B-9B03-186DBE185761}" srcOrd="7" destOrd="0" parTransId="{ECC17012-C7C8-4C26-B8F9-5B136B7A88AB}" sibTransId="{92D383DF-4A4B-4425-B0E3-01F7BD2F4F0A}"/>
    <dgm:cxn modelId="{7DDB623C-16EE-4272-8164-544F206D5B90}" srcId="{DFC5F683-0915-4EAB-9503-086A21DB08E0}" destId="{8922A3AF-3A84-4C8F-AE73-775FCD724E33}" srcOrd="6" destOrd="0" parTransId="{01BDE9EC-D469-4C9E-B3FE-D94318CA0481}" sibTransId="{99040F8B-9CCF-4EE1-AC6A-BFE867C30FAA}"/>
    <dgm:cxn modelId="{7725BC43-3FD4-4D53-8E9D-1EFC9F45D652}" type="presOf" srcId="{B5379904-8F4D-486B-9B03-186DBE185761}" destId="{D1BDB373-6321-4B00-948B-61A98F4E3624}" srcOrd="0" destOrd="0" presId="urn:microsoft.com/office/officeart/2005/8/layout/hProcess9"/>
    <dgm:cxn modelId="{7FD04EC7-EE43-42E6-AC42-7D6C8135F1FB}" type="presOf" srcId="{85D16BF2-3D1B-4C3F-935E-9148B469F753}" destId="{D12FD6E9-CA24-4546-A013-4BBFBE8785BF}" srcOrd="0" destOrd="0" presId="urn:microsoft.com/office/officeart/2005/8/layout/hProcess9"/>
    <dgm:cxn modelId="{27259665-0682-4990-B100-7AC52F5BEE8D}" type="presOf" srcId="{EE62D448-5DBA-4678-87BB-3C603C022F31}" destId="{6DB4A084-8A44-4875-9909-8E7850EE5032}" srcOrd="0" destOrd="0" presId="urn:microsoft.com/office/officeart/2005/8/layout/hProcess9"/>
    <dgm:cxn modelId="{E63D3E7B-2777-4F33-82C3-D446D5F1BD56}" type="presOf" srcId="{DF2A8A43-8E06-4A2C-80E7-C465B39FD237}" destId="{66ED63A6-579C-4EAB-A9AD-BB2A555C0885}" srcOrd="0" destOrd="0" presId="urn:microsoft.com/office/officeart/2005/8/layout/hProcess9"/>
    <dgm:cxn modelId="{66A16993-1E59-4885-9331-742664F1E10D}" type="presOf" srcId="{DB67A9D5-4C3C-4A32-8600-AB3F29D4BA35}" destId="{71C828E3-55A3-418D-91E0-232F234373F9}" srcOrd="0" destOrd="0" presId="urn:microsoft.com/office/officeart/2005/8/layout/hProcess9"/>
    <dgm:cxn modelId="{8FF01DA2-1FF6-4CA8-81E8-4B628E79067E}" srcId="{DFC5F683-0915-4EAB-9503-086A21DB08E0}" destId="{B68F96FE-0BD3-4FCB-93BA-79AE0E4E7C72}" srcOrd="8" destOrd="0" parTransId="{7657797C-9EC5-479F-A5A1-7C4971A0E2E3}" sibTransId="{F98C1198-59DB-43C7-85BF-A63BAEF29A23}"/>
    <dgm:cxn modelId="{E26A6F2A-2ADB-422E-81BC-13612EFC5FFB}" srcId="{DFC5F683-0915-4EAB-9503-086A21DB08E0}" destId="{85D16BF2-3D1B-4C3F-935E-9148B469F753}" srcOrd="5" destOrd="0" parTransId="{E8C1CDAB-0E73-4428-9AB5-24A9CB53102B}" sibTransId="{1D532F3E-F6F4-41A0-AF9E-549E856E31EF}"/>
    <dgm:cxn modelId="{D4FA1AF5-9158-4200-9401-20C37E16511A}" srcId="{DFC5F683-0915-4EAB-9503-086A21DB08E0}" destId="{10D769A8-B807-4B4D-9D2F-241F63D8135D}" srcOrd="3" destOrd="0" parTransId="{073225DB-6F8D-4E34-A3A0-D8D63768C535}" sibTransId="{D6D93537-8FAC-4959-A0EA-A77533202ADB}"/>
    <dgm:cxn modelId="{E77D0BA4-4929-4E25-9BB3-51DB3812235D}" type="presOf" srcId="{8922A3AF-3A84-4C8F-AE73-775FCD724E33}" destId="{34DC3D69-7DB7-40A5-9769-C1D6FE6FBA22}" srcOrd="0" destOrd="0" presId="urn:microsoft.com/office/officeart/2005/8/layout/hProcess9"/>
    <dgm:cxn modelId="{42D7B67E-7477-4939-A325-4BBA818DB801}" type="presParOf" srcId="{F9092856-0B9C-423F-BBBB-F5E88DD1C86F}" destId="{4E09C636-674B-4BB7-BBE3-FC29311808E2}" srcOrd="0" destOrd="0" presId="urn:microsoft.com/office/officeart/2005/8/layout/hProcess9"/>
    <dgm:cxn modelId="{C0C04CA7-D436-4CC0-9BB7-E9311AF4EC9C}" type="presParOf" srcId="{F9092856-0B9C-423F-BBBB-F5E88DD1C86F}" destId="{66A4AF1F-7160-45FC-8E14-A68FC4AECBDA}" srcOrd="1" destOrd="0" presId="urn:microsoft.com/office/officeart/2005/8/layout/hProcess9"/>
    <dgm:cxn modelId="{7591B9D4-E75D-425A-9740-5C0C749FF3D3}" type="presParOf" srcId="{66A4AF1F-7160-45FC-8E14-A68FC4AECBDA}" destId="{6DB4A084-8A44-4875-9909-8E7850EE5032}" srcOrd="0" destOrd="0" presId="urn:microsoft.com/office/officeart/2005/8/layout/hProcess9"/>
    <dgm:cxn modelId="{E2B2A969-1274-4A53-9F24-B103E41380ED}" type="presParOf" srcId="{66A4AF1F-7160-45FC-8E14-A68FC4AECBDA}" destId="{0ED33008-062B-4E04-8BDC-4B7E50C8C8B5}" srcOrd="1" destOrd="0" presId="urn:microsoft.com/office/officeart/2005/8/layout/hProcess9"/>
    <dgm:cxn modelId="{3FD74E71-E868-446D-8E71-78D34F704BAE}" type="presParOf" srcId="{66A4AF1F-7160-45FC-8E14-A68FC4AECBDA}" destId="{5E75BBDC-FB76-49E3-9E31-8059DDBC502C}" srcOrd="2" destOrd="0" presId="urn:microsoft.com/office/officeart/2005/8/layout/hProcess9"/>
    <dgm:cxn modelId="{AFA5E4F2-2444-460F-A055-AEFF85E1517E}" type="presParOf" srcId="{66A4AF1F-7160-45FC-8E14-A68FC4AECBDA}" destId="{5BC7664F-A52A-4716-BFDE-BCFA2312A7DC}" srcOrd="3" destOrd="0" presId="urn:microsoft.com/office/officeart/2005/8/layout/hProcess9"/>
    <dgm:cxn modelId="{C7FB9693-52C5-4D14-880F-13485F378ED3}" type="presParOf" srcId="{66A4AF1F-7160-45FC-8E14-A68FC4AECBDA}" destId="{5B6867AC-9684-4FEB-A391-AF4D95984D31}" srcOrd="4" destOrd="0" presId="urn:microsoft.com/office/officeart/2005/8/layout/hProcess9"/>
    <dgm:cxn modelId="{17B9DD77-327A-4444-A115-101945B80D31}" type="presParOf" srcId="{66A4AF1F-7160-45FC-8E14-A68FC4AECBDA}" destId="{7ED1D6EE-A589-4889-BD96-1897FE940484}" srcOrd="5" destOrd="0" presId="urn:microsoft.com/office/officeart/2005/8/layout/hProcess9"/>
    <dgm:cxn modelId="{479971BC-D6BD-4507-82D8-D162890C293A}" type="presParOf" srcId="{66A4AF1F-7160-45FC-8E14-A68FC4AECBDA}" destId="{B3A00F67-8DC9-429E-9E1A-F0BE55B887CC}" srcOrd="6" destOrd="0" presId="urn:microsoft.com/office/officeart/2005/8/layout/hProcess9"/>
    <dgm:cxn modelId="{368CD346-CF0D-4A38-9AF6-C8B15B7BB057}" type="presParOf" srcId="{66A4AF1F-7160-45FC-8E14-A68FC4AECBDA}" destId="{FC9B41FD-F483-44C2-BA4D-4209FF808714}" srcOrd="7" destOrd="0" presId="urn:microsoft.com/office/officeart/2005/8/layout/hProcess9"/>
    <dgm:cxn modelId="{5F97AAC0-9873-488C-AEE4-64EE08CC6ADB}" type="presParOf" srcId="{66A4AF1F-7160-45FC-8E14-A68FC4AECBDA}" destId="{71B52315-295A-40AB-AD79-4A1C22B1C90A}" srcOrd="8" destOrd="0" presId="urn:microsoft.com/office/officeart/2005/8/layout/hProcess9"/>
    <dgm:cxn modelId="{DED5254D-CF74-4766-83F5-FF30CCF3537D}" type="presParOf" srcId="{66A4AF1F-7160-45FC-8E14-A68FC4AECBDA}" destId="{1BA071B8-15B5-4D51-AAF1-AF7B9BEC4824}" srcOrd="9" destOrd="0" presId="urn:microsoft.com/office/officeart/2005/8/layout/hProcess9"/>
    <dgm:cxn modelId="{EBCF044E-3314-4F66-BF0E-19540676B4BD}" type="presParOf" srcId="{66A4AF1F-7160-45FC-8E14-A68FC4AECBDA}" destId="{D12FD6E9-CA24-4546-A013-4BBFBE8785BF}" srcOrd="10" destOrd="0" presId="urn:microsoft.com/office/officeart/2005/8/layout/hProcess9"/>
    <dgm:cxn modelId="{B68DDBE9-8B8D-449E-9808-B4D1E4B87C94}" type="presParOf" srcId="{66A4AF1F-7160-45FC-8E14-A68FC4AECBDA}" destId="{6A5BC030-9955-4D08-96C6-299D65A15A74}" srcOrd="11" destOrd="0" presId="urn:microsoft.com/office/officeart/2005/8/layout/hProcess9"/>
    <dgm:cxn modelId="{2CF0A4B7-1140-467B-865E-E3BE845EE8D7}" type="presParOf" srcId="{66A4AF1F-7160-45FC-8E14-A68FC4AECBDA}" destId="{34DC3D69-7DB7-40A5-9769-C1D6FE6FBA22}" srcOrd="12" destOrd="0" presId="urn:microsoft.com/office/officeart/2005/8/layout/hProcess9"/>
    <dgm:cxn modelId="{70F9280E-2F5F-4B28-A0C6-BC210EF6F18C}" type="presParOf" srcId="{66A4AF1F-7160-45FC-8E14-A68FC4AECBDA}" destId="{8A4CF874-8638-4E38-914C-0831F135A1C2}" srcOrd="13" destOrd="0" presId="urn:microsoft.com/office/officeart/2005/8/layout/hProcess9"/>
    <dgm:cxn modelId="{4AC6A22D-D049-495F-B068-CC55D461A4C4}" type="presParOf" srcId="{66A4AF1F-7160-45FC-8E14-A68FC4AECBDA}" destId="{D1BDB373-6321-4B00-948B-61A98F4E3624}" srcOrd="14" destOrd="0" presId="urn:microsoft.com/office/officeart/2005/8/layout/hProcess9"/>
    <dgm:cxn modelId="{29058D9C-1172-457F-9219-3EC0512CA78B}" type="presParOf" srcId="{66A4AF1F-7160-45FC-8E14-A68FC4AECBDA}" destId="{CA4D504B-F46A-4A1C-A68F-FEEBB5E0C608}" srcOrd="15" destOrd="0" presId="urn:microsoft.com/office/officeart/2005/8/layout/hProcess9"/>
    <dgm:cxn modelId="{B8FCC110-8B1F-4B6C-88DB-A357E8A7BA55}" type="presParOf" srcId="{66A4AF1F-7160-45FC-8E14-A68FC4AECBDA}" destId="{E4148A18-B181-4FAA-94DA-3865C58DE514}" srcOrd="16" destOrd="0" presId="urn:microsoft.com/office/officeart/2005/8/layout/hProcess9"/>
    <dgm:cxn modelId="{C66017CD-C1A5-487C-9A67-0FD7291C4B17}" type="presParOf" srcId="{66A4AF1F-7160-45FC-8E14-A68FC4AECBDA}" destId="{68FE1B99-A16F-4DAD-B509-F3EF84A0BFE7}" srcOrd="17" destOrd="0" presId="urn:microsoft.com/office/officeart/2005/8/layout/hProcess9"/>
    <dgm:cxn modelId="{7CD4B14C-1E5D-4EBF-8B46-A7798D34D258}" type="presParOf" srcId="{66A4AF1F-7160-45FC-8E14-A68FC4AECBDA}" destId="{66ED63A6-579C-4EAB-A9AD-BB2A555C0885}" srcOrd="18" destOrd="0" presId="urn:microsoft.com/office/officeart/2005/8/layout/hProcess9"/>
    <dgm:cxn modelId="{61A0FD26-DA32-47B3-9133-44E4C97F29E6}" type="presParOf" srcId="{66A4AF1F-7160-45FC-8E14-A68FC4AECBDA}" destId="{60A93F49-9AB8-4D3E-97EB-DC5156CEF396}" srcOrd="19" destOrd="0" presId="urn:microsoft.com/office/officeart/2005/8/layout/hProcess9"/>
    <dgm:cxn modelId="{8E2DC26C-89B8-496F-B7AC-A2CB87329E09}" type="presParOf" srcId="{66A4AF1F-7160-45FC-8E14-A68FC4AECBDA}" destId="{F73CE81C-44A5-4126-8D9F-5A7D1DFD5B98}" srcOrd="20" destOrd="0" presId="urn:microsoft.com/office/officeart/2005/8/layout/hProcess9"/>
    <dgm:cxn modelId="{CD118BA9-121E-43C9-B9F7-52113D0F23A0}" type="presParOf" srcId="{66A4AF1F-7160-45FC-8E14-A68FC4AECBDA}" destId="{CAF814B4-0954-4E69-B867-D14E292D1066}" srcOrd="21" destOrd="0" presId="urn:microsoft.com/office/officeart/2005/8/layout/hProcess9"/>
    <dgm:cxn modelId="{BC9985ED-AFE2-499B-95AA-6B6186825E7F}" type="presParOf" srcId="{66A4AF1F-7160-45FC-8E14-A68FC4AECBDA}" destId="{71C828E3-55A3-418D-91E0-232F234373F9}" srcOrd="2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C636-674B-4BB7-BBE3-FC29311808E2}">
      <dsp:nvSpPr>
        <dsp:cNvPr id="0" name=""/>
        <dsp:cNvSpPr/>
      </dsp:nvSpPr>
      <dsp:spPr>
        <a:xfrm>
          <a:off x="914399" y="0"/>
          <a:ext cx="10363200" cy="53329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4A084-8A44-4875-9909-8E7850EE5032}">
      <dsp:nvSpPr>
        <dsp:cNvPr id="0" name=""/>
        <dsp:cNvSpPr/>
      </dsp:nvSpPr>
      <dsp:spPr>
        <a:xfrm>
          <a:off x="4493037" y="30013"/>
          <a:ext cx="1163589" cy="1977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u="sng" kern="1200" smtClean="0"/>
            <a:t>THE GENERATION OF AI</a:t>
          </a:r>
          <a:endParaRPr lang="en-IN" sz="900" kern="1200"/>
        </a:p>
      </dsp:txBody>
      <dsp:txXfrm>
        <a:off x="4549839" y="86815"/>
        <a:ext cx="1049985" cy="1864076"/>
      </dsp:txXfrm>
    </dsp:sp>
    <dsp:sp modelId="{5E75BBDC-FB76-49E3-9E31-8059DDBC502C}">
      <dsp:nvSpPr>
        <dsp:cNvPr id="0" name=""/>
        <dsp:cNvSpPr/>
      </dsp:nvSpPr>
      <dsp:spPr>
        <a:xfrm>
          <a:off x="209532" y="2168216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*Gemini is a family of large language models (LLMs) and a generative AI </a:t>
          </a:r>
          <a:r>
            <a:rPr lang="en-US" sz="900" kern="1200" dirty="0" err="1" smtClean="0"/>
            <a:t>chatbot</a:t>
          </a:r>
          <a:r>
            <a:rPr lang="en-US" sz="900" kern="1200" dirty="0" smtClean="0"/>
            <a:t> developed by Google AI.</a:t>
          </a:r>
          <a:r>
            <a:rPr lang="en-IN" sz="900" b="1" kern="1200" dirty="0" smtClean="0"/>
            <a:t> </a:t>
          </a:r>
          <a:endParaRPr lang="en-IN" sz="900" kern="1200" dirty="0"/>
        </a:p>
      </dsp:txBody>
      <dsp:txXfrm>
        <a:off x="256102" y="2214786"/>
        <a:ext cx="860848" cy="2040049"/>
      </dsp:txXfrm>
    </dsp:sp>
    <dsp:sp modelId="{5B6867AC-9684-4FEB-A391-AF4D95984D31}">
      <dsp:nvSpPr>
        <dsp:cNvPr id="0" name=""/>
        <dsp:cNvSpPr/>
      </dsp:nvSpPr>
      <dsp:spPr>
        <a:xfrm>
          <a:off x="1335030" y="3193811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00" kern="1200" smtClean="0"/>
            <a:t>*Modalities: Text, images, audio, video, and code</a:t>
          </a:r>
          <a:r>
            <a:rPr lang="en-IN" sz="900" u="sng" kern="1200" smtClean="0"/>
            <a:t>.</a:t>
          </a:r>
          <a:endParaRPr lang="en-IN" sz="900" kern="1200"/>
        </a:p>
      </dsp:txBody>
      <dsp:txXfrm>
        <a:off x="1381600" y="3240381"/>
        <a:ext cx="860848" cy="2040049"/>
      </dsp:txXfrm>
    </dsp:sp>
    <dsp:sp modelId="{B3A00F67-8DC9-429E-9E1A-F0BE55B887CC}">
      <dsp:nvSpPr>
        <dsp:cNvPr id="0" name=""/>
        <dsp:cNvSpPr/>
      </dsp:nvSpPr>
      <dsp:spPr>
        <a:xfrm>
          <a:off x="2471717" y="2168216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*The Gemini Family of Models:</a:t>
          </a:r>
          <a:r>
            <a:rPr lang="en-IN" sz="900" kern="1200" dirty="0" smtClean="0"/>
            <a:t>Gemini </a:t>
          </a:r>
          <a:r>
            <a:rPr lang="en-IN" sz="900" kern="1200" dirty="0" err="1" smtClean="0"/>
            <a:t>Ultra,Gemini</a:t>
          </a:r>
          <a:r>
            <a:rPr lang="en-IN" sz="900" kern="1200" dirty="0" smtClean="0"/>
            <a:t> </a:t>
          </a:r>
          <a:r>
            <a:rPr lang="en-IN" sz="900" kern="1200" dirty="0" err="1" smtClean="0"/>
            <a:t>Pro,Gemini</a:t>
          </a:r>
          <a:r>
            <a:rPr lang="en-IN" sz="900" kern="1200" dirty="0" smtClean="0"/>
            <a:t> Flash, Gemini </a:t>
          </a:r>
          <a:r>
            <a:rPr lang="en-IN" sz="900" kern="1200" dirty="0" err="1" smtClean="0"/>
            <a:t>nano</a:t>
          </a:r>
          <a:r>
            <a:rPr lang="en-IN" sz="900" kern="1200" dirty="0" smtClean="0"/>
            <a:t>.</a:t>
          </a:r>
          <a:endParaRPr lang="en-IN" sz="900" kern="1200" dirty="0"/>
        </a:p>
      </dsp:txBody>
      <dsp:txXfrm>
        <a:off x="2518287" y="2214786"/>
        <a:ext cx="860848" cy="2040049"/>
      </dsp:txXfrm>
    </dsp:sp>
    <dsp:sp modelId="{71B52315-295A-40AB-AD79-4A1C22B1C90A}">
      <dsp:nvSpPr>
        <dsp:cNvPr id="0" name=""/>
        <dsp:cNvSpPr/>
      </dsp:nvSpPr>
      <dsp:spPr>
        <a:xfrm>
          <a:off x="3534116" y="3199784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*Gemini can generate a wide range of creative text formats, including poems, scripts, musical pieces, and code.</a:t>
          </a:r>
          <a:endParaRPr lang="en-IN" sz="900" kern="1200" dirty="0"/>
        </a:p>
      </dsp:txBody>
      <dsp:txXfrm>
        <a:off x="3580686" y="3246354"/>
        <a:ext cx="860848" cy="2040049"/>
      </dsp:txXfrm>
    </dsp:sp>
    <dsp:sp modelId="{D12FD6E9-CA24-4546-A013-4BBFBE8785BF}">
      <dsp:nvSpPr>
        <dsp:cNvPr id="0" name=""/>
        <dsp:cNvSpPr/>
      </dsp:nvSpPr>
      <dsp:spPr>
        <a:xfrm>
          <a:off x="4648680" y="2168216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*Gemini can translate languages with remarkable accuracy and understand complex grammar and cultural nuances.</a:t>
          </a:r>
          <a:endParaRPr lang="en-IN" sz="900" kern="1200" dirty="0"/>
        </a:p>
      </dsp:txBody>
      <dsp:txXfrm>
        <a:off x="4695250" y="2214786"/>
        <a:ext cx="860848" cy="2040049"/>
      </dsp:txXfrm>
    </dsp:sp>
    <dsp:sp modelId="{34DC3D69-7DB7-40A5-9769-C1D6FE6FBA22}">
      <dsp:nvSpPr>
        <dsp:cNvPr id="0" name=""/>
        <dsp:cNvSpPr/>
      </dsp:nvSpPr>
      <dsp:spPr>
        <a:xfrm>
          <a:off x="5728843" y="3177023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*Gemini Can Acts as a research assistant, helping to spot trends, synthesize information, and compile reports.</a:t>
          </a:r>
          <a:endParaRPr lang="en-IN" sz="900" kern="1200" dirty="0"/>
        </a:p>
      </dsp:txBody>
      <dsp:txXfrm>
        <a:off x="5775413" y="3223593"/>
        <a:ext cx="860848" cy="2040049"/>
      </dsp:txXfrm>
    </dsp:sp>
    <dsp:sp modelId="{D1BDB373-6321-4B00-948B-61A98F4E3624}">
      <dsp:nvSpPr>
        <dsp:cNvPr id="0" name=""/>
        <dsp:cNvSpPr/>
      </dsp:nvSpPr>
      <dsp:spPr>
        <a:xfrm>
          <a:off x="6790107" y="2168216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*Generates campaign briefs for marketing, drafts personalized customer service replies, and creates job descriptions for HR.</a:t>
          </a:r>
          <a:endParaRPr lang="en-IN" sz="900" kern="1200" dirty="0"/>
        </a:p>
      </dsp:txBody>
      <dsp:txXfrm>
        <a:off x="6836677" y="2214786"/>
        <a:ext cx="860848" cy="2040049"/>
      </dsp:txXfrm>
    </dsp:sp>
    <dsp:sp modelId="{E4148A18-B181-4FAA-94DA-3865C58DE514}">
      <dsp:nvSpPr>
        <dsp:cNvPr id="0" name=""/>
        <dsp:cNvSpPr/>
      </dsp:nvSpPr>
      <dsp:spPr>
        <a:xfrm>
          <a:off x="7842127" y="3151851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*Used for advanced data analysis and security in Google Cloud.</a:t>
          </a:r>
          <a:endParaRPr lang="en-IN" sz="900" kern="1200"/>
        </a:p>
      </dsp:txBody>
      <dsp:txXfrm>
        <a:off x="7888697" y="3198421"/>
        <a:ext cx="860848" cy="2040049"/>
      </dsp:txXfrm>
    </dsp:sp>
    <dsp:sp modelId="{66ED63A6-579C-4EAB-A9AD-BB2A555C0885}">
      <dsp:nvSpPr>
        <dsp:cNvPr id="0" name=""/>
        <dsp:cNvSpPr/>
      </dsp:nvSpPr>
      <dsp:spPr>
        <a:xfrm>
          <a:off x="8910928" y="2168216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*A strong commitment to developing AI with safety, security, and ethical considerations at its core.</a:t>
          </a:r>
          <a:endParaRPr lang="en-IN" sz="900" kern="1200" dirty="0"/>
        </a:p>
      </dsp:txBody>
      <dsp:txXfrm>
        <a:off x="8957498" y="2214786"/>
        <a:ext cx="860848" cy="2040049"/>
      </dsp:txXfrm>
    </dsp:sp>
    <dsp:sp modelId="{F73CE81C-44A5-4126-8D9F-5A7D1DFD5B98}">
      <dsp:nvSpPr>
        <dsp:cNvPr id="0" name=""/>
        <dsp:cNvSpPr/>
      </dsp:nvSpPr>
      <dsp:spPr>
        <a:xfrm>
          <a:off x="10002472" y="3185428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*The development of more "agentic" models that can understand the world, think multiple steps ahead, and take actions on a user's behalf with supervision.</a:t>
          </a:r>
          <a:endParaRPr lang="en-IN" sz="900" kern="1200" dirty="0"/>
        </a:p>
      </dsp:txBody>
      <dsp:txXfrm>
        <a:off x="10049042" y="3231998"/>
        <a:ext cx="860848" cy="2040049"/>
      </dsp:txXfrm>
    </dsp:sp>
    <dsp:sp modelId="{71C828E3-55A3-418D-91E0-232F234373F9}">
      <dsp:nvSpPr>
        <dsp:cNvPr id="0" name=""/>
        <dsp:cNvSpPr/>
      </dsp:nvSpPr>
      <dsp:spPr>
        <a:xfrm>
          <a:off x="11082091" y="2168216"/>
          <a:ext cx="953988" cy="21331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*Innovation: Continued investment in hardware like custom TPUs to power more efficient and capable models.</a:t>
          </a:r>
          <a:endParaRPr lang="en-IN" sz="900" kern="1200" dirty="0"/>
        </a:p>
      </dsp:txBody>
      <dsp:txXfrm>
        <a:off x="11128661" y="2214786"/>
        <a:ext cx="860848" cy="2040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72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6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68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898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959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82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0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9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0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6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9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5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68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AD814-6382-438A-9CFC-72B4E91BEAA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1D217C-7AAC-4614-B649-4AA1CA266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2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021" y="-90410"/>
            <a:ext cx="8567957" cy="1068381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  <a:latin typeface="Algerian" panose="04020705040A02060702" pitchFamily="82" charset="0"/>
              </a:rPr>
              <a:t>GEMINI</a:t>
            </a:r>
            <a:endParaRPr lang="en-IN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2471722" y="3135385"/>
            <a:ext cx="7248556" cy="58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u="sng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4572000" y="-109612"/>
            <a:ext cx="2546564" cy="10767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74400247"/>
              </p:ext>
            </p:extLst>
          </p:nvPr>
        </p:nvGraphicFramePr>
        <p:xfrm>
          <a:off x="0" y="967158"/>
          <a:ext cx="12192000" cy="533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8247" y="1123008"/>
            <a:ext cx="2160321" cy="1202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1414" y="1123008"/>
            <a:ext cx="2371288" cy="12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214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Trebuchet MS</vt:lpstr>
      <vt:lpstr>Wingdings 3</vt:lpstr>
      <vt:lpstr>Facet</vt:lpstr>
      <vt:lpstr>GEMINI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</dc:title>
  <dc:creator>Administrator</dc:creator>
  <cp:lastModifiedBy>Administrator</cp:lastModifiedBy>
  <cp:revision>12</cp:revision>
  <dcterms:created xsi:type="dcterms:W3CDTF">2025-09-15T03:25:24Z</dcterms:created>
  <dcterms:modified xsi:type="dcterms:W3CDTF">2025-09-22T03:17:01Z</dcterms:modified>
</cp:coreProperties>
</file>