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75" r:id="rId3"/>
    <p:sldId id="302" r:id="rId4"/>
    <p:sldId id="303" r:id="rId5"/>
    <p:sldId id="306" r:id="rId6"/>
    <p:sldId id="307" r:id="rId7"/>
    <p:sldId id="311" r:id="rId8"/>
    <p:sldId id="308" r:id="rId9"/>
    <p:sldId id="309" r:id="rId10"/>
    <p:sldId id="310" r:id="rId11"/>
    <p:sldId id="304" r:id="rId12"/>
    <p:sldId id="316" r:id="rId13"/>
    <p:sldId id="312" r:id="rId14"/>
    <p:sldId id="317" r:id="rId15"/>
    <p:sldId id="31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4" clrIdx="0">
    <p:extLst>
      <p:ext uri="{19B8F6BF-5375-455C-9EA6-DF929625EA0E}">
        <p15:presenceInfo xmlns:p15="http://schemas.microsoft.com/office/powerpoint/2012/main" userId="Asus" providerId="None"/>
      </p:ext>
    </p:extLst>
  </p:cmAuthor>
  <p:cmAuthor id="2" name="BARADA SABUT" initials="BS" lastIdx="1" clrIdx="1">
    <p:extLst>
      <p:ext uri="{19B8F6BF-5375-455C-9EA6-DF929625EA0E}">
        <p15:presenceInfo xmlns:p15="http://schemas.microsoft.com/office/powerpoint/2012/main" userId="c0c77460075042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130"/>
    <a:srgbClr val="FFD966"/>
    <a:srgbClr val="7F441C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53995-5D7E-420B-BEC6-D7A83FF304C5}" v="1193" dt="2021-10-31T07:56:58.786"/>
    <p1510:client id="{6F215F2E-96BA-4332-91B0-4DA566067130}" v="281" dt="2021-10-31T09:51:01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1A2A1-2A5D-1444-BE58-20EF12ACAD9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4B9A-CC00-5B4C-B79C-B2369C41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8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7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5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8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5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9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8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9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2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7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7" y="1670105"/>
            <a:ext cx="6858000" cy="926336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UIDAI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B4A87-E548-5445-AA53-F9F92436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0" y="464654"/>
            <a:ext cx="2414692" cy="42907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53354"/>
              </p:ext>
            </p:extLst>
          </p:nvPr>
        </p:nvGraphicFramePr>
        <p:xfrm>
          <a:off x="1520711" y="3675377"/>
          <a:ext cx="5954515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6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38">
                <a:tc>
                  <a:txBody>
                    <a:bodyPr/>
                    <a:lstStyle/>
                    <a:p>
                      <a:r>
                        <a:rPr lang="en-US" sz="1800" dirty="0" err="1"/>
                        <a:t>Sl</a:t>
                      </a:r>
                      <a:r>
                        <a:rPr lang="en-US" sz="1800" dirty="0"/>
                        <a:t> No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 Mail ID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dirty="0"/>
                        <a:t>     1.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 dirty="0">
                          <a:latin typeface="Calibri"/>
                        </a:rPr>
                        <a:t>JAI KISHORE 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 dirty="0">
                          <a:latin typeface="Calibri"/>
                        </a:rPr>
                        <a:t>sec19ec069@sairamtap.edu.in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58838963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dirty="0"/>
                        <a:t>     2.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dirty="0"/>
                        <a:t>SATHYA PRAKASH 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 dirty="0">
                          <a:latin typeface="Calibri"/>
                        </a:rPr>
                        <a:t>sec19ec145@sairamtap.edu.in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01200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800" dirty="0"/>
                        <a:t>     3.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dirty="0"/>
                        <a:t>PRANAV 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 dirty="0">
                          <a:latin typeface="Calibri"/>
                        </a:rPr>
                        <a:t>sec19ec099@sairamtap.edu.in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800" dirty="0"/>
                        <a:t>     4.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DEEPAK 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 dirty="0">
                          <a:latin typeface="Calibri"/>
                        </a:rPr>
                        <a:t>sec19ec191@sairamtap.edu.in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73793" y="2602195"/>
            <a:ext cx="2565895" cy="27699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en-US" sz="1350" dirty="0">
                <a:latin typeface="Arial"/>
                <a:cs typeface="Arial"/>
              </a:rPr>
              <a:t>Team Reference ID : </a:t>
            </a:r>
            <a:r>
              <a:rPr lang="en-US" sz="1350" dirty="0">
                <a:ea typeface="+mn-lt"/>
                <a:cs typeface="+mn-lt"/>
              </a:rPr>
              <a:t>ErF9u5l90e</a:t>
            </a:r>
            <a:endParaRPr lang="en-US" sz="135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3546" y="2994483"/>
            <a:ext cx="22526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Team Member Details</a:t>
            </a:r>
            <a:endParaRPr lang="en-IN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DEE9703F-47E0-4E36-908B-9B09247B5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4" t="4651" r="14669" b="13269"/>
          <a:stretch/>
        </p:blipFill>
        <p:spPr>
          <a:xfrm>
            <a:off x="2792" y="910060"/>
            <a:ext cx="9151659" cy="5627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30219-F08D-4571-9167-C9AF2F21840F}"/>
              </a:ext>
            </a:extLst>
          </p:cNvPr>
          <p:cNvSpPr txBox="1"/>
          <p:nvPr/>
        </p:nvSpPr>
        <p:spPr>
          <a:xfrm>
            <a:off x="-3748" y="324162"/>
            <a:ext cx="3314698" cy="4656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ADDRESS UPDATE PAGE</a:t>
            </a:r>
            <a:endParaRPr lang="en-US" sz="2400" b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70947-9A83-40E5-B36C-BD5836A13AF2}"/>
              </a:ext>
            </a:extLst>
          </p:cNvPr>
          <p:cNvSpPr txBox="1"/>
          <p:nvPr/>
        </p:nvSpPr>
        <p:spPr>
          <a:xfrm>
            <a:off x="7350802" y="1888761"/>
            <a:ext cx="17969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Files in this page</a:t>
            </a:r>
          </a:p>
          <a:p>
            <a:r>
              <a:rPr lang="en-US">
                <a:cs typeface="Calibri"/>
              </a:rPr>
              <a:t>Third.php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87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11" y="786724"/>
            <a:ext cx="7886700" cy="1325563"/>
          </a:xfrm>
        </p:spPr>
        <p:txBody>
          <a:bodyPr/>
          <a:lstStyle/>
          <a:p>
            <a:r>
              <a:rPr lang="en-US" dirty="0"/>
              <a:t>API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6033"/>
            <a:ext cx="7886700" cy="3509510"/>
          </a:xfrm>
        </p:spPr>
        <p:txBody>
          <a:bodyPr vert="horz" lIns="68580" tIns="34290" rIns="68580" bIns="34290" rtlCol="0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Authentication API: Authentication schemes provide a secure way of identifying the calling user.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OTP API : From this, you can programmatically obtain an OTP from an SMS message and verify a phone number for the user more easily.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Here, the Aadhaar API is used to fetch and update landlords address, which is protected by OTP Authentication.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8A9A8-83A4-451C-A0EA-7F0AF0CE7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19" y="399072"/>
            <a:ext cx="2414692" cy="4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D124-B77A-4CBE-8E87-263A364E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863"/>
            <a:ext cx="7886700" cy="716587"/>
          </a:xfrm>
        </p:spPr>
        <p:txBody>
          <a:bodyPr/>
          <a:lstStyle/>
          <a:p>
            <a:r>
              <a:rPr lang="en-US" sz="4000" b="1" dirty="0">
                <a:cs typeface="Calibri Light"/>
              </a:rPr>
              <a:t>Security</a:t>
            </a:r>
            <a:r>
              <a:rPr lang="en-US" b="1" dirty="0">
                <a:cs typeface="Calibri Light"/>
              </a:rPr>
              <a:t> </a:t>
            </a:r>
            <a:r>
              <a:rPr lang="en-US" sz="4000" b="1" dirty="0">
                <a:cs typeface="Calibri Light"/>
              </a:rPr>
              <a:t>considerations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2849-BF66-4805-AFF7-A8F3AE577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94" y="1497715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Entering the invalid Aadhaar number won't show any response in portal. 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This portal can be accessed only between landlord and resident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Process is auditable and free from fraudulent usage.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OTP generation is sent to the landlord and verified, if the OTP is wrong, it will notify the error message and won't redirect into address update page.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264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0DE8E180-71C9-4695-A35F-20F2D757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7" y="241019"/>
            <a:ext cx="7886700" cy="709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Firebase 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33537C-19DD-429F-B8CD-D799DA0C4149}"/>
              </a:ext>
            </a:extLst>
          </p:cNvPr>
          <p:cNvSpPr txBox="1"/>
          <p:nvPr/>
        </p:nvSpPr>
        <p:spPr>
          <a:xfrm>
            <a:off x="792223" y="133096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cs typeface="Calibri"/>
              </a:rPr>
              <a:t>Before updating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8D69D-6EBD-4EDE-932B-347D5DB76EA5}"/>
              </a:ext>
            </a:extLst>
          </p:cNvPr>
          <p:cNvSpPr txBox="1"/>
          <p:nvPr/>
        </p:nvSpPr>
        <p:spPr>
          <a:xfrm>
            <a:off x="5388028" y="12944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cs typeface="Calibri"/>
              </a:rPr>
              <a:t>After updating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965278-7BAD-4156-A8E2-EF5B5CFB27E7}"/>
              </a:ext>
            </a:extLst>
          </p:cNvPr>
          <p:cNvSpPr txBox="1"/>
          <p:nvPr/>
        </p:nvSpPr>
        <p:spPr>
          <a:xfrm>
            <a:off x="277318" y="905032"/>
            <a:ext cx="61347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ea typeface="+mn-lt"/>
                <a:cs typeface="+mn-lt"/>
              </a:rPr>
              <a:t>The address will update, only if the Aadhaar number is valid.</a:t>
            </a:r>
            <a:endParaRPr lang="en-US" b="1" dirty="0">
              <a:cs typeface="Calibri" panose="020F0502020204030204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22726AE-FDFB-42A0-8C83-B92D39DB4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5467" y="1987574"/>
            <a:ext cx="4262895" cy="4066996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F9F8D39-72AA-4FFC-9DF6-B73E81F03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394" y="2024109"/>
            <a:ext cx="3879542" cy="40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3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F8F4-02C3-4917-BC34-E3B17717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60FD87-2A30-4BC8-A40F-E2A518BD7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2" r="10537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69D10-B7C0-4190-9B51-7892293A1B5C}"/>
              </a:ext>
            </a:extLst>
          </p:cNvPr>
          <p:cNvSpPr txBox="1"/>
          <p:nvPr/>
        </p:nvSpPr>
        <p:spPr>
          <a:xfrm>
            <a:off x="3256613" y="2919335"/>
            <a:ext cx="367071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 dirty="0"/>
              <a:t>The OTP generation is sent to the landlord and verified, if the OTP is wrong, it will notify the error message and won't redirect into address update page.</a:t>
            </a:r>
            <a:r>
              <a:rPr lang="en-US" i="1" dirty="0"/>
              <a:t> </a:t>
            </a:r>
          </a:p>
        </p:txBody>
      </p:sp>
      <p:pic>
        <p:nvPicPr>
          <p:cNvPr id="10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5A12AC-78D6-4E20-ADFE-DC64094F7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2291" y="2359649"/>
            <a:ext cx="1913827" cy="3798576"/>
          </a:xfrm>
        </p:spPr>
      </p:pic>
    </p:spTree>
    <p:extLst>
      <p:ext uri="{BB962C8B-B14F-4D97-AF65-F5344CB8AC3E}">
        <p14:creationId xmlns:p14="http://schemas.microsoft.com/office/powerpoint/2010/main" val="274648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8801-0B80-45CD-A203-367F326B9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470248"/>
            <a:ext cx="3036258" cy="35362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100">
                <a:cs typeface="Calibri"/>
              </a:rPr>
              <a:t>Thank you</a:t>
            </a:r>
          </a:p>
        </p:txBody>
      </p:sp>
      <p:sp>
        <p:nvSpPr>
          <p:cNvPr id="31" name="Freeform: Shape 1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F566B54-15A4-42D0-9ED1-CA762585C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1497" y="2507636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9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73" y="1286317"/>
            <a:ext cx="7886700" cy="99417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Arial"/>
                <a:cs typeface="Arial"/>
              </a:rPr>
              <a:t>About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802"/>
            <a:ext cx="7886700" cy="3509510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2250" dirty="0">
                <a:latin typeface="Arial"/>
                <a:cs typeface="Arial"/>
              </a:rPr>
              <a:t>Theme : Address Update.</a:t>
            </a:r>
            <a:endParaRPr lang="en-US" sz="2250"/>
          </a:p>
          <a:p>
            <a:r>
              <a:rPr lang="en-US" sz="2250" dirty="0">
                <a:latin typeface="Arial"/>
                <a:cs typeface="Arial"/>
              </a:rPr>
              <a:t>Problem Statement 1: </a:t>
            </a:r>
            <a:r>
              <a:rPr lang="en-US" sz="2250" dirty="0">
                <a:latin typeface="Candara"/>
                <a:cs typeface="Arial"/>
              </a:rPr>
              <a:t>Address update challenges in urban areas</a:t>
            </a:r>
            <a:endParaRPr lang="en-US" sz="2250">
              <a:latin typeface="Candara"/>
            </a:endParaRPr>
          </a:p>
          <a:p>
            <a:pPr lvl="1"/>
            <a:r>
              <a:rPr lang="en-US" sz="2025" dirty="0">
                <a:latin typeface="Arial"/>
                <a:cs typeface="Arial"/>
              </a:rPr>
              <a:t>A common problem being faced by many migrant residents.</a:t>
            </a:r>
            <a:endParaRPr lang="en-US" sz="2025" dirty="0"/>
          </a:p>
          <a:p>
            <a:pPr lvl="1"/>
            <a:r>
              <a:rPr lang="en-US" sz="2025" dirty="0">
                <a:latin typeface="Arial"/>
                <a:cs typeface="Arial"/>
              </a:rPr>
              <a:t>Imagine you move to a new city, For getting basic needs like gas connection or to get hold of internet to be online using broadband, you are asked for current Proof of Address.</a:t>
            </a:r>
            <a:endParaRPr lang="en-US" sz="2025"/>
          </a:p>
          <a:p>
            <a:pPr lvl="1"/>
            <a:r>
              <a:rPr lang="en-US" sz="2025" dirty="0">
                <a:latin typeface="Arial"/>
                <a:cs typeface="Arial"/>
              </a:rPr>
              <a:t>This problem statement designed to solve the address update problem even when Proof of Address (</a:t>
            </a:r>
            <a:r>
              <a:rPr lang="en-US" sz="2025" dirty="0" err="1">
                <a:latin typeface="Arial"/>
                <a:cs typeface="Arial"/>
              </a:rPr>
              <a:t>PoA</a:t>
            </a:r>
            <a:r>
              <a:rPr lang="en-US" sz="2025" dirty="0">
                <a:latin typeface="Arial"/>
                <a:cs typeface="Arial"/>
              </a:rPr>
              <a:t>) Document is not there.</a:t>
            </a:r>
          </a:p>
          <a:p>
            <a:pPr lvl="1"/>
            <a:endParaRPr lang="en-US" sz="2025" dirty="0">
              <a:latin typeface="Arial"/>
              <a:cs typeface="Arial"/>
            </a:endParaRPr>
          </a:p>
          <a:p>
            <a:pPr lvl="1"/>
            <a:endParaRPr lang="en-US" sz="2025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760629-722E-4FBC-A790-4FD367014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19" y="399072"/>
            <a:ext cx="2414692" cy="4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2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3134"/>
            <a:ext cx="7886700" cy="1325563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8C630-9039-4784-AF3E-A869BD2B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1182"/>
            <a:ext cx="8074590" cy="3263504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2600" dirty="0">
                <a:latin typeface="Arial"/>
                <a:cs typeface="Arial"/>
              </a:rPr>
              <a:t>In order to do address update to your Aadhaar, A request is made to landlord for borrowing his address that used to update your Aadhaar through the App/Portal in auditable manner.</a:t>
            </a:r>
          </a:p>
          <a:p>
            <a:r>
              <a:rPr lang="en-US" sz="2600" dirty="0">
                <a:latin typeface="Arial"/>
                <a:cs typeface="Arial"/>
              </a:rPr>
              <a:t>By posting your request to borrow address, landlord </a:t>
            </a:r>
            <a:r>
              <a:rPr lang="en-US" sz="2600">
                <a:latin typeface="Arial"/>
                <a:cs typeface="Arial"/>
              </a:rPr>
              <a:t>gets OTP notification on the phone and review the </a:t>
            </a:r>
            <a:r>
              <a:rPr lang="en-US" sz="2600" dirty="0">
                <a:latin typeface="Arial"/>
                <a:cs typeface="Arial"/>
              </a:rPr>
              <a:t>request for address.</a:t>
            </a:r>
          </a:p>
          <a:p>
            <a:r>
              <a:rPr lang="en-US" sz="2600" dirty="0">
                <a:latin typeface="Arial"/>
                <a:cs typeface="Arial"/>
              </a:rPr>
              <a:t>If landlord agrees to share address, the verification process is done through a consent logs preserved for audit purpose.</a:t>
            </a:r>
          </a:p>
          <a:p>
            <a:endParaRPr lang="en-US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D7676-3BD1-4523-96EB-903A15A5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19" y="399072"/>
            <a:ext cx="2414692" cy="4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9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509510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A3E36D-00AC-469C-8AC2-10B59325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39" y="1957878"/>
            <a:ext cx="8782309" cy="3866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47E1EA-6F3B-4D82-858C-F6EFDBD06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19" y="399072"/>
            <a:ext cx="2414692" cy="4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4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8" y="917888"/>
            <a:ext cx="78867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Software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8C630-9039-4784-AF3E-A869BD2B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61" y="2329526"/>
            <a:ext cx="8074590" cy="3263504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2600" dirty="0">
                <a:latin typeface="Arial"/>
                <a:cs typeface="Arial"/>
              </a:rPr>
              <a:t>Visual studio code : PHP, JS, CSS</a:t>
            </a:r>
          </a:p>
          <a:p>
            <a:r>
              <a:rPr lang="en-US" sz="2600" dirty="0">
                <a:latin typeface="Arial"/>
                <a:cs typeface="Arial"/>
              </a:rPr>
              <a:t>XAMPP :</a:t>
            </a:r>
            <a:r>
              <a:rPr lang="en-US" sz="2600" dirty="0">
                <a:ea typeface="+mn-lt"/>
                <a:cs typeface="+mn-lt"/>
              </a:rPr>
              <a:t>cross-platform, Apache, MySQL, PHP and Perl, and it </a:t>
            </a:r>
            <a:r>
              <a:rPr lang="en-US" sz="2600" b="1" dirty="0">
                <a:ea typeface="+mn-lt"/>
                <a:cs typeface="+mn-lt"/>
              </a:rPr>
              <a:t>allows you to build , on a local web server on your computer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>
              <a:ea typeface="+mn-lt"/>
              <a:cs typeface="+mn-lt"/>
            </a:endParaRPr>
          </a:p>
          <a:p>
            <a:r>
              <a:rPr lang="en-US" sz="2600" dirty="0">
                <a:latin typeface="Arial"/>
                <a:cs typeface="Arial"/>
              </a:rPr>
              <a:t>Firebase : 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2600">
                <a:latin typeface="Arial"/>
                <a:cs typeface="Arial"/>
              </a:rPr>
              <a:t>  For generating OTP and verification.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600">
                <a:latin typeface="Arial"/>
                <a:cs typeface="Arial"/>
              </a:rPr>
              <a:t>A storage database for address update to </a:t>
            </a:r>
            <a:r>
              <a:rPr lang="en-US" sz="2600" dirty="0">
                <a:latin typeface="Arial"/>
                <a:cs typeface="Arial"/>
              </a:rPr>
              <a:t>a particular Aadhaar number.</a:t>
            </a:r>
            <a:endParaRPr lang="en-US">
              <a:cs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D7676-3BD1-4523-96EB-903A15A5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19" y="399072"/>
            <a:ext cx="2414692" cy="4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1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2074-F394-484B-8739-3D9651D7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6725"/>
            <a:ext cx="4410856" cy="763432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Proposed concept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DE81-AF76-47E9-9F53-D9008FF82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0044"/>
            <a:ext cx="7886700" cy="44169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 web application is developed as a portal page for agreement between resident and landlord for sharing his address.</a:t>
            </a:r>
          </a:p>
          <a:p>
            <a:r>
              <a:rPr lang="en-US">
                <a:cs typeface="Calibri"/>
              </a:rPr>
              <a:t>After log in to update page by otp verification, if only the verfied code is correct it will redirect into address update page.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In Address Update page after entering the specified Aadhaar number then the address can be updated in viceversa.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6A63E-D5BE-4589-9B62-C107B199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19" y="399072"/>
            <a:ext cx="2414692" cy="4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3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53D3B4-CFED-44C1-B149-3C42A9B31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985" b="-1"/>
          <a:stretch/>
        </p:blipFill>
        <p:spPr>
          <a:xfrm>
            <a:off x="20" y="938167"/>
            <a:ext cx="9143980" cy="5919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A8BFB4-8BA1-4AF6-81F7-662F80A0FB72}"/>
              </a:ext>
            </a:extLst>
          </p:cNvPr>
          <p:cNvSpPr txBox="1"/>
          <p:nvPr/>
        </p:nvSpPr>
        <p:spPr>
          <a:xfrm>
            <a:off x="71204" y="286686"/>
            <a:ext cx="44295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Localhost for website by XAMPP</a:t>
            </a:r>
            <a:endParaRPr lang="en-US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06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0BABB0-D543-4A9D-A29E-31E5A0DDC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08" t="11491" r="11615" b="547"/>
          <a:stretch/>
        </p:blipFill>
        <p:spPr>
          <a:xfrm>
            <a:off x="20" y="835110"/>
            <a:ext cx="9151672" cy="6031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36E086-5E44-44AB-B474-DAA9FDE05D00}"/>
              </a:ext>
            </a:extLst>
          </p:cNvPr>
          <p:cNvSpPr txBox="1"/>
          <p:nvPr/>
        </p:nvSpPr>
        <p:spPr>
          <a:xfrm>
            <a:off x="7088474" y="1607693"/>
            <a:ext cx="12348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Index.php</a:t>
            </a: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1C46B-1590-422B-A361-01F07A8DB2FB}"/>
              </a:ext>
            </a:extLst>
          </p:cNvPr>
          <p:cNvSpPr txBox="1"/>
          <p:nvPr/>
        </p:nvSpPr>
        <p:spPr>
          <a:xfrm>
            <a:off x="7090816" y="1975423"/>
            <a:ext cx="13285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Firebase.js</a:t>
            </a:r>
          </a:p>
          <a:p>
            <a:r>
              <a:rPr lang="en-US" dirty="0">
                <a:cs typeface="Calibri"/>
              </a:rPr>
              <a:t>Main.css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89615-0188-4893-8131-EE15B2EEA101}"/>
              </a:ext>
            </a:extLst>
          </p:cNvPr>
          <p:cNvSpPr txBox="1"/>
          <p:nvPr/>
        </p:nvSpPr>
        <p:spPr>
          <a:xfrm>
            <a:off x="7093158" y="122825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Files in this page</a:t>
            </a:r>
            <a:endParaRPr lang="en-US" b="1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6FF41-9910-4226-B12C-1868F092B77C}"/>
              </a:ext>
            </a:extLst>
          </p:cNvPr>
          <p:cNvSpPr txBox="1"/>
          <p:nvPr/>
        </p:nvSpPr>
        <p:spPr>
          <a:xfrm>
            <a:off x="228132" y="218763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User Login Page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502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350438-48C4-4C72-B22A-111316135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4" t="4651" r="11923" b="-137"/>
          <a:stretch/>
        </p:blipFill>
        <p:spPr>
          <a:xfrm>
            <a:off x="20" y="778896"/>
            <a:ext cx="9142382" cy="607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6D9C6B-B100-442F-83C6-E982131F9F55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C0DA9-EA90-42E6-A057-DAFDA0EAAF1E}"/>
              </a:ext>
            </a:extLst>
          </p:cNvPr>
          <p:cNvSpPr txBox="1"/>
          <p:nvPr/>
        </p:nvSpPr>
        <p:spPr>
          <a:xfrm>
            <a:off x="5621" y="202367"/>
            <a:ext cx="42234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LAND LORD VERIFICATION PAGE</a:t>
            </a:r>
            <a:endParaRPr lang="en-US" sz="2400" b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440EC-CBB9-4887-B3B8-3238CA8CB04D}"/>
              </a:ext>
            </a:extLst>
          </p:cNvPr>
          <p:cNvSpPr txBox="1"/>
          <p:nvPr/>
        </p:nvSpPr>
        <p:spPr>
          <a:xfrm>
            <a:off x="7285220" y="1373474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Files in this page</a:t>
            </a:r>
          </a:p>
          <a:p>
            <a:r>
              <a:rPr lang="en-US" dirty="0" err="1">
                <a:cs typeface="Calibri"/>
              </a:rPr>
              <a:t>sec.php</a:t>
            </a:r>
          </a:p>
          <a:p>
            <a:r>
              <a:rPr lang="en-US" dirty="0">
                <a:cs typeface="Calibri"/>
              </a:rPr>
              <a:t>Sec.js</a:t>
            </a:r>
          </a:p>
          <a:p>
            <a:r>
              <a:rPr lang="en-US" dirty="0">
                <a:cs typeface="Calibri"/>
              </a:rPr>
              <a:t>main.css</a:t>
            </a:r>
          </a:p>
        </p:txBody>
      </p:sp>
    </p:spTree>
    <p:extLst>
      <p:ext uri="{BB962C8B-B14F-4D97-AF65-F5344CB8AC3E}">
        <p14:creationId xmlns:p14="http://schemas.microsoft.com/office/powerpoint/2010/main" val="133997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5934</TotalTime>
  <Words>590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Wingdings</vt:lpstr>
      <vt:lpstr>Office Theme</vt:lpstr>
      <vt:lpstr>UIDAI Hackathon</vt:lpstr>
      <vt:lpstr>About the Problem Statement</vt:lpstr>
      <vt:lpstr>Approach</vt:lpstr>
      <vt:lpstr>Architectural Diagram</vt:lpstr>
      <vt:lpstr>Software used</vt:lpstr>
      <vt:lpstr>Proposed concept </vt:lpstr>
      <vt:lpstr>PowerPoint Presentation</vt:lpstr>
      <vt:lpstr>PowerPoint Presentation</vt:lpstr>
      <vt:lpstr>PowerPoint Presentation</vt:lpstr>
      <vt:lpstr>PowerPoint Presentation</vt:lpstr>
      <vt:lpstr>API Usage</vt:lpstr>
      <vt:lpstr>Security considerations</vt:lpstr>
      <vt:lpstr>Firebase database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 Stack</dc:title>
  <dc:creator>Barada Prasad</dc:creator>
  <cp:lastModifiedBy>Jaikishore N</cp:lastModifiedBy>
  <cp:revision>902</cp:revision>
  <dcterms:created xsi:type="dcterms:W3CDTF">2020-07-08T09:37:44Z</dcterms:created>
  <dcterms:modified xsi:type="dcterms:W3CDTF">2021-10-31T09:55:20Z</dcterms:modified>
</cp:coreProperties>
</file>