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4E4D-957A-6041-A51D-F2A4B46B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1EF02-27B3-1F47-9FD8-9EF9B7ECB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0238-691B-5E44-A66E-4A4FBDE2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42A-328B-1047-8E70-9209AD3BA9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1A13-4C06-5A4A-8032-621BF745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FD6F-6B4F-644C-8382-A0F84DFD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4BC-EBB4-0147-8D15-B7F0D758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7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04E1-A237-4D44-A149-3BA12E55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25198-7D02-F740-87B8-D56F66602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591C-B0FE-914C-B568-5E77D562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42A-328B-1047-8E70-9209AD3BA9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DBF8-2563-A04A-A05D-9B4E51E6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0A8C-F08B-C14A-9BD1-A8C15EF9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4BC-EBB4-0147-8D15-B7F0D758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06821-A3F4-9044-898D-F5F250B34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5149E-2246-524E-A750-6C0F49D65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9F3FD-70A3-7842-9178-1AF8C3CB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42A-328B-1047-8E70-9209AD3BA9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335BA-CDAD-AE44-B3B8-56BBAD6C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1A345-DEFC-3346-BF0A-1DB63D1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4BC-EBB4-0147-8D15-B7F0D758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36A5-E3C8-7542-A63F-C07A165D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6989-E2ED-CD4F-BDE5-386A9E6B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6F55-4B9C-1846-8E9C-8F3C84DB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42A-328B-1047-8E70-9209AD3BA9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3BD5-2B20-9045-9822-D6AB032E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C1C42-5C97-8C49-B6FA-3865AF47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4BC-EBB4-0147-8D15-B7F0D758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D50C-DAD2-7B45-8F0C-AE1BB918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82439-B765-5C46-AAE5-0D39EF4D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D407-3268-5B49-B5F8-BC5FEABE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42A-328B-1047-8E70-9209AD3BA9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8354-60AD-534C-B25A-6EEEEE04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CC23-23C1-E147-BA02-8CD7E7B9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4BC-EBB4-0147-8D15-B7F0D758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4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8456-51D0-804E-BB54-F9533B52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F6D8-8911-5E4B-985B-4ECC25E2C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6C4EB-2DDB-9246-AB52-1F8C16B9E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3E4C1-B066-014F-859E-25AB7EAC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42A-328B-1047-8E70-9209AD3BA9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BB10E-54D0-984C-AA81-2BD434C8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2C4EB-2F9E-4346-9C37-571A0EDB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4BC-EBB4-0147-8D15-B7F0D758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7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17B1-B54F-E04F-926C-158BB36D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60A5F-75CD-0445-A02F-058FB4B32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83C77-C7DB-1C4F-8AF1-F5AC0EA4C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C50B8-44FB-FD49-BB60-A78F4EEAE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54709-A710-044D-B410-15BCCE2C8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C3126-0237-D64E-A4CF-2B1C504A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42A-328B-1047-8E70-9209AD3BA9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89B56-637E-954B-A520-F5BE417C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5AC78-9FD5-6843-A2F7-82F59F39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4BC-EBB4-0147-8D15-B7F0D758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2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00FA-F934-6942-942D-428658F4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965AF-0304-604B-A466-1D6CF242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42A-328B-1047-8E70-9209AD3BA9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D9FD9-8EEA-4644-9814-933CD3CA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FBDDE-1B75-FA41-8EDF-696A1D2D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4BC-EBB4-0147-8D15-B7F0D758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64F57-2758-664A-ACC4-4F927AC2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42A-328B-1047-8E70-9209AD3BA9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344AA-5B86-2E4A-8DCD-6DC02FEE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9804B-237B-5144-AED6-C572AB51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4BC-EBB4-0147-8D15-B7F0D758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4C88-8696-3F43-960F-C8EB1AE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40AF-99E6-114A-895A-2FA539F4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91BB8-8FC9-1241-B52C-724DB1B23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FB1A3-448E-AF47-AAF7-FABA5D09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42A-328B-1047-8E70-9209AD3BA9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3A4DC-BAAA-614D-990B-008883A3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23E58-F448-0C4C-8A95-BD88A1EE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4BC-EBB4-0147-8D15-B7F0D758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3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6955-FB1F-484D-923A-092FD399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CA21B-1239-6548-8584-4E480F26C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B00B4-B383-CE41-AEFA-BD7C52F85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0154-35C4-2A46-93FB-58856951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42A-328B-1047-8E70-9209AD3BA9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1FE8D-4FB7-C946-BE48-F0BB8CDF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76C81-10BF-D14A-A779-A6E966B2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4BC-EBB4-0147-8D15-B7F0D758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9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C0EE1-CF88-5145-86E4-9024A6A9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3EFEE-E4C6-8144-B356-A59CD28D2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B239-C1FC-F74D-AD1A-EFA39368A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F42A-328B-1047-8E70-9209AD3BA92B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6464-282A-5A4D-9596-373FE35C7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2D1B-1DE0-9A47-95D0-E805230A5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4BC-EBB4-0147-8D15-B7F0D758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5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15CE83-C06E-5D4F-8B21-BFAA8A5C1BF5}"/>
              </a:ext>
            </a:extLst>
          </p:cNvPr>
          <p:cNvSpPr/>
          <p:nvPr/>
        </p:nvSpPr>
        <p:spPr>
          <a:xfrm>
            <a:off x="650878" y="2521316"/>
            <a:ext cx="1408671" cy="134070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33BEF-45E9-1F45-BCBB-7D16939C8674}"/>
              </a:ext>
            </a:extLst>
          </p:cNvPr>
          <p:cNvSpPr/>
          <p:nvPr/>
        </p:nvSpPr>
        <p:spPr>
          <a:xfrm>
            <a:off x="4000362" y="3353174"/>
            <a:ext cx="1743446" cy="67926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API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AEADA4-C959-E342-9E51-2F60B939C1FB}"/>
              </a:ext>
            </a:extLst>
          </p:cNvPr>
          <p:cNvSpPr/>
          <p:nvPr/>
        </p:nvSpPr>
        <p:spPr>
          <a:xfrm>
            <a:off x="4000362" y="1775481"/>
            <a:ext cx="1764332" cy="67926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 API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E62278-F469-AF4D-8F25-03E7D11971D3}"/>
              </a:ext>
            </a:extLst>
          </p:cNvPr>
          <p:cNvSpPr/>
          <p:nvPr/>
        </p:nvSpPr>
        <p:spPr>
          <a:xfrm>
            <a:off x="4000364" y="663774"/>
            <a:ext cx="1764332" cy="53965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API 1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257D9358-6B9D-4D4E-9B97-85C292EDF077}"/>
              </a:ext>
            </a:extLst>
          </p:cNvPr>
          <p:cNvSpPr/>
          <p:nvPr/>
        </p:nvSpPr>
        <p:spPr>
          <a:xfrm>
            <a:off x="7944992" y="445795"/>
            <a:ext cx="685800" cy="964095"/>
          </a:xfrm>
          <a:prstGeom prst="ca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A1511-899B-F144-BAB0-FF155E408DC6}"/>
              </a:ext>
            </a:extLst>
          </p:cNvPr>
          <p:cNvSpPr/>
          <p:nvPr/>
        </p:nvSpPr>
        <p:spPr>
          <a:xfrm>
            <a:off x="7620628" y="1783932"/>
            <a:ext cx="1764332" cy="66356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</a:t>
            </a:r>
          </a:p>
          <a:p>
            <a:pPr algn="ctr"/>
            <a:r>
              <a:rPr lang="en-US" dirty="0"/>
              <a:t>Rest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C9C4D2-DCFC-1E4B-BB30-5DD7FD8C6C3E}"/>
              </a:ext>
            </a:extLst>
          </p:cNvPr>
          <p:cNvSpPr/>
          <p:nvPr/>
        </p:nvSpPr>
        <p:spPr>
          <a:xfrm>
            <a:off x="7620628" y="3355477"/>
            <a:ext cx="1743446" cy="67926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Legacy System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2C6A522-9D29-C04D-8DA0-A0374648F4B3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rot="5400000" flipH="1" flipV="1">
            <a:off x="1883931" y="404883"/>
            <a:ext cx="1587716" cy="26451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8D747F1-8D77-5E4D-AFE6-B8F60D40FBE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59549" y="2115112"/>
            <a:ext cx="1940813" cy="10765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A7BCBBC7-900A-974E-AC78-3CCFF4EB405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59549" y="3191670"/>
            <a:ext cx="1940813" cy="501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C02672C-5EF3-3A44-864C-8507DB5D232A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5764696" y="927843"/>
            <a:ext cx="2180296" cy="5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7B3FCA2-9925-3D42-8383-975CC9C01C9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764694" y="2115112"/>
            <a:ext cx="1855934" cy="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023094F-D121-4148-9E59-03CA96CFC7D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743808" y="3692805"/>
            <a:ext cx="1876820" cy="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CEC88D-5EB5-5845-8AC4-B701E7D6F9D9}"/>
              </a:ext>
            </a:extLst>
          </p:cNvPr>
          <p:cNvSpPr txBox="1"/>
          <p:nvPr/>
        </p:nvSpPr>
        <p:spPr>
          <a:xfrm>
            <a:off x="1829855" y="739968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Rest Call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920325-CF0F-C04E-8D96-D46C7927D07C}"/>
              </a:ext>
            </a:extLst>
          </p:cNvPr>
          <p:cNvSpPr txBox="1"/>
          <p:nvPr/>
        </p:nvSpPr>
        <p:spPr>
          <a:xfrm>
            <a:off x="2142196" y="562107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Rest Call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A5F94E-7D4F-B245-AF0D-81D4287E1BD6}"/>
              </a:ext>
            </a:extLst>
          </p:cNvPr>
          <p:cNvSpPr txBox="1"/>
          <p:nvPr/>
        </p:nvSpPr>
        <p:spPr>
          <a:xfrm>
            <a:off x="2304176" y="299240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Rest Call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048475-9FBA-6B4A-B3DC-2A83D3E7C283}"/>
              </a:ext>
            </a:extLst>
          </p:cNvPr>
          <p:cNvSpPr txBox="1"/>
          <p:nvPr/>
        </p:nvSpPr>
        <p:spPr>
          <a:xfrm>
            <a:off x="6182140" y="191780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Rest Call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0FC89A-DCE6-264C-B1B1-EBEE2AEB1207}"/>
              </a:ext>
            </a:extLst>
          </p:cNvPr>
          <p:cNvSpPr txBox="1"/>
          <p:nvPr/>
        </p:nvSpPr>
        <p:spPr>
          <a:xfrm>
            <a:off x="6180660" y="719142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Database Call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F40034-39FC-3C4E-8510-4B0EF195407B}"/>
              </a:ext>
            </a:extLst>
          </p:cNvPr>
          <p:cNvSpPr txBox="1"/>
          <p:nvPr/>
        </p:nvSpPr>
        <p:spPr>
          <a:xfrm>
            <a:off x="6180660" y="3457474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Fix Length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6088E26-1F6E-DF4F-A8A7-9FC26AC87EE0}"/>
              </a:ext>
            </a:extLst>
          </p:cNvPr>
          <p:cNvSpPr/>
          <p:nvPr/>
        </p:nvSpPr>
        <p:spPr>
          <a:xfrm>
            <a:off x="4021248" y="5514964"/>
            <a:ext cx="1743446" cy="67926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API N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26E0632C-997E-CA46-9343-4CFF99E9A430}"/>
              </a:ext>
            </a:extLst>
          </p:cNvPr>
          <p:cNvCxnSpPr>
            <a:cxnSpLocks/>
            <a:stCxn id="4" idx="2"/>
            <a:endCxn id="61" idx="1"/>
          </p:cNvCxnSpPr>
          <p:nvPr/>
        </p:nvCxnSpPr>
        <p:spPr>
          <a:xfrm rot="16200000" flipH="1">
            <a:off x="1691946" y="3525292"/>
            <a:ext cx="1992571" cy="26660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9EA3AB9-A00B-4749-AB84-F99AC7BC403E}"/>
              </a:ext>
            </a:extLst>
          </p:cNvPr>
          <p:cNvSpPr txBox="1"/>
          <p:nvPr/>
        </p:nvSpPr>
        <p:spPr>
          <a:xfrm>
            <a:off x="4761341" y="422431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72CB6D-F34D-1A48-B07B-60EE77D746EC}"/>
              </a:ext>
            </a:extLst>
          </p:cNvPr>
          <p:cNvSpPr/>
          <p:nvPr/>
        </p:nvSpPr>
        <p:spPr>
          <a:xfrm>
            <a:off x="7641514" y="5505025"/>
            <a:ext cx="1743446" cy="67926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System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F2E8328-32E8-3445-92FC-2C9803C4E5A2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5764694" y="5844656"/>
            <a:ext cx="1876820" cy="9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314D95B-6EF6-8147-9359-90A3FE604B01}"/>
              </a:ext>
            </a:extLst>
          </p:cNvPr>
          <p:cNvSpPr txBox="1"/>
          <p:nvPr/>
        </p:nvSpPr>
        <p:spPr>
          <a:xfrm>
            <a:off x="8371164" y="418551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1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6E75C-259A-7644-904D-D323FEEBBABF}"/>
              </a:ext>
            </a:extLst>
          </p:cNvPr>
          <p:cNvSpPr/>
          <p:nvPr/>
        </p:nvSpPr>
        <p:spPr>
          <a:xfrm>
            <a:off x="1699591" y="576470"/>
            <a:ext cx="7792277" cy="13119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Spring Boot Application calling REST GET Endpoint of </a:t>
            </a:r>
            <a:r>
              <a:rPr lang="en-US" sz="1400" dirty="0">
                <a:hlinkClick r:id="rId2"/>
              </a:rPr>
              <a:t>https://start.spring.io/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ZIP will be downloaded into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Unzip 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0E87B-B16F-4440-9956-C890E7B7287D}"/>
              </a:ext>
            </a:extLst>
          </p:cNvPr>
          <p:cNvSpPr/>
          <p:nvPr/>
        </p:nvSpPr>
        <p:spPr>
          <a:xfrm>
            <a:off x="1699591" y="2433430"/>
            <a:ext cx="7792277" cy="13119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Parse the given RAML and generate classes like Models, Controller and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481EDD-D3CE-4E44-A697-0ECFFE1D4BF4}"/>
              </a:ext>
            </a:extLst>
          </p:cNvPr>
          <p:cNvSpPr/>
          <p:nvPr/>
        </p:nvSpPr>
        <p:spPr>
          <a:xfrm>
            <a:off x="1699591" y="4290391"/>
            <a:ext cx="7792277" cy="13119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Read config file of Mule Application to create and populate Client (i.e. </a:t>
            </a:r>
            <a:r>
              <a:rPr lang="en-US" sz="1400" dirty="0" err="1"/>
              <a:t>RestClient</a:t>
            </a:r>
            <a:r>
              <a:rPr lang="en-US" sz="1400" dirty="0"/>
              <a:t> or </a:t>
            </a:r>
            <a:r>
              <a:rPr lang="en-US" sz="1400" dirty="0" err="1"/>
              <a:t>DAOClient</a:t>
            </a:r>
            <a:r>
              <a:rPr lang="en-US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other supporting files like Configuration, </a:t>
            </a:r>
            <a:r>
              <a:rPr lang="en-US" sz="1400" dirty="0" err="1"/>
              <a:t>application.properties</a:t>
            </a:r>
            <a:r>
              <a:rPr lang="en-US" sz="1400" dirty="0"/>
              <a:t>, Utilities, Convertors </a:t>
            </a:r>
            <a:r>
              <a:rPr lang="en-US" sz="1400" dirty="0" err="1"/>
              <a:t>etc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5CA66-2B9C-6043-AB50-3100948E11AA}"/>
              </a:ext>
            </a:extLst>
          </p:cNvPr>
          <p:cNvSpPr txBox="1"/>
          <p:nvPr/>
        </p:nvSpPr>
        <p:spPr>
          <a:xfrm>
            <a:off x="447260" y="584203"/>
            <a:ext cx="516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0F244-9522-E945-BEF9-57F28ED3C177}"/>
              </a:ext>
            </a:extLst>
          </p:cNvPr>
          <p:cNvSpPr txBox="1"/>
          <p:nvPr/>
        </p:nvSpPr>
        <p:spPr>
          <a:xfrm>
            <a:off x="447260" y="2505768"/>
            <a:ext cx="516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E7FEB-69BC-AB4E-872D-6633CB24B4FF}"/>
              </a:ext>
            </a:extLst>
          </p:cNvPr>
          <p:cNvSpPr txBox="1"/>
          <p:nvPr/>
        </p:nvSpPr>
        <p:spPr>
          <a:xfrm>
            <a:off x="447260" y="4427333"/>
            <a:ext cx="516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99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118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Jaikrat Singh Tariyal (Europe - iDEAS-Group)</dc:creator>
  <cp:lastModifiedBy>Jaikrat Singh Tariyal (Europe - iDEAS-Group)</cp:lastModifiedBy>
  <cp:revision>5</cp:revision>
  <dcterms:created xsi:type="dcterms:W3CDTF">2021-08-04T07:12:26Z</dcterms:created>
  <dcterms:modified xsi:type="dcterms:W3CDTF">2021-08-05T06:51:07Z</dcterms:modified>
</cp:coreProperties>
</file>