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0.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2.xml"/><Relationship Id="rId14" Type="http://schemas.openxmlformats.org/officeDocument/2006/relationships/slide" Target="slides/slide9.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18-08-2025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dbbffeaa7a404a2_1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g7dbbffeaa7a404a2_12: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g7dbbffeaa7a404a2_12: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a:t>
            </a:r>
          </a:p>
          <a:p>
            <a:r>
              <a:rPr lang="en-US" sz="2400" dirty="0"/>
              <a:t>REGISTER NO AND NMID: </a:t>
            </a:r>
            <a:endParaRPr lang="en-US" sz="2400" dirty="0">
              <a:cs typeface="Calibri"/>
            </a:endParaRPr>
          </a:p>
          <a:p>
            <a:r>
              <a:rPr lang="en-US" sz="2400" dirty="0"/>
              <a:t>DEPARTMENT: </a:t>
            </a:r>
          </a:p>
          <a:p>
            <a:r>
              <a:rPr lang="en-US" sz="2400" dirty="0"/>
              <a:t>COLLEGE: COLLEGE/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9"/>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6" name="Google Shape;106;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9"/>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RESULTS AND SCREENSHOTS</a:t>
            </a:r>
            <a:endParaRPr sz="4250"/>
          </a:p>
        </p:txBody>
      </p:sp>
      <p:sp>
        <p:nvSpPr>
          <p:cNvPr id="110" name="Google Shape;110;p9"/>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11" name="Google Shape;111;p9"/>
          <p:cNvSpPr txBox="1"/>
          <p:nvPr/>
        </p:nvSpPr>
        <p:spPr>
          <a:xfrm>
            <a:off x="2743200" y="2354703"/>
            <a:ext cx="8534100" cy="9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112" name="Google Shape;112;p9"/>
          <p:cNvSpPr txBox="1"/>
          <p:nvPr/>
        </p:nvSpPr>
        <p:spPr>
          <a:xfrm>
            <a:off x="0" y="2726872"/>
            <a:ext cx="12192000" cy="463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113" name="Google Shape;113;p9"/>
          <p:cNvSpPr txBox="1"/>
          <p:nvPr/>
        </p:nvSpPr>
        <p:spPr>
          <a:xfrm>
            <a:off x="0" y="2726872"/>
            <a:ext cx="12192000" cy="463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8" name="Google Shape;118;p10"/>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119" name="Google Shape;119;p10"/>
          <p:cNvSpPr txBox="1"/>
          <p:nvPr>
            <p:ph type="title"/>
          </p:nvPr>
        </p:nvSpPr>
        <p:spPr>
          <a:xfrm>
            <a:off x="755332" y="385444"/>
            <a:ext cx="4578600" cy="752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CONCLUSION</a:t>
            </a:r>
            <a:endParaRPr/>
          </a:p>
        </p:txBody>
      </p:sp>
      <p:sp>
        <p:nvSpPr>
          <p:cNvPr id="120" name="Google Shape;120;p10"/>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21" name="Google Shape;121;p10"/>
          <p:cNvSpPr txBox="1"/>
          <p:nvPr/>
        </p:nvSpPr>
        <p:spPr>
          <a:xfrm>
            <a:off x="290286" y="2019300"/>
            <a:ext cx="10441500" cy="2974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3600">
                <a:latin typeface="Calibri"/>
                <a:ea typeface="Calibri"/>
                <a:cs typeface="Calibri"/>
                <a:sym typeface="Calibri"/>
              </a:rPr>
              <a:t>"Thank you for exploring my portfolio! I'm excited to collaborate, innovate, and bring new ideas to life. Feel free to reach out to discuss potential projects or opportunities. Let's create something amazing together!”</a:t>
            </a:r>
            <a:endParaRPr sz="36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8"/>
          <p:cNvSpPr txBox="1"/>
          <p:nvPr/>
        </p:nvSpPr>
        <p:spPr>
          <a:xfrm>
            <a:off x="0" y="6"/>
            <a:ext cx="12192000" cy="742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3600">
                <a:latin typeface="Calibri"/>
                <a:ea typeface="Calibri"/>
                <a:cs typeface="Calibri"/>
                <a:sym typeface="Calibri"/>
              </a:rPr>
              <a:t>FUNCTIONALITY AND FEATURES </a:t>
            </a:r>
            <a:endParaRPr b="1" sz="3600">
              <a:latin typeface="Calibri"/>
              <a:ea typeface="Calibri"/>
              <a:cs typeface="Calibri"/>
              <a:sym typeface="Calibri"/>
            </a:endParaRPr>
          </a:p>
        </p:txBody>
      </p:sp>
      <p:sp>
        <p:nvSpPr>
          <p:cNvPr id="103" name="Google Shape;103;p8"/>
          <p:cNvSpPr txBox="1"/>
          <p:nvPr/>
        </p:nvSpPr>
        <p:spPr>
          <a:xfrm>
            <a:off x="0" y="1596576"/>
            <a:ext cx="12192000" cy="3811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1800">
                <a:latin typeface="Calibri"/>
                <a:ea typeface="Calibri"/>
                <a:cs typeface="Calibri"/>
                <a:sym typeface="Calibri"/>
              </a:rPr>
              <a:t>FEATURES:</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1. Project showcase: A curated selection of projects with images, descriptions, and: Ao and introduction to background, skills, and experience.</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3. Contact form: A form for visitors to send messages or inquiries.</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4. Social media integration: Links to social media profiles.</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5. Responsive design: Adapts to different screen sizes and devices.</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FUNCTIONALITY:</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1. Easy navigation: Simple and intuitive menu for easy content access.</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2. Fast loading times: Optimized for quick loading on various devices.</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3. Interactive elements: Animations, transitions, or other interactive features.</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4. Search engine optimization (SEO): Optimized for search engine visibility.</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5. Regular updates: Easy to update with new projects, skills, and experiences.</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 name="Shape 27"/>
        <p:cNvGrpSpPr/>
        <p:nvPr/>
      </p:nvGrpSpPr>
      <p:grpSpPr>
        <a:xfrm>
          <a:off x="0" y="0"/>
          <a:ext cx="0" cy="0"/>
          <a:chOff x="0" y="0"/>
          <a:chExt cx="0" cy="0"/>
        </a:xfrm>
      </p:grpSpPr>
      <p:sp>
        <p:nvSpPr>
          <p:cNvPr id="28" name="Google Shape;28;p1"/>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9" name="Google Shape;29;p1"/>
          <p:cNvGrpSpPr/>
          <p:nvPr/>
        </p:nvGrpSpPr>
        <p:grpSpPr>
          <a:xfrm>
            <a:off x="7448612" y="0"/>
            <a:ext cx="4743795" cy="6858466"/>
            <a:chOff x="7448612" y="0"/>
            <a:chExt cx="4743795" cy="6858466"/>
          </a:xfrm>
        </p:grpSpPr>
        <p:sp>
          <p:nvSpPr>
            <p:cNvPr id="30" name="Google Shape;3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 name="Google Shape;3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 name="Google Shape;3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 name="Google Shape;3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 name="Google Shape;3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 name="Google Shape;37;p1"/>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 name="Google Shape;3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9" name="Google Shape;3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 name="Google Shape;40;p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 name="Google Shape;41;p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 name="Google Shape;42;p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 name="Google Shape;43;p1"/>
          <p:cNvSpPr txBox="1"/>
          <p:nvPr>
            <p:ph type="title"/>
          </p:nvPr>
        </p:nvSpPr>
        <p:spPr>
          <a:xfrm>
            <a:off x="739775" y="829627"/>
            <a:ext cx="39096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44" name="Google Shape;44;p1"/>
          <p:cNvGrpSpPr/>
          <p:nvPr/>
        </p:nvGrpSpPr>
        <p:grpSpPr>
          <a:xfrm>
            <a:off x="466725" y="6410325"/>
            <a:ext cx="3705225" cy="295275"/>
            <a:chOff x="466725" y="6410325"/>
            <a:chExt cx="3705225" cy="295275"/>
          </a:xfrm>
        </p:grpSpPr>
        <p:pic>
          <p:nvPicPr>
            <p:cNvPr id="45" name="Google Shape;45;p1"/>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pic>
          <p:nvPicPr>
            <p:cNvPr id="46" name="Google Shape;46;p1"/>
            <p:cNvPicPr preferRelativeResize="0"/>
            <p:nvPr/>
          </p:nvPicPr>
          <p:blipFill rotWithShape="1">
            <a:blip r:embed="rId3">
              <a:alphaModFix/>
            </a:blip>
            <a:srcRect b="0" l="0" r="0" t="0"/>
            <a:stretch/>
          </p:blipFill>
          <p:spPr>
            <a:xfrm>
              <a:off x="466725" y="6410325"/>
              <a:ext cx="3705225" cy="295275"/>
            </a:xfrm>
            <a:prstGeom prst="rect">
              <a:avLst/>
            </a:prstGeom>
            <a:noFill/>
            <a:ln>
              <a:noFill/>
            </a:ln>
          </p:spPr>
        </p:pic>
      </p:grpSp>
      <p:sp>
        <p:nvSpPr>
          <p:cNvPr id="47" name="Google Shape;47;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48" name="Google Shape;48;p1"/>
          <p:cNvSpPr txBox="1"/>
          <p:nvPr/>
        </p:nvSpPr>
        <p:spPr>
          <a:xfrm>
            <a:off x="0" y="2378829"/>
            <a:ext cx="9534600" cy="24069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4800">
                <a:latin typeface="Calibri"/>
                <a:ea typeface="Calibri"/>
                <a:cs typeface="Calibri"/>
                <a:sym typeface="Calibri"/>
              </a:rPr>
              <a:t>PERSONAL PORTFOLIO WEBSITE: </a:t>
            </a:r>
            <a:endParaRPr sz="4800">
              <a:latin typeface="Calibri"/>
              <a:ea typeface="Calibri"/>
              <a:cs typeface="Calibri"/>
              <a:sym typeface="Calibri"/>
            </a:endParaRPr>
          </a:p>
          <a:p>
            <a:pPr indent="0" lvl="0" marL="0" rtl="0" algn="l">
              <a:spcBef>
                <a:spcPts val="0"/>
              </a:spcBef>
              <a:spcAft>
                <a:spcPts val="0"/>
              </a:spcAft>
              <a:buNone/>
            </a:pPr>
            <a:r>
              <a:rPr lang="en-US" sz="4800">
                <a:latin typeface="Calibri"/>
                <a:ea typeface="Calibri"/>
                <a:cs typeface="Calibri"/>
                <a:sym typeface="Calibri"/>
              </a:rPr>
              <a:t>A website showcasing your skills, experience, and projects.</a:t>
            </a:r>
            <a:endParaRPr sz="4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grpSp>
        <p:nvGrpSpPr>
          <p:cNvPr id="50" name="Google Shape;50;p2"/>
          <p:cNvGrpSpPr/>
          <p:nvPr/>
        </p:nvGrpSpPr>
        <p:grpSpPr>
          <a:xfrm>
            <a:off x="7991475" y="2933700"/>
            <a:ext cx="2762251" cy="3257550"/>
            <a:chOff x="7991475" y="2933700"/>
            <a:chExt cx="2762251" cy="3257550"/>
          </a:xfrm>
        </p:grpSpPr>
        <p:sp>
          <p:nvSpPr>
            <p:cNvPr id="51" name="Google Shape;51;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3" name="Google Shape;53;p2"/>
            <p:cNvPicPr preferRelativeResize="0"/>
            <p:nvPr/>
          </p:nvPicPr>
          <p:blipFill rotWithShape="1">
            <a:blip r:embed="rId2">
              <a:alphaModFix/>
            </a:blip>
            <a:srcRect b="0" l="0" r="0" t="0"/>
            <a:stretch/>
          </p:blipFill>
          <p:spPr>
            <a:xfrm>
              <a:off x="7991475" y="2933700"/>
              <a:ext cx="2762251" cy="3257550"/>
            </a:xfrm>
            <a:prstGeom prst="rect">
              <a:avLst/>
            </a:prstGeom>
            <a:noFill/>
            <a:ln>
              <a:noFill/>
            </a:ln>
          </p:spPr>
        </p:pic>
      </p:grpSp>
      <p:sp>
        <p:nvSpPr>
          <p:cNvPr id="54" name="Google Shape;54;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 name="Google Shape;55;p2"/>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56" name="Google Shape;56;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57" name="Google Shape;57;p2"/>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58" name="Google Shape;58;p2"/>
          <p:cNvSpPr txBox="1"/>
          <p:nvPr/>
        </p:nvSpPr>
        <p:spPr>
          <a:xfrm>
            <a:off x="0" y="1916050"/>
            <a:ext cx="8977500" cy="38886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4800">
                <a:latin typeface="Calibri"/>
                <a:ea typeface="Calibri"/>
                <a:cs typeface="Calibri"/>
                <a:sym typeface="Calibri"/>
              </a:rPr>
              <a:t>This digital portfolio aims to effectively showcase skills, experience, and projects, while also providing a great user experience for visitors.</a:t>
            </a:r>
            <a:endParaRPr sz="4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grpSp>
        <p:nvGrpSpPr>
          <p:cNvPr id="60" name="Google Shape;60;p3"/>
          <p:cNvGrpSpPr/>
          <p:nvPr/>
        </p:nvGrpSpPr>
        <p:grpSpPr>
          <a:xfrm>
            <a:off x="8658225" y="2647950"/>
            <a:ext cx="3533775" cy="3810000"/>
            <a:chOff x="8658225" y="2647950"/>
            <a:chExt cx="3533775" cy="3810000"/>
          </a:xfrm>
        </p:grpSpPr>
        <p:sp>
          <p:nvSpPr>
            <p:cNvPr id="61" name="Google Shape;61;p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3" name="Google Shape;63;p3"/>
            <p:cNvPicPr preferRelativeResize="0"/>
            <p:nvPr/>
          </p:nvPicPr>
          <p:blipFill rotWithShape="1">
            <a:blip r:embed="rId2">
              <a:alphaModFix/>
            </a:blip>
            <a:srcRect b="0" l="0" r="0" t="0"/>
            <a:stretch/>
          </p:blipFill>
          <p:spPr>
            <a:xfrm>
              <a:off x="8658225" y="2647950"/>
              <a:ext cx="3533775" cy="3810000"/>
            </a:xfrm>
            <a:prstGeom prst="rect">
              <a:avLst/>
            </a:prstGeom>
            <a:noFill/>
            <a:ln>
              <a:noFill/>
            </a:ln>
          </p:spPr>
        </p:pic>
      </p:grpSp>
      <p:sp>
        <p:nvSpPr>
          <p:cNvPr id="64" name="Google Shape;64;p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 name="Google Shape;65;p3"/>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66" name="Google Shape;66;p3"/>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7" name="Google Shape;67;p3"/>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8" name="Google Shape;68;p3"/>
          <p:cNvSpPr txBox="1"/>
          <p:nvPr/>
        </p:nvSpPr>
        <p:spPr>
          <a:xfrm>
            <a:off x="0" y="2726872"/>
            <a:ext cx="12192000" cy="463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i="1" sz="1800">
              <a:latin typeface="Calibri"/>
              <a:ea typeface="Calibri"/>
              <a:cs typeface="Calibri"/>
              <a:sym typeface="Calibri"/>
            </a:endParaRPr>
          </a:p>
        </p:txBody>
      </p:sp>
      <p:sp>
        <p:nvSpPr>
          <p:cNvPr id="69" name="Google Shape;69;p3"/>
          <p:cNvSpPr txBox="1"/>
          <p:nvPr/>
        </p:nvSpPr>
        <p:spPr>
          <a:xfrm>
            <a:off x="0" y="2019300"/>
            <a:ext cx="9724500" cy="48024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3000">
                <a:latin typeface="Calibri"/>
                <a:ea typeface="Calibri"/>
                <a:cs typeface="Calibri"/>
                <a:sym typeface="Calibri"/>
              </a:rPr>
              <a:t>1. About Section: Brief introduction to background, skills, and experience.</a:t>
            </a:r>
            <a:endParaRPr sz="3000">
              <a:latin typeface="Calibri"/>
              <a:ea typeface="Calibri"/>
              <a:cs typeface="Calibri"/>
              <a:sym typeface="Calibri"/>
            </a:endParaRPr>
          </a:p>
          <a:p>
            <a:pPr indent="0" lvl="0" marL="0" rtl="0" algn="l">
              <a:spcBef>
                <a:spcPts val="0"/>
              </a:spcBef>
              <a:spcAft>
                <a:spcPts val="0"/>
              </a:spcAft>
              <a:buNone/>
            </a:pPr>
            <a:r>
              <a:rPr lang="en-US" sz="3000">
                <a:latin typeface="Calibri"/>
                <a:ea typeface="Calibri"/>
                <a:cs typeface="Calibri"/>
                <a:sym typeface="Calibri"/>
              </a:rPr>
              <a:t>2. Project Showcase: Curated selection of best work, with descriptions, images, and links to live projects or code repositories.</a:t>
            </a:r>
            <a:endParaRPr sz="3000">
              <a:latin typeface="Calibri"/>
              <a:ea typeface="Calibri"/>
              <a:cs typeface="Calibri"/>
              <a:sym typeface="Calibri"/>
            </a:endParaRPr>
          </a:p>
          <a:p>
            <a:pPr indent="0" lvl="0" marL="0" rtl="0" algn="l">
              <a:spcBef>
                <a:spcPts val="0"/>
              </a:spcBef>
              <a:spcAft>
                <a:spcPts val="0"/>
              </a:spcAft>
              <a:buNone/>
            </a:pPr>
            <a:r>
              <a:rPr lang="en-US" sz="3000">
                <a:latin typeface="Calibri"/>
                <a:ea typeface="Calibri"/>
                <a:cs typeface="Calibri"/>
                <a:sym typeface="Calibri"/>
              </a:rPr>
              <a:t>3. Skills and Expertise: List of technical skills and areas of expertise.</a:t>
            </a:r>
            <a:endParaRPr sz="3000">
              <a:latin typeface="Calibri"/>
              <a:ea typeface="Calibri"/>
              <a:cs typeface="Calibri"/>
              <a:sym typeface="Calibri"/>
            </a:endParaRPr>
          </a:p>
          <a:p>
            <a:pPr indent="0" lvl="0" marL="0" rtl="0" algn="l">
              <a:spcBef>
                <a:spcPts val="0"/>
              </a:spcBef>
              <a:spcAft>
                <a:spcPts val="0"/>
              </a:spcAft>
              <a:buNone/>
            </a:pPr>
            <a:r>
              <a:rPr lang="en-US" sz="3000">
                <a:latin typeface="Calibri"/>
                <a:ea typeface="Calibri"/>
                <a:cs typeface="Calibri"/>
                <a:sym typeface="Calibri"/>
              </a:rPr>
              <a:t>4. Contact Information: Contact form or email address for potential employers, clients, or collaborators.</a:t>
            </a:r>
            <a:endParaRPr sz="3000">
              <a:latin typeface="Calibri"/>
              <a:ea typeface="Calibri"/>
              <a:cs typeface="Calibri"/>
              <a:sym typeface="Calibri"/>
            </a:endParaRPr>
          </a:p>
          <a:p>
            <a:pPr indent="0" lvl="0" marL="0" rtl="0" algn="l">
              <a:spcBef>
                <a:spcPts val="0"/>
              </a:spcBef>
              <a:spcAft>
                <a:spcPts val="0"/>
              </a:spcAft>
              <a:buNone/>
            </a:pPr>
            <a:r>
              <a:rPr lang="en-US" sz="3000">
                <a:latin typeface="Calibri"/>
                <a:ea typeface="Calibri"/>
                <a:cs typeface="Calibri"/>
                <a:sym typeface="Calibri"/>
              </a:rPr>
              <a:t>5.</a:t>
            </a:r>
            <a:endParaRPr sz="30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4"/>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75" name="Google Shape;75;p4"/>
          <p:cNvPicPr preferRelativeResize="0"/>
          <p:nvPr/>
        </p:nvPicPr>
        <p:blipFill rotWithShape="1">
          <a:blip r:embed="rId2">
            <a:alphaModFix/>
          </a:blip>
          <a:srcRect b="0" l="0" r="0" t="0"/>
          <a:stretch/>
        </p:blipFill>
        <p:spPr>
          <a:xfrm>
            <a:off x="723900" y="6172200"/>
            <a:ext cx="2181225" cy="485775"/>
          </a:xfrm>
          <a:prstGeom prst="rect">
            <a:avLst/>
          </a:prstGeom>
          <a:noFill/>
          <a:ln>
            <a:noFill/>
          </a:ln>
        </p:spPr>
      </p:pic>
      <p:sp>
        <p:nvSpPr>
          <p:cNvPr id="76" name="Google Shape;76;p4"/>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77" name="Google Shape;77;p4"/>
          <p:cNvSpPr txBox="1"/>
          <p:nvPr/>
        </p:nvSpPr>
        <p:spPr>
          <a:xfrm>
            <a:off x="172354" y="2479988"/>
            <a:ext cx="11847300" cy="29553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3000">
                <a:latin typeface="Calibri"/>
                <a:ea typeface="Calibri"/>
                <a:cs typeface="Calibri"/>
                <a:sym typeface="Calibri"/>
              </a:rPr>
              <a:t>Potential employers: Hiring managers, recruiters, and other stakeholders in the web development/design industry.</a:t>
            </a:r>
            <a:endParaRPr sz="3000">
              <a:latin typeface="Calibri"/>
              <a:ea typeface="Calibri"/>
              <a:cs typeface="Calibri"/>
              <a:sym typeface="Calibri"/>
            </a:endParaRPr>
          </a:p>
          <a:p>
            <a:pPr indent="0" lvl="0" marL="0" rtl="0" algn="l">
              <a:spcBef>
                <a:spcPts val="0"/>
              </a:spcBef>
              <a:spcAft>
                <a:spcPts val="0"/>
              </a:spcAft>
              <a:buNone/>
            </a:pPr>
            <a:r>
              <a:rPr lang="en-US" sz="3000">
                <a:latin typeface="Calibri"/>
                <a:ea typeface="Calibri"/>
                <a:cs typeface="Calibri"/>
                <a:sym typeface="Calibri"/>
              </a:rPr>
              <a:t>Clients: Businesses or individuals looking for web development/design services.</a:t>
            </a:r>
            <a:endParaRPr sz="3000">
              <a:latin typeface="Calibri"/>
              <a:ea typeface="Calibri"/>
              <a:cs typeface="Calibri"/>
              <a:sym typeface="Calibri"/>
            </a:endParaRPr>
          </a:p>
          <a:p>
            <a:pPr indent="0" lvl="0" marL="0" rtl="0" algn="l">
              <a:spcBef>
                <a:spcPts val="0"/>
              </a:spcBef>
              <a:spcAft>
                <a:spcPts val="0"/>
              </a:spcAft>
              <a:buNone/>
            </a:pPr>
            <a:r>
              <a:rPr lang="en-US" sz="3000">
                <a:latin typeface="Calibri"/>
                <a:ea typeface="Calibri"/>
                <a:cs typeface="Calibri"/>
                <a:sym typeface="Calibri"/>
              </a:rPr>
              <a:t>Collaborators: Other developers, designers, or professionals interested in potential collaborations.</a:t>
            </a:r>
            <a:endParaRPr sz="30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5"/>
          <p:cNvPicPr preferRelativeResize="0"/>
          <p:nvPr/>
        </p:nvPicPr>
        <p:blipFill/>
        <p:spPr>
          <a:xfrm>
            <a:off x="0" y="1476375"/>
            <a:ext cx="2695574" cy="3248025"/>
          </a:xfrm>
          <a:prstGeom prst="rect">
            <a:avLst/>
          </a:prstGeom>
          <a:noFill/>
          <a:ln>
            <a:noFill/>
          </a:ln>
        </p:spPr>
      </p:pic>
      <p:sp>
        <p:nvSpPr>
          <p:cNvPr id="80" name="Google Shape;80;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5"/>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TOOLS AND TECHNIQUES</a:t>
            </a:r>
            <a:endParaRPr sz="3600"/>
          </a:p>
        </p:txBody>
      </p:sp>
      <p:pic>
        <p:nvPicPr>
          <p:cNvPr id="84" name="Google Shape;84;p5"/>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sp>
        <p:nvSpPr>
          <p:cNvPr id="85" name="Google Shape;85;p5"/>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86" name="Google Shape;86;p5"/>
          <p:cNvSpPr txBox="1"/>
          <p:nvPr/>
        </p:nvSpPr>
        <p:spPr>
          <a:xfrm>
            <a:off x="2960700" y="1695438"/>
            <a:ext cx="6270600" cy="24936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3000">
                <a:latin typeface="Calibri"/>
                <a:ea typeface="Calibri"/>
                <a:cs typeface="Calibri"/>
                <a:sym typeface="Calibri"/>
              </a:rPr>
              <a:t>HTML</a:t>
            </a:r>
            <a:endParaRPr sz="3000">
              <a:latin typeface="Calibri"/>
              <a:ea typeface="Calibri"/>
              <a:cs typeface="Calibri"/>
              <a:sym typeface="Calibri"/>
            </a:endParaRPr>
          </a:p>
          <a:p>
            <a:pPr indent="0" lvl="0" marL="0" rtl="0" algn="l">
              <a:spcBef>
                <a:spcPts val="0"/>
              </a:spcBef>
              <a:spcAft>
                <a:spcPts val="0"/>
              </a:spcAft>
              <a:buNone/>
            </a:pPr>
            <a:r>
              <a:rPr lang="en-US" sz="3000">
                <a:latin typeface="Calibri"/>
                <a:ea typeface="Calibri"/>
                <a:cs typeface="Calibri"/>
                <a:sym typeface="Calibri"/>
              </a:rPr>
              <a:t>CSS</a:t>
            </a:r>
            <a:endParaRPr sz="3000">
              <a:latin typeface="Calibri"/>
              <a:ea typeface="Calibri"/>
              <a:cs typeface="Calibri"/>
              <a:sym typeface="Calibri"/>
            </a:endParaRPr>
          </a:p>
          <a:p>
            <a:pPr indent="0" lvl="0" marL="0" rtl="0" algn="l">
              <a:spcBef>
                <a:spcPts val="0"/>
              </a:spcBef>
              <a:spcAft>
                <a:spcPts val="0"/>
              </a:spcAft>
              <a:buNone/>
            </a:pPr>
            <a:r>
              <a:rPr lang="en-US" sz="3000">
                <a:latin typeface="Calibri"/>
                <a:ea typeface="Calibri"/>
                <a:cs typeface="Calibri"/>
                <a:sym typeface="Calibri"/>
              </a:rPr>
              <a:t>JAVASCRIPT</a:t>
            </a:r>
            <a:endParaRPr sz="3000">
              <a:latin typeface="Calibri"/>
              <a:ea typeface="Calibri"/>
              <a:cs typeface="Calibri"/>
              <a:sym typeface="Calibri"/>
            </a:endParaRPr>
          </a:p>
          <a:p>
            <a:pPr indent="0" lvl="0" marL="0" rtl="0" algn="l">
              <a:spcBef>
                <a:spcPts val="0"/>
              </a:spcBef>
              <a:spcAft>
                <a:spcPts val="0"/>
              </a:spcAft>
              <a:buNone/>
            </a:pPr>
            <a:r>
              <a:rPr lang="en-US" sz="3000">
                <a:latin typeface="Calibri"/>
                <a:ea typeface="Calibri"/>
                <a:cs typeface="Calibri"/>
                <a:sym typeface="Calibri"/>
              </a:rPr>
              <a:t>CODEPEN AS CODE EDITOR</a:t>
            </a:r>
            <a:endParaRPr sz="3000">
              <a:latin typeface="Calibri"/>
              <a:ea typeface="Calibri"/>
              <a:cs typeface="Calibri"/>
              <a:sym typeface="Calibri"/>
            </a:endParaRPr>
          </a:p>
          <a:p>
            <a:pPr indent="0" lvl="0" marL="0" rtl="0" algn="l">
              <a:spcBef>
                <a:spcPts val="0"/>
              </a:spcBef>
              <a:spcAft>
                <a:spcPts val="0"/>
              </a:spcAft>
              <a:buNone/>
            </a:pPr>
            <a:r>
              <a:rPr lang="en-US" sz="3000">
                <a:latin typeface="Calibri"/>
                <a:ea typeface="Calibri"/>
                <a:cs typeface="Calibri"/>
                <a:sym typeface="Calibri"/>
              </a:rPr>
              <a:t>GITHUB AS HOSTING PLATFORM</a:t>
            </a:r>
            <a:endParaRPr sz="30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9" name="Google Shape;89;p6"/>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90" name="Google Shape;90;p6"/>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91" name="Google Shape;91;p6"/>
          <p:cNvSpPr txBox="1"/>
          <p:nvPr/>
        </p:nvSpPr>
        <p:spPr>
          <a:xfrm>
            <a:off x="739775" y="291147"/>
            <a:ext cx="8794800" cy="629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000">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92" name="Google Shape;92;p6"/>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6"/>
          <p:cNvSpPr txBox="1"/>
          <p:nvPr/>
        </p:nvSpPr>
        <p:spPr>
          <a:xfrm>
            <a:off x="254000" y="920175"/>
            <a:ext cx="10515600" cy="56682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400">
                <a:latin typeface="Calibri"/>
                <a:ea typeface="Calibri"/>
                <a:cs typeface="Calibri"/>
                <a:sym typeface="Calibri"/>
              </a:rPr>
              <a:t>Clean and Simple Design:</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 Use a minimalistic approach to showcase your work without distractions.</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Consistent Typography:</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 Choose a clear, readable font and use it consistently throughout the portfolio.</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Color Scheme:</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 Select a palette that reflects your personal brand and use it consistently.</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White Space:</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 Use ample white space to make your content stand out and improve readability.</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Imagery:</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 Use high-quality images and graphics to showcase your work.</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Responsive Design:</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 Ensure that your portfolio looks great on desktop, tablet, and mobile devices.</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Navigation:</a:t>
            </a:r>
            <a:endParaRPr sz="2400">
              <a:latin typeface="Calibri"/>
              <a:ea typeface="Calibri"/>
              <a:cs typeface="Calibri"/>
              <a:sym typeface="Calibri"/>
            </a:endParaRPr>
          </a:p>
          <a:p>
            <a:pPr indent="0" lvl="0" marL="0" rtl="0" algn="l">
              <a:spcBef>
                <a:spcPts val="0"/>
              </a:spcBef>
              <a:spcAft>
                <a:spcPts val="0"/>
              </a:spcAft>
              <a:buNone/>
            </a:pPr>
            <a:r>
              <a:rPr lang="en-US" sz="2400">
                <a:latin typeface="Calibri"/>
                <a:ea typeface="Calibri"/>
                <a:cs typeface="Calibri"/>
                <a:sym typeface="Calibri"/>
              </a:rPr>
              <a:t>- Use a simple, intuitive navigation menu that makes it easy for visitor to find what they’re looking for.</a:t>
            </a:r>
            <a:endParaRPr sz="24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7"/>
          <p:cNvSpPr txBox="1"/>
          <p:nvPr/>
        </p:nvSpPr>
        <p:spPr>
          <a:xfrm>
            <a:off x="0" y="1798013"/>
            <a:ext cx="12192000" cy="38790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3000">
                <a:latin typeface="Calibri"/>
                <a:ea typeface="Calibri"/>
                <a:cs typeface="Calibri"/>
                <a:sym typeface="Calibri"/>
              </a:rPr>
              <a:t>1. Grid-based layout: A clean and simple layout that showcases projects in a grid format.</a:t>
            </a:r>
            <a:endParaRPr sz="3000">
              <a:latin typeface="Calibri"/>
              <a:ea typeface="Calibri"/>
              <a:cs typeface="Calibri"/>
              <a:sym typeface="Calibri"/>
            </a:endParaRPr>
          </a:p>
          <a:p>
            <a:pPr indent="0" lvl="0" marL="0" rtl="0" algn="l">
              <a:spcBef>
                <a:spcPts val="0"/>
              </a:spcBef>
              <a:spcAft>
                <a:spcPts val="0"/>
              </a:spcAft>
              <a:buNone/>
            </a:pPr>
            <a:r>
              <a:rPr lang="en-US" sz="3000">
                <a:latin typeface="Calibri"/>
                <a:ea typeface="Calibri"/>
                <a:cs typeface="Calibri"/>
                <a:sym typeface="Calibri"/>
              </a:rPr>
              <a:t>2. Masonry layout: A layout that showcases projects in a grid format with varying heights and widths.</a:t>
            </a:r>
            <a:endParaRPr sz="3000">
              <a:latin typeface="Calibri"/>
              <a:ea typeface="Calibri"/>
              <a:cs typeface="Calibri"/>
              <a:sym typeface="Calibri"/>
            </a:endParaRPr>
          </a:p>
          <a:p>
            <a:pPr indent="0" lvl="0" marL="0" rtl="0" algn="l">
              <a:spcBef>
                <a:spcPts val="0"/>
              </a:spcBef>
              <a:spcAft>
                <a:spcPts val="0"/>
              </a:spcAft>
              <a:buNone/>
            </a:pPr>
            <a:r>
              <a:rPr lang="en-US" sz="3000">
                <a:latin typeface="Calibri"/>
                <a:ea typeface="Calibri"/>
                <a:cs typeface="Calibri"/>
                <a:sym typeface="Calibri"/>
              </a:rPr>
              <a:t>3. Single-page layout: A layout that showcases all content on a single page, with sections and scrolling.</a:t>
            </a:r>
            <a:endParaRPr sz="3000">
              <a:latin typeface="Calibri"/>
              <a:ea typeface="Calibri"/>
              <a:cs typeface="Calibri"/>
              <a:sym typeface="Calibri"/>
            </a:endParaRPr>
          </a:p>
          <a:p>
            <a:pPr indent="0" lvl="0" marL="0" rtl="0" algn="l">
              <a:spcBef>
                <a:spcPts val="0"/>
              </a:spcBef>
              <a:spcAft>
                <a:spcPts val="0"/>
              </a:spcAft>
              <a:buNone/>
            </a:pPr>
            <a:r>
              <a:rPr lang="en-US" sz="3000">
                <a:latin typeface="Calibri"/>
                <a:ea typeface="Calibri"/>
                <a:cs typeface="Calibri"/>
                <a:sym typeface="Calibri"/>
              </a:rPr>
              <a:t>4. Multi-page layout: A layout that separates content into multiple pages, with navigation between sections.</a:t>
            </a:r>
            <a:endParaRPr sz="3000">
              <a:latin typeface="Calibri"/>
              <a:ea typeface="Calibri"/>
              <a:cs typeface="Calibri"/>
              <a:sym typeface="Calibri"/>
            </a:endParaRPr>
          </a:p>
        </p:txBody>
      </p:sp>
      <p:sp>
        <p:nvSpPr>
          <p:cNvPr id="96" name="Google Shape;96;p7"/>
          <p:cNvSpPr txBox="1"/>
          <p:nvPr/>
        </p:nvSpPr>
        <p:spPr>
          <a:xfrm>
            <a:off x="0" y="735282"/>
            <a:ext cx="12192000" cy="925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4800">
                <a:latin typeface="Calibri"/>
                <a:ea typeface="Calibri"/>
                <a:cs typeface="Calibri"/>
                <a:sym typeface="Calibri"/>
              </a:rPr>
              <a:t>LAYOUT:</a:t>
            </a:r>
            <a:endParaRPr b="1" sz="4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