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A9345-76B8-C5F5-C9DC-046AEC503632}" v="1583" dt="2023-05-18T13:58:43.223"/>
    <p1510:client id="{D8E2FDBA-2E51-39EA-E5B8-2FE622F3C259}" v="481" dt="2023-05-18T11:44:36.929"/>
    <p1510:client id="{FC694A33-2F96-4F32-B247-0B07D5612136}" v="621" dt="2023-05-18T10:31:54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gan M" userId="S::kugan.m@optit.in::278955b1-6adb-4b93-87c0-c1d3f0259dfa" providerId="AD" clId="Web-{80EA9345-76B8-C5F5-C9DC-046AEC503632}"/>
    <pc:docChg chg="addSld modSld">
      <pc:chgData name="Kugan M" userId="S::kugan.m@optit.in::278955b1-6adb-4b93-87c0-c1d3f0259dfa" providerId="AD" clId="Web-{80EA9345-76B8-C5F5-C9DC-046AEC503632}" dt="2023-05-18T13:58:43.223" v="1491" actId="20577"/>
      <pc:docMkLst>
        <pc:docMk/>
      </pc:docMkLst>
      <pc:sldChg chg="addSp delSp modSp mod setBg addAnim setClrOvrMap">
        <pc:chgData name="Kugan M" userId="S::kugan.m@optit.in::278955b1-6adb-4b93-87c0-c1d3f0259dfa" providerId="AD" clId="Web-{80EA9345-76B8-C5F5-C9DC-046AEC503632}" dt="2023-05-18T13:58:43.223" v="1491" actId="20577"/>
        <pc:sldMkLst>
          <pc:docMk/>
          <pc:sldMk cId="109857222" sldId="256"/>
        </pc:sldMkLst>
        <pc:spChg chg="mod">
          <ac:chgData name="Kugan M" userId="S::kugan.m@optit.in::278955b1-6adb-4b93-87c0-c1d3f0259dfa" providerId="AD" clId="Web-{80EA9345-76B8-C5F5-C9DC-046AEC503632}" dt="2023-05-18T13:58:43.223" v="149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ugan M" userId="S::kugan.m@optit.in::278955b1-6adb-4b93-87c0-c1d3f0259dfa" providerId="AD" clId="Web-{80EA9345-76B8-C5F5-C9DC-046AEC503632}" dt="2023-05-18T11:52:02.427" v="27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ugan M" userId="S::kugan.m@optit.in::278955b1-6adb-4b93-87c0-c1d3f0259dfa" providerId="AD" clId="Web-{80EA9345-76B8-C5F5-C9DC-046AEC503632}" dt="2023-05-18T11:51:31.598" v="256"/>
          <ac:spMkLst>
            <pc:docMk/>
            <pc:sldMk cId="109857222" sldId="256"/>
            <ac:spMk id="6" creationId="{71B2258F-86CA-4D4D-8270-BC05FCDEBFB3}"/>
          </ac:spMkLst>
        </pc:spChg>
        <pc:picChg chg="add">
          <ac:chgData name="Kugan M" userId="S::kugan.m@optit.in::278955b1-6adb-4b93-87c0-c1d3f0259dfa" providerId="AD" clId="Web-{80EA9345-76B8-C5F5-C9DC-046AEC503632}" dt="2023-05-18T11:51:31.598" v="256"/>
          <ac:picMkLst>
            <pc:docMk/>
            <pc:sldMk cId="109857222" sldId="256"/>
            <ac:picMk id="5" creationId="{C8CD98E0-A4D3-BC83-CB02-B826475495E4}"/>
          </ac:picMkLst>
        </pc:picChg>
      </pc:sldChg>
      <pc:sldChg chg="delSp modSp">
        <pc:chgData name="Kugan M" userId="S::kugan.m@optit.in::278955b1-6adb-4b93-87c0-c1d3f0259dfa" providerId="AD" clId="Web-{80EA9345-76B8-C5F5-C9DC-046AEC503632}" dt="2023-05-18T13:56:58.643" v="1490"/>
        <pc:sldMkLst>
          <pc:docMk/>
          <pc:sldMk cId="1769641449" sldId="257"/>
        </pc:sldMkLst>
        <pc:spChg chg="del mod">
          <ac:chgData name="Kugan M" userId="S::kugan.m@optit.in::278955b1-6adb-4b93-87c0-c1d3f0259dfa" providerId="AD" clId="Web-{80EA9345-76B8-C5F5-C9DC-046AEC503632}" dt="2023-05-18T11:44:59.795" v="1"/>
          <ac:spMkLst>
            <pc:docMk/>
            <pc:sldMk cId="1769641449" sldId="257"/>
            <ac:spMk id="5" creationId="{62EC7EB0-4FAF-C32D-9CD4-4F6BE766E915}"/>
          </ac:spMkLst>
        </pc:spChg>
        <pc:graphicFrameChg chg="mod modGraphic">
          <ac:chgData name="Kugan M" userId="S::kugan.m@optit.in::278955b1-6adb-4b93-87c0-c1d3f0259dfa" providerId="AD" clId="Web-{80EA9345-76B8-C5F5-C9DC-046AEC503632}" dt="2023-05-18T13:56:58.643" v="1490"/>
          <ac:graphicFrameMkLst>
            <pc:docMk/>
            <pc:sldMk cId="1769641449" sldId="257"/>
            <ac:graphicFrameMk id="4" creationId="{C76012B9-C3A1-231C-438F-30BA9BA584C6}"/>
          </ac:graphicFrameMkLst>
        </pc:graphicFrameChg>
      </pc:sldChg>
      <pc:sldChg chg="addSp delSp modSp new">
        <pc:chgData name="Kugan M" userId="S::kugan.m@optit.in::278955b1-6adb-4b93-87c0-c1d3f0259dfa" providerId="AD" clId="Web-{80EA9345-76B8-C5F5-C9DC-046AEC503632}" dt="2023-05-18T13:56:37.939" v="1482"/>
        <pc:sldMkLst>
          <pc:docMk/>
          <pc:sldMk cId="1470454144" sldId="258"/>
        </pc:sldMkLst>
        <pc:spChg chg="del">
          <ac:chgData name="Kugan M" userId="S::kugan.m@optit.in::278955b1-6adb-4b93-87c0-c1d3f0259dfa" providerId="AD" clId="Web-{80EA9345-76B8-C5F5-C9DC-046AEC503632}" dt="2023-05-18T11:50:00.128" v="245"/>
          <ac:spMkLst>
            <pc:docMk/>
            <pc:sldMk cId="1470454144" sldId="258"/>
            <ac:spMk id="2" creationId="{9E93A1DC-274A-0E6F-4694-87026BD93C0E}"/>
          </ac:spMkLst>
        </pc:spChg>
        <pc:spChg chg="del">
          <ac:chgData name="Kugan M" userId="S::kugan.m@optit.in::278955b1-6adb-4b93-87c0-c1d3f0259dfa" providerId="AD" clId="Web-{80EA9345-76B8-C5F5-C9DC-046AEC503632}" dt="2023-05-18T11:48:07.017" v="243"/>
          <ac:spMkLst>
            <pc:docMk/>
            <pc:sldMk cId="1470454144" sldId="258"/>
            <ac:spMk id="3" creationId="{F63EFD17-32E0-7AF0-0665-5C4E9FDA8CA7}"/>
          </ac:spMkLst>
        </pc:spChg>
        <pc:spChg chg="add del mod">
          <ac:chgData name="Kugan M" userId="S::kugan.m@optit.in::278955b1-6adb-4b93-87c0-c1d3f0259dfa" providerId="AD" clId="Web-{80EA9345-76B8-C5F5-C9DC-046AEC503632}" dt="2023-05-18T11:50:50.488" v="250"/>
          <ac:spMkLst>
            <pc:docMk/>
            <pc:sldMk cId="1470454144" sldId="258"/>
            <ac:spMk id="8" creationId="{4B0440FD-38A2-0A9A-705A-E49AFB6CA475}"/>
          </ac:spMkLst>
        </pc:spChg>
        <pc:graphicFrameChg chg="add del mod ord modGraphic">
          <ac:chgData name="Kugan M" userId="S::kugan.m@optit.in::278955b1-6adb-4b93-87c0-c1d3f0259dfa" providerId="AD" clId="Web-{80EA9345-76B8-C5F5-C9DC-046AEC503632}" dt="2023-05-18T11:50:41.769" v="249"/>
          <ac:graphicFrameMkLst>
            <pc:docMk/>
            <pc:sldMk cId="1470454144" sldId="258"/>
            <ac:graphicFrameMk id="4" creationId="{5BCD03B3-5D3B-EC14-B330-E5D4E11755C3}"/>
          </ac:graphicFrameMkLst>
        </pc:graphicFrameChg>
        <pc:graphicFrameChg chg="add mod modGraphic">
          <ac:chgData name="Kugan M" userId="S::kugan.m@optit.in::278955b1-6adb-4b93-87c0-c1d3f0259dfa" providerId="AD" clId="Web-{80EA9345-76B8-C5F5-C9DC-046AEC503632}" dt="2023-05-18T13:56:37.939" v="1482"/>
          <ac:graphicFrameMkLst>
            <pc:docMk/>
            <pc:sldMk cId="1470454144" sldId="258"/>
            <ac:graphicFrameMk id="6" creationId="{2274CC52-18E7-B9B3-2058-03D63A5C9E02}"/>
          </ac:graphicFrameMkLst>
        </pc:graphicFrameChg>
      </pc:sldChg>
      <pc:sldChg chg="addSp delSp modSp new">
        <pc:chgData name="Kugan M" userId="S::kugan.m@optit.in::278955b1-6adb-4b93-87c0-c1d3f0259dfa" providerId="AD" clId="Web-{80EA9345-76B8-C5F5-C9DC-046AEC503632}" dt="2023-05-18T13:56:04.391" v="1470"/>
        <pc:sldMkLst>
          <pc:docMk/>
          <pc:sldMk cId="4266054431" sldId="259"/>
        </pc:sldMkLst>
        <pc:spChg chg="del">
          <ac:chgData name="Kugan M" userId="S::kugan.m@optit.in::278955b1-6adb-4b93-87c0-c1d3f0259dfa" providerId="AD" clId="Web-{80EA9345-76B8-C5F5-C9DC-046AEC503632}" dt="2023-05-18T11:51:06.207" v="253"/>
          <ac:spMkLst>
            <pc:docMk/>
            <pc:sldMk cId="4266054431" sldId="259"/>
            <ac:spMk id="2" creationId="{587BE5A7-760E-09F7-9D95-9C4427D61F65}"/>
          </ac:spMkLst>
        </pc:spChg>
        <pc:spChg chg="del">
          <ac:chgData name="Kugan M" userId="S::kugan.m@optit.in::278955b1-6adb-4b93-87c0-c1d3f0259dfa" providerId="AD" clId="Web-{80EA9345-76B8-C5F5-C9DC-046AEC503632}" dt="2023-05-18T11:51:08.848" v="254"/>
          <ac:spMkLst>
            <pc:docMk/>
            <pc:sldMk cId="4266054431" sldId="259"/>
            <ac:spMk id="3" creationId="{2A819EC8-C2EE-03AB-7AA9-1918BE6ECB45}"/>
          </ac:spMkLst>
        </pc:spChg>
        <pc:graphicFrameChg chg="add del mod">
          <ac:chgData name="Kugan M" userId="S::kugan.m@optit.in::278955b1-6adb-4b93-87c0-c1d3f0259dfa" providerId="AD" clId="Web-{80EA9345-76B8-C5F5-C9DC-046AEC503632}" dt="2023-05-18T13:28:48.464" v="926"/>
          <ac:graphicFrameMkLst>
            <pc:docMk/>
            <pc:sldMk cId="4266054431" sldId="259"/>
            <ac:graphicFrameMk id="3" creationId="{B54E9BCE-A0F3-0757-B8A0-3C1DE56C1712}"/>
          </ac:graphicFrameMkLst>
        </pc:graphicFrameChg>
        <pc:graphicFrameChg chg="add mod modGraphic">
          <ac:chgData name="Kugan M" userId="S::kugan.m@optit.in::278955b1-6adb-4b93-87c0-c1d3f0259dfa" providerId="AD" clId="Web-{80EA9345-76B8-C5F5-C9DC-046AEC503632}" dt="2023-05-18T13:56:04.391" v="1470"/>
          <ac:graphicFrameMkLst>
            <pc:docMk/>
            <pc:sldMk cId="4266054431" sldId="259"/>
            <ac:graphicFrameMk id="5" creationId="{082DF2FD-AE3C-7C3A-13A7-1C4FFB29D9A5}"/>
          </ac:graphicFrameMkLst>
        </pc:graphicFrameChg>
      </pc:sldChg>
    </pc:docChg>
  </pc:docChgLst>
  <pc:docChgLst>
    <pc:chgData name="Kugan M" userId="S::kugan.m@optit.in::278955b1-6adb-4b93-87c0-c1d3f0259dfa" providerId="AD" clId="Web-{D8E2FDBA-2E51-39EA-E5B8-2FE622F3C259}"/>
    <pc:docChg chg="modSld">
      <pc:chgData name="Kugan M" userId="S::kugan.m@optit.in::278955b1-6adb-4b93-87c0-c1d3f0259dfa" providerId="AD" clId="Web-{D8E2FDBA-2E51-39EA-E5B8-2FE622F3C259}" dt="2023-05-18T11:44:36.929" v="455"/>
      <pc:docMkLst>
        <pc:docMk/>
      </pc:docMkLst>
      <pc:sldChg chg="addSp delSp modSp">
        <pc:chgData name="Kugan M" userId="S::kugan.m@optit.in::278955b1-6adb-4b93-87c0-c1d3f0259dfa" providerId="AD" clId="Web-{D8E2FDBA-2E51-39EA-E5B8-2FE622F3C259}" dt="2023-05-18T11:44:36.929" v="455"/>
        <pc:sldMkLst>
          <pc:docMk/>
          <pc:sldMk cId="1769641449" sldId="257"/>
        </pc:sldMkLst>
        <pc:spChg chg="del mod">
          <ac:chgData name="Kugan M" userId="S::kugan.m@optit.in::278955b1-6adb-4b93-87c0-c1d3f0259dfa" providerId="AD" clId="Web-{D8E2FDBA-2E51-39EA-E5B8-2FE622F3C259}" dt="2023-05-18T11:44:36.929" v="455"/>
          <ac:spMkLst>
            <pc:docMk/>
            <pc:sldMk cId="1769641449" sldId="257"/>
            <ac:spMk id="2" creationId="{6E0AEF03-C25B-E20B-66B7-56D0F0EADA6F}"/>
          </ac:spMkLst>
        </pc:spChg>
        <pc:spChg chg="add mod">
          <ac:chgData name="Kugan M" userId="S::kugan.m@optit.in::278955b1-6adb-4b93-87c0-c1d3f0259dfa" providerId="AD" clId="Web-{D8E2FDBA-2E51-39EA-E5B8-2FE622F3C259}" dt="2023-05-18T11:44:36.929" v="455"/>
          <ac:spMkLst>
            <pc:docMk/>
            <pc:sldMk cId="1769641449" sldId="257"/>
            <ac:spMk id="5" creationId="{62EC7EB0-4FAF-C32D-9CD4-4F6BE766E915}"/>
          </ac:spMkLst>
        </pc:spChg>
        <pc:graphicFrameChg chg="mod modGraphic">
          <ac:chgData name="Kugan M" userId="S::kugan.m@optit.in::278955b1-6adb-4b93-87c0-c1d3f0259dfa" providerId="AD" clId="Web-{D8E2FDBA-2E51-39EA-E5B8-2FE622F3C259}" dt="2023-05-18T11:44:31.741" v="453"/>
          <ac:graphicFrameMkLst>
            <pc:docMk/>
            <pc:sldMk cId="1769641449" sldId="257"/>
            <ac:graphicFrameMk id="4" creationId="{C76012B9-C3A1-231C-438F-30BA9BA584C6}"/>
          </ac:graphicFrameMkLst>
        </pc:graphicFrameChg>
      </pc:sldChg>
    </pc:docChg>
  </pc:docChgLst>
  <pc:docChgLst>
    <pc:chgData name="Kugan M" userId="S::kugan.m@optit.in::278955b1-6adb-4b93-87c0-c1d3f0259dfa" providerId="AD" clId="Web-{FC694A33-2F96-4F32-B247-0B07D5612136}"/>
    <pc:docChg chg="addSld modSld addMainMaster delMainMaster">
      <pc:chgData name="Kugan M" userId="S::kugan.m@optit.in::278955b1-6adb-4b93-87c0-c1d3f0259dfa" providerId="AD" clId="Web-{FC694A33-2F96-4F32-B247-0B07D5612136}" dt="2023-05-18T10:30:35.421" v="603"/>
      <pc:docMkLst>
        <pc:docMk/>
      </pc:docMkLst>
      <pc:sldChg chg="addSp delSp modSp mod setBg modClrScheme chgLayout">
        <pc:chgData name="Kugan M" userId="S::kugan.m@optit.in::278955b1-6adb-4b93-87c0-c1d3f0259dfa" providerId="AD" clId="Web-{FC694A33-2F96-4F32-B247-0B07D5612136}" dt="2023-05-18T09:51:48.382" v="19" actId="20577"/>
        <pc:sldMkLst>
          <pc:docMk/>
          <pc:sldMk cId="109857222" sldId="256"/>
        </pc:sldMkLst>
        <pc:spChg chg="mod">
          <ac:chgData name="Kugan M" userId="S::kugan.m@optit.in::278955b1-6adb-4b93-87c0-c1d3f0259dfa" providerId="AD" clId="Web-{FC694A33-2F96-4F32-B247-0B07D5612136}" dt="2023-05-18T09:51:48.38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gan M" userId="S::kugan.m@optit.in::278955b1-6adb-4b93-87c0-c1d3f0259dfa" providerId="AD" clId="Web-{FC694A33-2F96-4F32-B247-0B07D5612136}" dt="2023-05-18T09:46:58.877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ugan M" userId="S::kugan.m@optit.in::278955b1-6adb-4b93-87c0-c1d3f0259dfa" providerId="AD" clId="Web-{FC694A33-2F96-4F32-B247-0B07D5612136}" dt="2023-05-18T09:46:51.658" v="5"/>
          <ac:spMkLst>
            <pc:docMk/>
            <pc:sldMk cId="109857222" sldId="256"/>
            <ac:spMk id="9" creationId="{C3B0A228-9EA3-4009-A82E-9402BBC726A0}"/>
          </ac:spMkLst>
        </pc:spChg>
        <pc:spChg chg="add del">
          <ac:chgData name="Kugan M" userId="S::kugan.m@optit.in::278955b1-6adb-4b93-87c0-c1d3f0259dfa" providerId="AD" clId="Web-{FC694A33-2F96-4F32-B247-0B07D5612136}" dt="2023-05-18T09:46:51.658" v="5"/>
          <ac:spMkLst>
            <pc:docMk/>
            <pc:sldMk cId="109857222" sldId="256"/>
            <ac:spMk id="11" creationId="{02E0C409-730D-455F-AA8F-0646ABDB1B42}"/>
          </ac:spMkLst>
        </pc:spChg>
        <pc:spChg chg="add del">
          <ac:chgData name="Kugan M" userId="S::kugan.m@optit.in::278955b1-6adb-4b93-87c0-c1d3f0259dfa" providerId="AD" clId="Web-{FC694A33-2F96-4F32-B247-0B07D5612136}" dt="2023-05-18T09:46:58.877" v="7"/>
          <ac:spMkLst>
            <pc:docMk/>
            <pc:sldMk cId="109857222" sldId="256"/>
            <ac:spMk id="13" creationId="{0B1C8180-2FDD-4202-8C45-4057CB1AB26F}"/>
          </ac:spMkLst>
        </pc:spChg>
        <pc:spChg chg="add del">
          <ac:chgData name="Kugan M" userId="S::kugan.m@optit.in::278955b1-6adb-4b93-87c0-c1d3f0259dfa" providerId="AD" clId="Web-{FC694A33-2F96-4F32-B247-0B07D5612136}" dt="2023-05-18T09:46:58.877" v="7"/>
          <ac:spMkLst>
            <pc:docMk/>
            <pc:sldMk cId="109857222" sldId="256"/>
            <ac:spMk id="16" creationId="{BF9FFE17-DE95-4821-ACC1-B90C95449294}"/>
          </ac:spMkLst>
        </pc:spChg>
        <pc:spChg chg="add del">
          <ac:chgData name="Kugan M" userId="S::kugan.m@optit.in::278955b1-6adb-4b93-87c0-c1d3f0259dfa" providerId="AD" clId="Web-{FC694A33-2F96-4F32-B247-0B07D5612136}" dt="2023-05-18T09:46:58.877" v="7"/>
          <ac:spMkLst>
            <pc:docMk/>
            <pc:sldMk cId="109857222" sldId="256"/>
            <ac:spMk id="18" creationId="{03CF76AF-FF72-4430-A772-05840329020B}"/>
          </ac:spMkLst>
        </pc:spChg>
        <pc:picChg chg="add del">
          <ac:chgData name="Kugan M" userId="S::kugan.m@optit.in::278955b1-6adb-4b93-87c0-c1d3f0259dfa" providerId="AD" clId="Web-{FC694A33-2F96-4F32-B247-0B07D5612136}" dt="2023-05-18T09:46:51.658" v="5"/>
          <ac:picMkLst>
            <pc:docMk/>
            <pc:sldMk cId="109857222" sldId="256"/>
            <ac:picMk id="4" creationId="{D4F19495-AB8C-C45F-4FC6-640808161C3A}"/>
          </ac:picMkLst>
        </pc:picChg>
        <pc:picChg chg="add del">
          <ac:chgData name="Kugan M" userId="S::kugan.m@optit.in::278955b1-6adb-4b93-87c0-c1d3f0259dfa" providerId="AD" clId="Web-{FC694A33-2F96-4F32-B247-0B07D5612136}" dt="2023-05-18T09:46:58.877" v="7"/>
          <ac:picMkLst>
            <pc:docMk/>
            <pc:sldMk cId="109857222" sldId="256"/>
            <ac:picMk id="14" creationId="{56047F9C-12BF-643F-10C6-CF7A4D0CC605}"/>
          </ac:picMkLst>
        </pc:picChg>
        <pc:cxnChg chg="add del">
          <ac:chgData name="Kugan M" userId="S::kugan.m@optit.in::278955b1-6adb-4b93-87c0-c1d3f0259dfa" providerId="AD" clId="Web-{FC694A33-2F96-4F32-B247-0B07D5612136}" dt="2023-05-18T09:46:58.877" v="7"/>
          <ac:cxnSpMkLst>
            <pc:docMk/>
            <pc:sldMk cId="109857222" sldId="256"/>
            <ac:cxnSpMk id="15" creationId="{D6E86CC6-13EA-4A88-86AD-CF27BF52CC95}"/>
          </ac:cxnSpMkLst>
        </pc:cxnChg>
        <pc:cxnChg chg="add del">
          <ac:chgData name="Kugan M" userId="S::kugan.m@optit.in::278955b1-6adb-4b93-87c0-c1d3f0259dfa" providerId="AD" clId="Web-{FC694A33-2F96-4F32-B247-0B07D5612136}" dt="2023-05-18T09:46:58.877" v="7"/>
          <ac:cxnSpMkLst>
            <pc:docMk/>
            <pc:sldMk cId="109857222" sldId="256"/>
            <ac:cxnSpMk id="17" creationId="{3F80B441-4F7D-4B40-8A13-FED03A1F3A16}"/>
          </ac:cxnSpMkLst>
        </pc:cxnChg>
        <pc:cxnChg chg="add del">
          <ac:chgData name="Kugan M" userId="S::kugan.m@optit.in::278955b1-6adb-4b93-87c0-c1d3f0259dfa" providerId="AD" clId="Web-{FC694A33-2F96-4F32-B247-0B07D5612136}" dt="2023-05-18T09:46:58.877" v="7"/>
          <ac:cxnSpMkLst>
            <pc:docMk/>
            <pc:sldMk cId="109857222" sldId="256"/>
            <ac:cxnSpMk id="19" creationId="{70C7FD1A-44B1-4E4C-B0C9-A8103DCCDCC2}"/>
          </ac:cxnSpMkLst>
        </pc:cxnChg>
      </pc:sldChg>
      <pc:sldChg chg="addSp delSp modSp new">
        <pc:chgData name="Kugan M" userId="S::kugan.m@optit.in::278955b1-6adb-4b93-87c0-c1d3f0259dfa" providerId="AD" clId="Web-{FC694A33-2F96-4F32-B247-0B07D5612136}" dt="2023-05-18T10:30:35.421" v="603"/>
        <pc:sldMkLst>
          <pc:docMk/>
          <pc:sldMk cId="1769641449" sldId="257"/>
        </pc:sldMkLst>
        <pc:spChg chg="mod">
          <ac:chgData name="Kugan M" userId="S::kugan.m@optit.in::278955b1-6adb-4b93-87c0-c1d3f0259dfa" providerId="AD" clId="Web-{FC694A33-2F96-4F32-B247-0B07D5612136}" dt="2023-05-18T10:16:15.297" v="543" actId="20577"/>
          <ac:spMkLst>
            <pc:docMk/>
            <pc:sldMk cId="1769641449" sldId="257"/>
            <ac:spMk id="2" creationId="{6E0AEF03-C25B-E20B-66B7-56D0F0EADA6F}"/>
          </ac:spMkLst>
        </pc:spChg>
        <pc:spChg chg="del">
          <ac:chgData name="Kugan M" userId="S::kugan.m@optit.in::278955b1-6adb-4b93-87c0-c1d3f0259dfa" providerId="AD" clId="Web-{FC694A33-2F96-4F32-B247-0B07D5612136}" dt="2023-05-18T10:07:03.959" v="21"/>
          <ac:spMkLst>
            <pc:docMk/>
            <pc:sldMk cId="1769641449" sldId="257"/>
            <ac:spMk id="3" creationId="{9B5E6816-4151-D9F1-0D23-29994FB23643}"/>
          </ac:spMkLst>
        </pc:spChg>
        <pc:graphicFrameChg chg="add mod ord modGraphic">
          <ac:chgData name="Kugan M" userId="S::kugan.m@optit.in::278955b1-6adb-4b93-87c0-c1d3f0259dfa" providerId="AD" clId="Web-{FC694A33-2F96-4F32-B247-0B07D5612136}" dt="2023-05-18T10:30:35.421" v="603"/>
          <ac:graphicFrameMkLst>
            <pc:docMk/>
            <pc:sldMk cId="1769641449" sldId="257"/>
            <ac:graphicFrameMk id="4" creationId="{C76012B9-C3A1-231C-438F-30BA9BA584C6}"/>
          </ac:graphicFrameMkLst>
        </pc:graphicFrameChg>
      </pc:sldChg>
      <pc:sldMasterChg chg="add del addSldLayout delSldLayout">
        <pc:chgData name="Kugan M" userId="S::kugan.m@optit.in::278955b1-6adb-4b93-87c0-c1d3f0259dfa" providerId="AD" clId="Web-{FC694A33-2F96-4F32-B247-0B07D5612136}" dt="2023-05-18T09:46:58.877" v="7"/>
        <pc:sldMasterMkLst>
          <pc:docMk/>
          <pc:sldMasterMk cId="2460954070" sldId="2147483660"/>
        </pc:sldMasterMkLst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ugan M" userId="S::kugan.m@optit.in::278955b1-6adb-4b93-87c0-c1d3f0259dfa" providerId="AD" clId="Web-{FC694A33-2F96-4F32-B247-0B07D5612136}" dt="2023-05-18T09:46:58.877" v="7"/>
        <pc:sldMasterMkLst>
          <pc:docMk/>
          <pc:sldMasterMk cId="2702533878" sldId="2147483685"/>
        </pc:sldMasterMkLst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3909789270" sldId="2147483674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770526440" sldId="2147483675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2154745841" sldId="2147483676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4078433741" sldId="2147483677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3601245440" sldId="2147483678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330755723" sldId="2147483679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3438097371" sldId="2147483680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1478347012" sldId="2147483681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1969128655" sldId="2147483682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2560805069" sldId="2147483683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8.877" v="7"/>
          <pc:sldLayoutMkLst>
            <pc:docMk/>
            <pc:sldMasterMk cId="2702533878" sldId="2147483685"/>
            <pc:sldLayoutMk cId="2468314990" sldId="2147483684"/>
          </pc:sldLayoutMkLst>
        </pc:sldLayoutChg>
      </pc:sldMasterChg>
      <pc:sldMasterChg chg="add del addSldLayout delSldLayout">
        <pc:chgData name="Kugan M" userId="S::kugan.m@optit.in::278955b1-6adb-4b93-87c0-c1d3f0259dfa" providerId="AD" clId="Web-{FC694A33-2F96-4F32-B247-0B07D5612136}" dt="2023-05-18T09:46:51.658" v="5"/>
        <pc:sldMasterMkLst>
          <pc:docMk/>
          <pc:sldMasterMk cId="482243976" sldId="2147483750"/>
        </pc:sldMasterMkLst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3966855038" sldId="2147483739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3420564583" sldId="2147483740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247547608" sldId="2147483741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2389210843" sldId="2147483742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255353997" sldId="2147483743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1377730936" sldId="2147483744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3132296114" sldId="2147483745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556810838" sldId="2147483746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32045474" sldId="2147483747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170110359" sldId="2147483748"/>
          </pc:sldLayoutMkLst>
        </pc:sldLayoutChg>
        <pc:sldLayoutChg chg="add del">
          <pc:chgData name="Kugan M" userId="S::kugan.m@optit.in::278955b1-6adb-4b93-87c0-c1d3f0259dfa" providerId="AD" clId="Web-{FC694A33-2F96-4F32-B247-0B07D5612136}" dt="2023-05-18T09:46:51.658" v="5"/>
          <pc:sldLayoutMkLst>
            <pc:docMk/>
            <pc:sldMasterMk cId="482243976" sldId="2147483750"/>
            <pc:sldLayoutMk cId="4106442226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D98E0-A4D3-BC83-CB02-B8264754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759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340" y="1798097"/>
            <a:ext cx="9144000" cy="91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cs typeface="Calibri Light"/>
              </a:rPr>
              <a:t>Web Application Firewall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6012B9-C3A1-231C-438F-30BA9BA58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30653"/>
              </p:ext>
            </p:extLst>
          </p:nvPr>
        </p:nvGraphicFramePr>
        <p:xfrm>
          <a:off x="833886" y="373811"/>
          <a:ext cx="10990090" cy="589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99">
                  <a:extLst>
                    <a:ext uri="{9D8B030D-6E8A-4147-A177-3AD203B41FA5}">
                      <a16:colId xmlns:a16="http://schemas.microsoft.com/office/drawing/2014/main" val="2230443924"/>
                    </a:ext>
                  </a:extLst>
                </a:gridCol>
                <a:gridCol w="2048773">
                  <a:extLst>
                    <a:ext uri="{9D8B030D-6E8A-4147-A177-3AD203B41FA5}">
                      <a16:colId xmlns:a16="http://schemas.microsoft.com/office/drawing/2014/main" val="1722521799"/>
                    </a:ext>
                  </a:extLst>
                </a:gridCol>
                <a:gridCol w="3466980">
                  <a:extLst>
                    <a:ext uri="{9D8B030D-6E8A-4147-A177-3AD203B41FA5}">
                      <a16:colId xmlns:a16="http://schemas.microsoft.com/office/drawing/2014/main" val="2920823965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552074993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3521695206"/>
                    </a:ext>
                  </a:extLst>
                </a:gridCol>
              </a:tblGrid>
              <a:tr h="71167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solidFill>
                            <a:schemeClr val="bg1"/>
                          </a:solidFill>
                          <a:latin typeface="Calibri"/>
                        </a:rPr>
                        <a:t>S.No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Product Name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Cons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30749"/>
                  </a:ext>
                </a:extLst>
              </a:tr>
              <a:tr h="4764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err="1">
                          <a:latin typeface="Calibri"/>
                        </a:rPr>
                        <a:t>Prophaze</a:t>
                      </a:r>
                      <a:r>
                        <a:rPr lang="en-US" sz="2000" b="0" dirty="0">
                          <a:latin typeface="Calibri"/>
                        </a:rPr>
                        <a:t>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12529"/>
                          </a:solidFill>
                          <a:latin typeface="Calibri"/>
                        </a:rPr>
                        <a:t>US$299.00/month</a:t>
                      </a:r>
                      <a:endParaRPr lang="en-US" sz="200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Ease of use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No demo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25157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Free Trail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Easy to implement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027079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899085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err="1">
                          <a:latin typeface="Calibri"/>
                        </a:rPr>
                        <a:t>CloudFare</a:t>
                      </a:r>
                      <a:r>
                        <a:rPr lang="en-US" sz="2000" b="0" dirty="0">
                          <a:latin typeface="Calibri"/>
                        </a:rPr>
                        <a:t>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Pro : $20/Month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Affordable global CDN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No Free Trail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315103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Business : $200/Month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err="1">
                          <a:latin typeface="Calibri"/>
                        </a:rPr>
                        <a:t>DDos</a:t>
                      </a:r>
                      <a:r>
                        <a:rPr lang="en-US" sz="2000" b="0" dirty="0">
                          <a:latin typeface="Calibri"/>
                        </a:rPr>
                        <a:t> Protection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40036"/>
                  </a:ext>
                </a:extLst>
              </a:tr>
              <a:tr h="69082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Enterprise : Billed Annually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388863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err="1">
                          <a:latin typeface="Calibri"/>
                        </a:rPr>
                        <a:t>Sucuri</a:t>
                      </a:r>
                      <a:r>
                        <a:rPr lang="en-US" sz="2000" b="0" dirty="0">
                          <a:latin typeface="Calibri"/>
                        </a:rPr>
                        <a:t>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Basic : $199/year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Easy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No Demo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96811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Pro: $299/year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Dedicated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No Trail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908336"/>
                  </a:ext>
                </a:extLst>
              </a:tr>
              <a:tr h="100050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Business : $499/year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Money back guarantee for malware removal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No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274CC52-18E7-B9B3-2058-03D63A5C9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45585"/>
              </p:ext>
            </p:extLst>
          </p:nvPr>
        </p:nvGraphicFramePr>
        <p:xfrm>
          <a:off x="445697" y="445698"/>
          <a:ext cx="10990090" cy="59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99">
                  <a:extLst>
                    <a:ext uri="{9D8B030D-6E8A-4147-A177-3AD203B41FA5}">
                      <a16:colId xmlns:a16="http://schemas.microsoft.com/office/drawing/2014/main" val="2230443924"/>
                    </a:ext>
                  </a:extLst>
                </a:gridCol>
                <a:gridCol w="2048773">
                  <a:extLst>
                    <a:ext uri="{9D8B030D-6E8A-4147-A177-3AD203B41FA5}">
                      <a16:colId xmlns:a16="http://schemas.microsoft.com/office/drawing/2014/main" val="1722521799"/>
                    </a:ext>
                  </a:extLst>
                </a:gridCol>
                <a:gridCol w="3466980">
                  <a:extLst>
                    <a:ext uri="{9D8B030D-6E8A-4147-A177-3AD203B41FA5}">
                      <a16:colId xmlns:a16="http://schemas.microsoft.com/office/drawing/2014/main" val="2920823965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552074993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3521695206"/>
                    </a:ext>
                  </a:extLst>
                </a:gridCol>
              </a:tblGrid>
              <a:tr h="71167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solidFill>
                            <a:schemeClr val="bg1"/>
                          </a:solidFill>
                          <a:latin typeface="Calibri"/>
                        </a:rPr>
                        <a:t>S.No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Product Name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Cons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30749"/>
                  </a:ext>
                </a:extLst>
              </a:tr>
              <a:tr h="4764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Imperva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12529"/>
                          </a:solidFill>
                          <a:latin typeface="Calibri"/>
                        </a:rPr>
                        <a:t>Professional Plan : $59/Month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Great Security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High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25157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Business Plan : $299/Month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Good Support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027079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Free 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Easy to use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899085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/>
                        </a:rPr>
                        <a:t>AppTrana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Basic: Free forever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Cost effective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NIL</a:t>
                      </a:r>
                      <a:endParaRPr lang="en-US" sz="2000" b="0" dirty="0" err="1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315103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Advance : $99/month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Great features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40036"/>
                  </a:ext>
                </a:extLst>
              </a:tr>
              <a:tr h="69082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Premium : $399/Month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Good and standard support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388863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/>
                        </a:rPr>
                        <a:t>HAProxy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Open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Fast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96811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Enterprise: $690 per unit billed annually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Reliable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908336"/>
                  </a:ext>
                </a:extLst>
              </a:tr>
              <a:tr h="100050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Open source to use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DF2FD-AE3C-7C3A-13A7-1C4FFB29D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856063"/>
              </p:ext>
            </p:extLst>
          </p:nvPr>
        </p:nvGraphicFramePr>
        <p:xfrm>
          <a:off x="445697" y="445698"/>
          <a:ext cx="10990090" cy="589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99">
                  <a:extLst>
                    <a:ext uri="{9D8B030D-6E8A-4147-A177-3AD203B41FA5}">
                      <a16:colId xmlns:a16="http://schemas.microsoft.com/office/drawing/2014/main" val="2230443924"/>
                    </a:ext>
                  </a:extLst>
                </a:gridCol>
                <a:gridCol w="2048773">
                  <a:extLst>
                    <a:ext uri="{9D8B030D-6E8A-4147-A177-3AD203B41FA5}">
                      <a16:colId xmlns:a16="http://schemas.microsoft.com/office/drawing/2014/main" val="1722521799"/>
                    </a:ext>
                  </a:extLst>
                </a:gridCol>
                <a:gridCol w="3466980">
                  <a:extLst>
                    <a:ext uri="{9D8B030D-6E8A-4147-A177-3AD203B41FA5}">
                      <a16:colId xmlns:a16="http://schemas.microsoft.com/office/drawing/2014/main" val="2920823965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552074993"/>
                    </a:ext>
                  </a:extLst>
                </a:gridCol>
                <a:gridCol w="2198019">
                  <a:extLst>
                    <a:ext uri="{9D8B030D-6E8A-4147-A177-3AD203B41FA5}">
                      <a16:colId xmlns:a16="http://schemas.microsoft.com/office/drawing/2014/main" val="3521695206"/>
                    </a:ext>
                  </a:extLst>
                </a:gridCol>
              </a:tblGrid>
              <a:tr h="71167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solidFill>
                            <a:schemeClr val="bg1"/>
                          </a:solidFill>
                          <a:latin typeface="Calibri"/>
                        </a:rPr>
                        <a:t>S.No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Product Name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Pros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/>
                        </a:rPr>
                        <a:t>Cons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30749"/>
                  </a:ext>
                </a:extLst>
              </a:tr>
              <a:tr h="4764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AWS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12529"/>
                          </a:solidFill>
                          <a:latin typeface="Calibri"/>
                        </a:rPr>
                        <a:t>Free Trail / Free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Ease of use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Not very cheap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25157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$3.92/per million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Easy to implement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027079"/>
                  </a:ext>
                </a:extLst>
              </a:tr>
              <a:tr h="40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dirty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899085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Comodo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Pro : Rs-779/month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6-layer protection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NIL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315103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Premium: Rs – 1960/month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Free Malware removal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40036"/>
                  </a:ext>
                </a:extLst>
              </a:tr>
              <a:tr h="69082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Free Trial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Less Cost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388863"/>
                  </a:ext>
                </a:extLst>
              </a:tr>
              <a:tr h="5002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Calibri"/>
                        </a:rPr>
                        <a:t>SiteLock</a:t>
                      </a:r>
                      <a:r>
                        <a:rPr lang="en-US" sz="2000" b="0" dirty="0">
                          <a:latin typeface="Calibri"/>
                        </a:rPr>
                        <a:t> WAF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Basic: $14/month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/>
                        </a:rPr>
                        <a:t>Easy patching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Improved support facility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96811"/>
                  </a:ext>
                </a:extLst>
              </a:tr>
              <a:tr h="50025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Pro: $24/month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Website scanning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908336"/>
                  </a:ext>
                </a:extLst>
              </a:tr>
              <a:tr h="1000502"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Business :$34/month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dirty="0">
                          <a:latin typeface="Calibri"/>
                        </a:rPr>
                        <a:t>Website backup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Application Firewall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182</cp:revision>
  <dcterms:created xsi:type="dcterms:W3CDTF">2023-05-18T09:36:48Z</dcterms:created>
  <dcterms:modified xsi:type="dcterms:W3CDTF">2023-05-18T13:58:53Z</dcterms:modified>
</cp:coreProperties>
</file>