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Best Practices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Nikolay Kostov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</p:spPr>
        <p:txBody>
          <a:bodyPr/>
          <a:lstStyle/>
          <a:p>
            <a:r>
              <a:rPr lang="en-US" dirty="0" smtClean="0"/>
              <a:t>Telerik Corporation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www.telerik.com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037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Documentation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phpDocumentor</a:t>
            </a:r>
            <a:r>
              <a:rPr lang="en-US" dirty="0" smtClean="0"/>
              <a:t> tags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 algn="r">
              <a:buFontTx/>
              <a:buNone/>
            </a:pPr>
            <a:r>
              <a:rPr lang="en-US" sz="2400" i="1" dirty="0" smtClean="0"/>
              <a:t>Follow to next page</a:t>
            </a:r>
            <a:endParaRPr lang="bg-BG" i="1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1939925"/>
            <a:ext cx="8572500" cy="3416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description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 @category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MyClasses</a:t>
            </a:r>
            <a:endParaRPr lang="en-US" sz="2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 @package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MyBaseClasses</a:t>
            </a:r>
            <a:endParaRPr lang="en-US" sz="2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 @copyright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Copyright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© 2008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LockSoft</a:t>
            </a:r>
            <a:endParaRPr lang="en-US" sz="2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 @license GPL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**/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51699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Documentation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1066800"/>
            <a:ext cx="8572500" cy="5262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/*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 Easily return the value 1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 Call this function with whatever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 parameters you want – it will 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 always return 1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 @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string $name The name parameter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 @return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The return value 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** /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protected foo ($name)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	return 1;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39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Documentation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3176588" cy="5329237"/>
          </a:xfrm>
        </p:spPr>
        <p:txBody>
          <a:bodyPr/>
          <a:lstStyle/>
          <a:p>
            <a:r>
              <a:rPr lang="en-US" smtClean="0"/>
              <a:t>Example how Zend utilizes the tags at runtime</a:t>
            </a:r>
            <a:endParaRPr lang="bg-BG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9813" y="1357313"/>
            <a:ext cx="5421312" cy="52149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</p:pic>
    </p:spTree>
    <p:extLst>
      <p:ext uri="{BB962C8B-B14F-4D97-AF65-F5344CB8AC3E}">
        <p14:creationId xmlns:p14="http://schemas.microsoft.com/office/powerpoint/2010/main" val="184369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Documentation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3105150" cy="5329237"/>
          </a:xfrm>
        </p:spPr>
        <p:txBody>
          <a:bodyPr/>
          <a:lstStyle/>
          <a:p>
            <a:r>
              <a:rPr lang="en-US" sz="2800" smtClean="0"/>
              <a:t>Tools can generate sophisticated documentation based on the tags</a:t>
            </a:r>
            <a:endParaRPr lang="bg-BG" sz="280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r="12914"/>
          <a:stretch>
            <a:fillRect/>
          </a:stretch>
        </p:blipFill>
        <p:spPr bwMode="auto">
          <a:xfrm>
            <a:off x="3357563" y="1185863"/>
            <a:ext cx="5643562" cy="52562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</p:pic>
    </p:spTree>
    <p:extLst>
      <p:ext uri="{BB962C8B-B14F-4D97-AF65-F5344CB8AC3E}">
        <p14:creationId xmlns:p14="http://schemas.microsoft.com/office/powerpoint/2010/main" val="142736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Security</a:t>
            </a:r>
            <a:endParaRPr lang="bg-BG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Never use variables that may not be initialized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Never trust the user input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800" dirty="0" smtClean="0"/>
              <a:t>Always be careful about the content of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$_COOKIE</a:t>
            </a:r>
          </a:p>
          <a:p>
            <a:pPr lvl="1"/>
            <a:r>
              <a:rPr lang="en-US" sz="2800" dirty="0" smtClean="0">
                <a:cs typeface="Courier New" pitchFamily="49" charset="0"/>
              </a:rPr>
              <a:t>Use white list of possible values</a:t>
            </a:r>
            <a:endParaRPr lang="bg-BG" sz="2800" dirty="0" smtClean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1188" y="1676400"/>
            <a:ext cx="7886700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(valid($_POST['user'], $_POST['pass']))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$login = true;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($login) 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1188" y="3579813"/>
            <a:ext cx="78867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&lt;form action="&lt;?=$_GET['page']"&gt; 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1188" y="4143375"/>
            <a:ext cx="78867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require $_GET['action'].'.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49262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Always hide errors and any output that may contain system information</a:t>
            </a:r>
          </a:p>
          <a:p>
            <a:pPr lvl="1"/>
            <a:r>
              <a:rPr lang="en-US" smtClean="0"/>
              <a:t>Knowledge about paths and extensions may make it easier to exploit the system</a:t>
            </a:r>
          </a:p>
          <a:p>
            <a:pPr lvl="1"/>
            <a:r>
              <a:rPr lang="en-US" smtClean="0"/>
              <a:t>Never leave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phpinfo()</a:t>
            </a:r>
            <a:r>
              <a:rPr lang="en-US" smtClean="0"/>
              <a:t> calls</a:t>
            </a:r>
          </a:p>
          <a:p>
            <a:pPr lvl="1"/>
            <a:r>
              <a:rPr lang="en-US" smtClean="0"/>
              <a:t>Turn off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display_errors</a:t>
            </a:r>
            <a:r>
              <a:rPr lang="en-US" smtClean="0"/>
              <a:t> on deployment server</a:t>
            </a:r>
          </a:p>
          <a:p>
            <a:pPr lvl="1"/>
            <a:r>
              <a:rPr lang="en-US" smtClean="0"/>
              <a:t>Turn off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expose_php</a:t>
            </a:r>
            <a:endParaRPr lang="bg-BG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6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Check file access rights</a:t>
            </a:r>
          </a:p>
          <a:p>
            <a:pPr lvl="1"/>
            <a:r>
              <a:rPr lang="en-US" smtClean="0"/>
              <a:t>No writeable and executable files should be kept in the web root</a:t>
            </a:r>
          </a:p>
          <a:p>
            <a:pPr lvl="1"/>
            <a:r>
              <a:rPr lang="en-US" smtClean="0"/>
              <a:t>No writeable PHP files</a:t>
            </a:r>
          </a:p>
          <a:p>
            <a:pPr lvl="1"/>
            <a:r>
              <a:rPr lang="en-US" smtClean="0"/>
              <a:t>Disallow access to files that contain configuration on a file system level</a:t>
            </a:r>
          </a:p>
          <a:p>
            <a:pPr lvl="1"/>
            <a:r>
              <a:rPr lang="en-US" smtClean="0"/>
              <a:t>Never give permission to OS accounts that do not need access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7623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Always check for and turn off magic quotes</a:t>
            </a:r>
          </a:p>
          <a:p>
            <a:pPr lvl="1"/>
            <a:r>
              <a:rPr lang="en-US" smtClean="0"/>
              <a:t>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add_slashes</a:t>
            </a:r>
            <a:r>
              <a:rPr lang="en-US" smtClean="0"/>
              <a:t> and other escaping functions</a:t>
            </a:r>
          </a:p>
          <a:p>
            <a:pPr lvl="1"/>
            <a:r>
              <a:rPr lang="en-US" smtClean="0"/>
              <a:t>Pay special attention to user input that goes into SQL statements</a:t>
            </a:r>
          </a:p>
          <a:p>
            <a:pPr lvl="2"/>
            <a:r>
              <a:rPr lang="en-US" smtClean="0"/>
              <a:t>Consider using prepared statements</a:t>
            </a:r>
          </a:p>
          <a:p>
            <a:r>
              <a:rPr lang="en-US" smtClean="0"/>
              <a:t>Always check for and turn off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register_globals</a:t>
            </a:r>
            <a:endParaRPr lang="bg-BG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8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internal function are much faster than user functions</a:t>
            </a:r>
          </a:p>
          <a:p>
            <a:pPr lvl="1"/>
            <a:r>
              <a:rPr lang="en-US" smtClean="0"/>
              <a:t>Because they are inbuilt and coded in C</a:t>
            </a:r>
          </a:p>
          <a:p>
            <a:pPr lvl="1"/>
            <a:r>
              <a:rPr lang="en-US" smtClean="0"/>
              <a:t>Read the manual and check if you reinvent the wheel</a:t>
            </a:r>
          </a:p>
          <a:p>
            <a:pPr lvl="1"/>
            <a:r>
              <a:rPr lang="en-US" smtClean="0"/>
              <a:t>If you have slow functions, consider writing them in C and adding them as extensions to PHP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6489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optimizations save a lot time</a:t>
            </a:r>
          </a:p>
          <a:p>
            <a:pPr lvl="1"/>
            <a:r>
              <a:rPr lang="en-US" smtClean="0"/>
              <a:t>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mtClean="0"/>
              <a:t> with multiple parameters instead of multiple calls or concatenation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Optimize loops</a:t>
            </a:r>
            <a:endParaRPr lang="bg-BG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01650" y="2819400"/>
            <a:ext cx="81026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echo 'Hello', $world;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1650" y="4114800"/>
            <a:ext cx="8102600" cy="8309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0;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&lt; count($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0, $n = count($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&lt;$n; ++$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529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Writing conventions</a:t>
            </a:r>
          </a:p>
          <a:p>
            <a:r>
              <a:rPr lang="en-US" smtClean="0"/>
              <a:t>Type safe code</a:t>
            </a:r>
          </a:p>
          <a:p>
            <a:r>
              <a:rPr lang="en-US" smtClean="0"/>
              <a:t>Exceptions, being E_STRICT</a:t>
            </a:r>
          </a:p>
          <a:p>
            <a:r>
              <a:rPr lang="en-US" smtClean="0"/>
              <a:t>Documentation</a:t>
            </a:r>
          </a:p>
          <a:p>
            <a:r>
              <a:rPr lang="en-US" smtClean="0"/>
              <a:t>Security</a:t>
            </a:r>
          </a:p>
          <a:p>
            <a:r>
              <a:rPr lang="en-US" smtClean="0"/>
              <a:t>Performance</a:t>
            </a:r>
          </a:p>
          <a:p>
            <a:r>
              <a:rPr lang="en-US" smtClean="0"/>
              <a:t>Deployment</a:t>
            </a:r>
          </a:p>
          <a:p>
            <a:pPr>
              <a:buFontTx/>
              <a:buNone/>
            </a:pPr>
            <a:endParaRPr lang="en-US" smtClean="0"/>
          </a:p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9372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 objects and classes in limit</a:t>
            </a:r>
          </a:p>
          <a:p>
            <a:pPr lvl="1"/>
            <a:r>
              <a:rPr lang="en-US" smtClean="0"/>
              <a:t>PHP 5 adds cool OO features</a:t>
            </a:r>
          </a:p>
          <a:p>
            <a:pPr lvl="1"/>
            <a:r>
              <a:rPr lang="en-US" smtClean="0"/>
              <a:t>Each object consumes a lot memory</a:t>
            </a:r>
          </a:p>
          <a:p>
            <a:pPr lvl="1"/>
            <a:r>
              <a:rPr lang="en-US" smtClean="0"/>
              <a:t>Method call and property access take twice more time than calling function and accessing variable</a:t>
            </a:r>
          </a:p>
          <a:p>
            <a:pPr lvl="1"/>
            <a:r>
              <a:rPr lang="en-US" smtClean="0"/>
              <a:t>Do not implement classes for everything, consider using arrays</a:t>
            </a:r>
          </a:p>
          <a:p>
            <a:pPr lvl="1"/>
            <a:r>
              <a:rPr lang="en-US" smtClean="0"/>
              <a:t>Don't split the methods too much</a:t>
            </a:r>
          </a:p>
          <a:p>
            <a:pPr lvl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5190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Most content is static content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Always check your site with tools like YSlow and IBM Page Detailer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Apply caching for all the static content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Last-Modified</a:t>
            </a:r>
            <a:r>
              <a:rPr lang="en-US" smtClean="0"/>
              <a:t> for database content with the date of the record last update</a:t>
            </a:r>
          </a:p>
          <a:p>
            <a:pPr>
              <a:lnSpc>
                <a:spcPct val="90000"/>
              </a:lnSpc>
            </a:pPr>
            <a:r>
              <a:rPr lang="en-US" smtClean="0"/>
              <a:t>Consider using PHP optimizers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Compiles the code and uses it instead, until source file changes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1007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</a:rPr>
              <a:t>mod_gzip</a:t>
            </a:r>
            <a:r>
              <a:rPr lang="en-US" dirty="0" smtClean="0"/>
              <a:t> when you can afford it</a:t>
            </a:r>
          </a:p>
          <a:p>
            <a:pPr lvl="1"/>
            <a:r>
              <a:rPr lang="en-US" dirty="0" smtClean="0"/>
              <a:t>Consumes a lot CPU, because it compresses the data on the fly</a:t>
            </a:r>
          </a:p>
          <a:p>
            <a:pPr lvl="1"/>
            <a:r>
              <a:rPr lang="en-US" dirty="0" smtClean="0"/>
              <a:t>Saves up to 80% data transfer</a:t>
            </a:r>
          </a:p>
          <a:p>
            <a:pPr lvl="1"/>
            <a:r>
              <a:rPr lang="en-US" dirty="0" smtClean="0"/>
              <a:t>Be careful – some browsers may have issues if some file formats are delivered with </a:t>
            </a:r>
            <a:r>
              <a:rPr lang="en-US" dirty="0" err="1" smtClean="0"/>
              <a:t>gzip</a:t>
            </a:r>
            <a:r>
              <a:rPr lang="en-US" dirty="0" smtClean="0"/>
              <a:t> compression</a:t>
            </a:r>
          </a:p>
          <a:p>
            <a:pPr lvl="2"/>
            <a:r>
              <a:rPr lang="en-US" dirty="0" smtClean="0"/>
              <a:t>Example: Internet Explorer 6 and PDF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0695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Think about every regular expression – do you need it?</a:t>
            </a:r>
          </a:p>
          <a:p>
            <a:pPr lvl="1"/>
            <a:r>
              <a:rPr lang="en-US" smtClean="0"/>
              <a:t>Takes a lot of time because of the back tracking</a:t>
            </a:r>
          </a:p>
          <a:p>
            <a:pPr lvl="1"/>
            <a:r>
              <a:rPr lang="en-US" smtClean="0"/>
              <a:t>Use only when necessary</a:t>
            </a:r>
          </a:p>
          <a:p>
            <a:pPr lvl="1"/>
            <a:r>
              <a:rPr lang="en-US" smtClean="0"/>
              <a:t>Check if it can be optimized with possessive operators and non-capturing groups</a:t>
            </a:r>
          </a:p>
          <a:p>
            <a:pPr lvl="1"/>
            <a:r>
              <a:rPr lang="en-US" smtClean="0"/>
              <a:t>If the expression is simple, 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ereg</a:t>
            </a:r>
            <a:r>
              <a:rPr lang="en-US" smtClean="0"/>
              <a:t>, instead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preg</a:t>
            </a:r>
            <a:endParaRPr lang="bg-BG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1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Patters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Always check what is out there</a:t>
            </a:r>
          </a:p>
          <a:p>
            <a:pPr lvl="1">
              <a:defRPr/>
            </a:pPr>
            <a:r>
              <a:rPr lang="en-US" dirty="0" smtClean="0"/>
              <a:t>PEAR, Zend Framework and others are proven</a:t>
            </a:r>
          </a:p>
          <a:p>
            <a:pPr lvl="2">
              <a:defRPr/>
            </a:pPr>
            <a:r>
              <a:rPr lang="en-US" dirty="0" smtClean="0"/>
              <a:t>Issues have been cleared</a:t>
            </a:r>
          </a:p>
          <a:p>
            <a:pPr lvl="2">
              <a:defRPr/>
            </a:pPr>
            <a:r>
              <a:rPr lang="en-US" dirty="0" smtClean="0"/>
              <a:t>Object Oriented, slower</a:t>
            </a:r>
          </a:p>
          <a:p>
            <a:pPr>
              <a:defRPr/>
            </a:pPr>
            <a:r>
              <a:rPr lang="en-US" dirty="0" smtClean="0"/>
              <a:t>Use standard architectures like MVC</a:t>
            </a:r>
          </a:p>
          <a:p>
            <a:pPr lvl="1">
              <a:defRPr/>
            </a:pPr>
            <a:r>
              <a:rPr lang="en-US" dirty="0" smtClean="0"/>
              <a:t>Strip the database abstraction layer and object from the core logic and the view (the HTML files)</a:t>
            </a:r>
          </a:p>
        </p:txBody>
      </p:sp>
    </p:spTree>
    <p:extLst>
      <p:ext uri="{BB962C8B-B14F-4D97-AF65-F5344CB8AC3E}">
        <p14:creationId xmlns:p14="http://schemas.microsoft.com/office/powerpoint/2010/main" val="7064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NEVER</a:t>
            </a:r>
            <a:r>
              <a:rPr lang="en-US" dirty="0" smtClean="0"/>
              <a:t> edit files on a production server, live site or system</a:t>
            </a:r>
          </a:p>
          <a:p>
            <a:pPr lvl="1"/>
            <a:r>
              <a:rPr lang="en-US" dirty="0" smtClean="0"/>
              <a:t>Use source repositories with versions and deployment tags</a:t>
            </a:r>
          </a:p>
          <a:p>
            <a:pPr lvl="1"/>
            <a:r>
              <a:rPr lang="en-US" dirty="0" smtClean="0"/>
              <a:t>When developing, use development server</a:t>
            </a:r>
          </a:p>
          <a:p>
            <a:pPr lvl="2"/>
            <a:r>
              <a:rPr lang="en-US" dirty="0" smtClean="0"/>
              <a:t>Must match the production one</a:t>
            </a:r>
          </a:p>
          <a:p>
            <a:pPr lvl="2"/>
            <a:r>
              <a:rPr lang="en-US" dirty="0" smtClean="0"/>
              <a:t>Even better – get a staging server that mimics the deployment environment </a:t>
            </a:r>
          </a:p>
          <a:p>
            <a:pPr lvl="3"/>
            <a:r>
              <a:rPr lang="en-US" dirty="0" smtClean="0"/>
              <a:t>Deploy there for testers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30456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Never override files on the server</a:t>
            </a:r>
          </a:p>
          <a:p>
            <a:pPr lvl="1"/>
            <a:r>
              <a:rPr lang="en-US" smtClean="0"/>
              <a:t>Use symlinls, create a separate directory with the new files, link to it</a:t>
            </a:r>
          </a:p>
          <a:p>
            <a:r>
              <a:rPr lang="en-US" smtClean="0"/>
              <a:t>Never manually interact with the server</a:t>
            </a:r>
          </a:p>
          <a:p>
            <a:pPr lvl="1"/>
            <a:r>
              <a:rPr lang="en-US" smtClean="0"/>
              <a:t>Write a script that deploys the files without human interaction</a:t>
            </a:r>
          </a:p>
          <a:p>
            <a:r>
              <a:rPr lang="en-US" smtClean="0"/>
              <a:t>Always run a second test on the deployed project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8678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PHP Best Practices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93183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conventions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Can you read and understand your old code? Can others read your code?</a:t>
            </a:r>
          </a:p>
          <a:p>
            <a:pPr lvl="1"/>
            <a:r>
              <a:rPr lang="en-US" dirty="0" smtClean="0"/>
              <a:t>Don't invent standards and conventions</a:t>
            </a:r>
          </a:p>
          <a:p>
            <a:pPr lvl="1"/>
            <a:r>
              <a:rPr lang="en-US" dirty="0" smtClean="0"/>
              <a:t>Use established styles</a:t>
            </a:r>
          </a:p>
          <a:p>
            <a:pPr lvl="1"/>
            <a:r>
              <a:rPr lang="en-US" dirty="0" smtClean="0"/>
              <a:t>Use naming conventions</a:t>
            </a:r>
          </a:p>
          <a:p>
            <a:pPr lvl="2"/>
            <a:r>
              <a:rPr lang="en-US" dirty="0" smtClean="0"/>
              <a:t>Example: use </a:t>
            </a:r>
            <a:r>
              <a:rPr lang="en-US" dirty="0" err="1" smtClean="0"/>
              <a:t>PascalCaseClassNames</a:t>
            </a:r>
            <a:endParaRPr lang="en-US" dirty="0" smtClean="0"/>
          </a:p>
          <a:p>
            <a:pPr lvl="2"/>
            <a:r>
              <a:rPr lang="en-US" dirty="0" smtClean="0"/>
              <a:t>Consider converting underscores to slashes when packaging classes:  </a:t>
            </a:r>
            <a:r>
              <a:rPr lang="en-US" dirty="0" err="1" smtClean="0"/>
              <a:t>Spreadsheets_Excel_Writer.php</a:t>
            </a:r>
            <a:r>
              <a:rPr lang="en-US" dirty="0" smtClean="0"/>
              <a:t> becomes Spreadsheets/Excel/</a:t>
            </a:r>
            <a:r>
              <a:rPr lang="en-US" dirty="0" err="1" smtClean="0"/>
              <a:t>Writer.php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458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conventions (2)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variables </a:t>
            </a:r>
            <a:r>
              <a:rPr lang="en-US" dirty="0" err="1" smtClean="0"/>
              <a:t>camelCased</a:t>
            </a:r>
            <a:r>
              <a:rPr lang="en-US" dirty="0" smtClean="0"/>
              <a:t>, with first letter lower case</a:t>
            </a:r>
          </a:p>
          <a:p>
            <a:pPr>
              <a:defRPr/>
            </a:pPr>
            <a:r>
              <a:rPr lang="en-US" dirty="0" smtClean="0"/>
              <a:t>Constants names should be ALL_CAPS_WITH_UNDER_SCOPES</a:t>
            </a:r>
          </a:p>
          <a:p>
            <a:pPr>
              <a:defRPr/>
            </a:pPr>
            <a:r>
              <a:rPr lang="en-US" dirty="0" smtClean="0"/>
              <a:t>Prefix private methods and properties of classes with an _underscope</a:t>
            </a:r>
          </a:p>
          <a:p>
            <a:pPr>
              <a:defRPr/>
            </a:pPr>
            <a:r>
              <a:rPr lang="en-US" dirty="0" smtClean="0"/>
              <a:t>Use four spaces instead of tabs to indent the code</a:t>
            </a:r>
          </a:p>
          <a:p>
            <a:pPr lvl="1">
              <a:defRPr/>
            </a:pPr>
            <a:r>
              <a:rPr lang="en-US" dirty="0" smtClean="0"/>
              <a:t>Keeps viewing consistent across viewers</a:t>
            </a:r>
          </a:p>
        </p:txBody>
      </p:sp>
    </p:spTree>
    <p:extLst>
      <p:ext uri="{BB962C8B-B14F-4D97-AF65-F5344CB8AC3E}">
        <p14:creationId xmlns:p14="http://schemas.microsoft.com/office/powerpoint/2010/main" val="215892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safe coding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is loosely typed</a:t>
            </a:r>
          </a:p>
          <a:p>
            <a:pPr lvl="1"/>
            <a:r>
              <a:rPr lang="en-US" smtClean="0"/>
              <a:t>May lead to unexpected results and errors</a:t>
            </a:r>
          </a:p>
          <a:p>
            <a:pPr lvl="1"/>
            <a:r>
              <a:rPr lang="en-US" smtClean="0"/>
              <a:t>Be careful when using normal comparison operators</a:t>
            </a:r>
          </a:p>
          <a:p>
            <a:pPr lvl="2"/>
            <a:r>
              <a:rPr lang="en-US" smtClean="0"/>
              <a:t>Replace with type-safe where needed</a:t>
            </a:r>
          </a:p>
          <a:p>
            <a:pPr lvl="1"/>
            <a:r>
              <a:rPr lang="en-US" smtClean="0"/>
              <a:t>Use type casting and explicit type conversions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8982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open tags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&lt;?=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&lt;%</a:t>
            </a:r>
            <a:r>
              <a:rPr lang="en-US" smtClean="0"/>
              <a:t> are being deprecated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mtClean="0"/>
              <a:t> is XML opening tag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&lt;?=</a:t>
            </a:r>
            <a:r>
              <a:rPr lang="en-US" smtClean="0"/>
              <a:t> is complete invalid XML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&lt;%</a:t>
            </a:r>
            <a:r>
              <a:rPr lang="en-US" smtClean="0"/>
              <a:t> is ASP style tag</a:t>
            </a:r>
          </a:p>
          <a:p>
            <a:pPr lvl="1"/>
            <a:r>
              <a:rPr lang="en-US" smtClean="0"/>
              <a:t>If there is code in more than one language in one file, short open tags may lead to confusion of parsers</a:t>
            </a:r>
          </a:p>
          <a:p>
            <a:pPr lvl="1"/>
            <a:r>
              <a:rPr lang="en-US" smtClean="0"/>
              <a:t>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&lt;?php</a:t>
            </a:r>
            <a:r>
              <a:rPr lang="en-US" smtClean="0"/>
              <a:t> instead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34656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Handling exceptions and warnings is cool but dangerous</a:t>
            </a:r>
          </a:p>
          <a:p>
            <a:pPr lvl="1"/>
            <a:r>
              <a:rPr lang="en-US" dirty="0" smtClean="0"/>
              <a:t>If exceptions are misused may lead to more </a:t>
            </a:r>
            <a:r>
              <a:rPr lang="en-US" dirty="0" smtClean="0"/>
              <a:t>problems </a:t>
            </a:r>
            <a:r>
              <a:rPr lang="en-US" dirty="0" smtClean="0"/>
              <a:t>that solve</a:t>
            </a:r>
          </a:p>
          <a:p>
            <a:pPr lvl="2"/>
            <a:r>
              <a:rPr lang="en-US" dirty="0" smtClean="0"/>
              <a:t>Use only when really needed</a:t>
            </a:r>
          </a:p>
          <a:p>
            <a:pPr lvl="1"/>
            <a:r>
              <a:rPr lang="en-US" dirty="0" smtClean="0"/>
              <a:t>Exceptions may leak memory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pPr lvl="2"/>
            <a:r>
              <a:rPr lang="en-US" dirty="0" smtClean="0"/>
              <a:t>The memory, allocated for the for-loop does not get freed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28625" y="4503003"/>
            <a:ext cx="8247063" cy="8309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= 10000;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&gt; 0;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–-)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throw new Exception ('I Leak Memory!');</a:t>
            </a:r>
          </a:p>
        </p:txBody>
      </p:sp>
    </p:spTree>
    <p:extLst>
      <p:ext uri="{BB962C8B-B14F-4D97-AF65-F5344CB8AC3E}">
        <p14:creationId xmlns:p14="http://schemas.microsoft.com/office/powerpoint/2010/main" val="45756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Being E_STRICT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 lot of functions are being deprecated</a:t>
            </a:r>
          </a:p>
          <a:p>
            <a:r>
              <a:rPr lang="en-US" dirty="0" smtClean="0"/>
              <a:t>In PHP 5 using certain functions will raise E_STRICT error</a:t>
            </a:r>
          </a:p>
          <a:p>
            <a:pPr lvl="1"/>
            <a:r>
              <a:rPr lang="en-US" dirty="0" smtClean="0"/>
              <a:t>In PHP 6 those will become E_FATAL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is_a</a:t>
            </a:r>
            <a:r>
              <a:rPr lang="en-US" dirty="0" smtClean="0"/>
              <a:t> is deprecated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 smtClean="0"/>
              <a:t> instead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57188" y="4572000"/>
            <a:ext cx="8462962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is_a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FooClass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'))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-&gt;foo();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7188" y="5862935"/>
            <a:ext cx="8462962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FooClass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')) $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-&gt;foo();</a:t>
            </a:r>
          </a:p>
        </p:txBody>
      </p:sp>
    </p:spTree>
    <p:extLst>
      <p:ext uri="{BB962C8B-B14F-4D97-AF65-F5344CB8AC3E}">
        <p14:creationId xmlns:p14="http://schemas.microsoft.com/office/powerpoint/2010/main" val="427547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Documentation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phpDocumentor tags are similar to Javadoc</a:t>
            </a:r>
          </a:p>
          <a:p>
            <a:pPr lvl="1"/>
            <a:r>
              <a:rPr lang="en-US" smtClean="0"/>
              <a:t>Standard for generating documentation</a:t>
            </a:r>
          </a:p>
          <a:p>
            <a:pPr lvl="1"/>
            <a:r>
              <a:rPr lang="en-US" smtClean="0"/>
              <a:t>Describes functions and classes, parameters and return values</a:t>
            </a:r>
          </a:p>
          <a:p>
            <a:pPr lvl="1"/>
            <a:r>
              <a:rPr lang="en-US" smtClean="0"/>
              <a:t>Tools use them to generate code-completion, technical documentation and others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6905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lerik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TelerikTheme</Template>
  <TotalTime>37</TotalTime>
  <Words>1067</Words>
  <Application>Microsoft Office PowerPoint</Application>
  <PresentationFormat>On-screen Show (4:3)</PresentationFormat>
  <Paragraphs>202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TelerikTheme</vt:lpstr>
      <vt:lpstr>PHP Best Practices</vt:lpstr>
      <vt:lpstr>Summary</vt:lpstr>
      <vt:lpstr>Writing conventions (2)</vt:lpstr>
      <vt:lpstr>Writing conventions (2)</vt:lpstr>
      <vt:lpstr>Type safe coding</vt:lpstr>
      <vt:lpstr>Short open tags</vt:lpstr>
      <vt:lpstr>Exceptions</vt:lpstr>
      <vt:lpstr>Being E_STRICT</vt:lpstr>
      <vt:lpstr>Source Documentation</vt:lpstr>
      <vt:lpstr>Source Documentation</vt:lpstr>
      <vt:lpstr>Source Documentation</vt:lpstr>
      <vt:lpstr>Source Documentation</vt:lpstr>
      <vt:lpstr>Source Documentation</vt:lpstr>
      <vt:lpstr>Security</vt:lpstr>
      <vt:lpstr>Security</vt:lpstr>
      <vt:lpstr>Security</vt:lpstr>
      <vt:lpstr>Security</vt:lpstr>
      <vt:lpstr>Performance</vt:lpstr>
      <vt:lpstr>Performance</vt:lpstr>
      <vt:lpstr>Performance</vt:lpstr>
      <vt:lpstr>Performance</vt:lpstr>
      <vt:lpstr>Performance</vt:lpstr>
      <vt:lpstr>Performance</vt:lpstr>
      <vt:lpstr>Design Patters</vt:lpstr>
      <vt:lpstr>Deployment</vt:lpstr>
      <vt:lpstr>Deployment</vt:lpstr>
      <vt:lpstr>PHP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Best Practices</dc:title>
  <dc:creator>Nikolay Kostov</dc:creator>
  <cp:lastModifiedBy>Nikolay Kostov</cp:lastModifiedBy>
  <cp:revision>2</cp:revision>
  <dcterms:created xsi:type="dcterms:W3CDTF">2011-12-29T07:06:42Z</dcterms:created>
  <dcterms:modified xsi:type="dcterms:W3CDTF">2011-12-29T07:44:27Z</dcterms:modified>
</cp:coreProperties>
</file>