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73" r:id="rId13"/>
    <p:sldId id="270" r:id="rId14"/>
    <p:sldId id="274" r:id="rId15"/>
    <p:sldId id="272" r:id="rId16"/>
    <p:sldId id="275" r:id="rId17"/>
    <p:sldId id="271" r:id="rId18"/>
    <p:sldId id="269" r:id="rId19"/>
    <p:sldId id="276" r:id="rId20"/>
    <p:sldId id="277" r:id="rId21"/>
    <p:sldId id="280" r:id="rId22"/>
    <p:sldId id="281" r:id="rId23"/>
    <p:sldId id="282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49" autoAdjust="0"/>
  </p:normalViewPr>
  <p:slideViewPr>
    <p:cSldViewPr>
      <p:cViewPr varScale="1">
        <p:scale>
          <a:sx n="89" d="100"/>
          <a:sy n="89" d="100"/>
        </p:scale>
        <p:origin x="22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A7538-877F-4F92-A02B-49B5E1F0DACB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3910B-895A-4429-8116-B6366835BC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It</a:t>
            </a:r>
            <a:r>
              <a:rPr lang="en-US" altLang="zh-CN" baseline="0" dirty="0" smtClean="0"/>
              <a:t> is well known that there are two solutions to implement L2MC. </a:t>
            </a:r>
          </a:p>
          <a:p>
            <a:r>
              <a:rPr lang="en-US" altLang="zh-CN" baseline="0" dirty="0" smtClean="0"/>
              <a:t>One is multicast-</a:t>
            </a:r>
            <a:r>
              <a:rPr lang="en-US" altLang="zh-CN" baseline="0" dirty="0" err="1" smtClean="0"/>
              <a:t>fdb</a:t>
            </a:r>
            <a:r>
              <a:rPr lang="en-US" altLang="zh-CN" baseline="0" dirty="0" smtClean="0"/>
              <a:t>, which is referred to as “MAC based L2MC”. The other is SG/*G lookup table, which is referred to as “IP based L2MC”.</a:t>
            </a:r>
          </a:p>
          <a:p>
            <a:r>
              <a:rPr lang="en-US" altLang="zh-CN" baseline="0" dirty="0" smtClean="0"/>
              <a:t>For multicast-</a:t>
            </a:r>
            <a:r>
              <a:rPr lang="en-US" altLang="zh-CN" baseline="0" dirty="0" err="1" smtClean="0"/>
              <a:t>fdb</a:t>
            </a:r>
            <a:r>
              <a:rPr lang="en-US" altLang="zh-CN" baseline="0" dirty="0" smtClean="0"/>
              <a:t>, the lookup keys are </a:t>
            </a:r>
            <a:r>
              <a:rPr lang="en-US" altLang="zh-CN" baseline="0" dirty="0" err="1" smtClean="0"/>
              <a:t>vlan_id</a:t>
            </a:r>
            <a:r>
              <a:rPr lang="en-US" altLang="zh-CN" baseline="0" dirty="0" smtClean="0"/>
              <a:t> and </a:t>
            </a:r>
            <a:r>
              <a:rPr lang="en-US" altLang="zh-CN" baseline="0" dirty="0" err="1" smtClean="0"/>
              <a:t>dst_mac</a:t>
            </a:r>
            <a:r>
              <a:rPr lang="en-US" altLang="zh-CN" baseline="0" dirty="0" smtClean="0"/>
              <a:t>. ASIC will not snoop the L3 payload. But there is a limitation, 32 IP multicast groups are mapped to 1 multicast </a:t>
            </a:r>
            <a:r>
              <a:rPr lang="en-US" altLang="zh-CN" baseline="0" dirty="0" err="1" smtClean="0"/>
              <a:t>mac</a:t>
            </a:r>
            <a:r>
              <a:rPr lang="en-US" altLang="zh-CN" baseline="0" dirty="0" smtClean="0"/>
              <a:t> address and IGMPv3 can not be supported. Anyway, we can just reuse the </a:t>
            </a:r>
            <a:r>
              <a:rPr lang="en-US" altLang="zh-CN" baseline="0" dirty="0" err="1" smtClean="0"/>
              <a:t>saifdb</a:t>
            </a:r>
            <a:r>
              <a:rPr lang="en-US" altLang="zh-CN" baseline="0" dirty="0" smtClean="0"/>
              <a:t> module and do a little extension to implement this solution.</a:t>
            </a:r>
          </a:p>
          <a:p>
            <a:r>
              <a:rPr lang="en-US" altLang="zh-CN" baseline="0" dirty="0" smtClean="0"/>
              <a:t>For SG/*G lookup table, the lookup keys are </a:t>
            </a:r>
            <a:r>
              <a:rPr lang="en-US" altLang="zh-CN" baseline="0" dirty="0" err="1" smtClean="0"/>
              <a:t>vlan_id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dst_ip</a:t>
            </a:r>
            <a:r>
              <a:rPr lang="en-US" altLang="zh-CN" baseline="0" dirty="0" smtClean="0"/>
              <a:t> and </a:t>
            </a:r>
            <a:r>
              <a:rPr lang="en-US" altLang="zh-CN" baseline="0" dirty="0" err="1" smtClean="0"/>
              <a:t>src_ip</a:t>
            </a:r>
            <a:r>
              <a:rPr lang="en-US" altLang="zh-CN" baseline="0" dirty="0" smtClean="0"/>
              <a:t> (</a:t>
            </a:r>
            <a:r>
              <a:rPr lang="en-US" altLang="zh-CN" baseline="0" dirty="0" err="1" smtClean="0"/>
              <a:t>src_ip</a:t>
            </a:r>
            <a:r>
              <a:rPr lang="en-US" altLang="zh-CN" baseline="0" dirty="0" smtClean="0"/>
              <a:t> is not needed for *G lookup through). There will be no limitations and IGMPv3 can be supported. However, we need to implement a new </a:t>
            </a:r>
            <a:r>
              <a:rPr lang="en-US" altLang="zh-CN" baseline="0" dirty="0" err="1" smtClean="0"/>
              <a:t>sai</a:t>
            </a:r>
            <a:r>
              <a:rPr lang="en-US" altLang="zh-CN" baseline="0" dirty="0" smtClean="0"/>
              <a:t> module(L2MC) for this solution.</a:t>
            </a:r>
          </a:p>
          <a:p>
            <a:r>
              <a:rPr lang="en-US" altLang="zh-CN" baseline="0" dirty="0" smtClean="0"/>
              <a:t>Centec suggests to provide both solutions and let the control stack choose.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Main definitions of L2</a:t>
            </a:r>
            <a:r>
              <a:rPr lang="en-US" altLang="zh-CN" baseline="0" dirty="0" smtClean="0"/>
              <a:t>MC(SG/*G)</a:t>
            </a:r>
            <a:endParaRPr lang="en-US" altLang="zh-CN" dirty="0" smtClean="0"/>
          </a:p>
          <a:p>
            <a:r>
              <a:rPr lang="en-US" altLang="zh-CN" dirty="0" smtClean="0"/>
              <a:t>That’s all for L2 multicast.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Next is </a:t>
            </a:r>
            <a:r>
              <a:rPr lang="en-US" altLang="zh-CN" baseline="0" dirty="0" smtClean="0"/>
              <a:t>L3 multicast.</a:t>
            </a:r>
          </a:p>
          <a:p>
            <a:r>
              <a:rPr lang="en-US" altLang="zh-CN" baseline="0" dirty="0" smtClean="0"/>
              <a:t>The following functions are important to implement L3 multicast:</a:t>
            </a:r>
            <a:endParaRPr lang="en-US" altLang="zh-CN" b="0" baseline="0" dirty="0" smtClean="0"/>
          </a:p>
          <a:p>
            <a:r>
              <a:rPr lang="en-US" altLang="zh-CN" b="0" baseline="0" dirty="0" smtClean="0"/>
              <a:t>1.RFP check and trap the packet to CPU</a:t>
            </a:r>
          </a:p>
          <a:p>
            <a:r>
              <a:rPr lang="en-US" altLang="zh-CN" baseline="0" dirty="0" smtClean="0"/>
              <a:t>2.SG/*G lookup table, in L3 multicast, the SG/*G lookup takes </a:t>
            </a:r>
            <a:r>
              <a:rPr lang="en-US" altLang="zh-CN" baseline="0" dirty="0" err="1" smtClean="0"/>
              <a:t>vrf</a:t>
            </a:r>
            <a:r>
              <a:rPr lang="en-US" altLang="zh-CN" baseline="0" dirty="0" smtClean="0"/>
              <a:t> as part of the keys. The lookup order is similar with that in L2 multicast. The output of SG/*G lookup would be multiple </a:t>
            </a:r>
            <a:r>
              <a:rPr lang="en-US" altLang="zh-CN" baseline="0" dirty="0" err="1" smtClean="0"/>
              <a:t>routerinterfaces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The pipeline of SG/*G lookup is described in page L3portInterface-port2mc.</a:t>
            </a:r>
          </a:p>
          <a:p>
            <a:r>
              <a:rPr lang="en-US" altLang="zh-CN" dirty="0" smtClean="0"/>
              <a:t>It is parallel</a:t>
            </a:r>
            <a:r>
              <a:rPr lang="en-US" altLang="zh-CN" baseline="0" dirty="0" smtClean="0"/>
              <a:t> to the Router Table lookup. </a:t>
            </a:r>
          </a:p>
          <a:p>
            <a:r>
              <a:rPr lang="en-US" altLang="zh-CN" baseline="0" dirty="0" smtClean="0"/>
              <a:t>If the packet matches the following conditions, the pipeline will do SG/*G lookup instead of Router lookup:</a:t>
            </a:r>
          </a:p>
          <a:p>
            <a:r>
              <a:rPr lang="en-US" altLang="zh-CN" baseline="0" dirty="0" smtClean="0"/>
              <a:t>1.The packet is a valid L3 </a:t>
            </a:r>
            <a:r>
              <a:rPr lang="en-US" altLang="zh-CN" baseline="0" dirty="0" err="1" smtClean="0"/>
              <a:t>mcast</a:t>
            </a:r>
            <a:r>
              <a:rPr lang="en-US" altLang="zh-CN" baseline="0" dirty="0" smtClean="0"/>
              <a:t> packet.</a:t>
            </a:r>
          </a:p>
          <a:p>
            <a:r>
              <a:rPr lang="en-US" altLang="zh-CN" baseline="0" dirty="0" smtClean="0"/>
              <a:t>2.IN_PORT is </a:t>
            </a:r>
            <a:r>
              <a:rPr lang="en-US" altLang="zh-CN" baseline="0" dirty="0" err="1" smtClean="0"/>
              <a:t>routerinterface</a:t>
            </a:r>
            <a:r>
              <a:rPr lang="en-US" altLang="zh-CN" baseline="0" dirty="0" smtClean="0"/>
              <a:t> or member of a </a:t>
            </a:r>
            <a:r>
              <a:rPr lang="en-US" altLang="zh-CN" baseline="0" dirty="0" err="1" smtClean="0"/>
              <a:t>vlan</a:t>
            </a:r>
            <a:r>
              <a:rPr lang="en-US" altLang="zh-CN" baseline="0" dirty="0" smtClean="0"/>
              <a:t> interface</a:t>
            </a:r>
          </a:p>
          <a:p>
            <a:r>
              <a:rPr lang="en-US" altLang="zh-CN" baseline="0" dirty="0" smtClean="0"/>
              <a:t>3.(v4_snooping enabled when packet is v4) or (v6_snooping enabled when packet is v6)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mcast</a:t>
            </a:r>
            <a:r>
              <a:rPr lang="en-US" altLang="zh-CN" baseline="0" dirty="0" smtClean="0"/>
              <a:t> enabling </a:t>
            </a:r>
            <a:r>
              <a:rPr lang="en-US" altLang="zh-CN" dirty="0" smtClean="0"/>
              <a:t>behavior is controlled per </a:t>
            </a:r>
            <a:r>
              <a:rPr lang="en-US" altLang="zh-CN" dirty="0" err="1" smtClean="0"/>
              <a:t>routerinterface</a:t>
            </a:r>
            <a:r>
              <a:rPr lang="en-US" altLang="zh-CN" dirty="0" smtClean="0"/>
              <a:t>.</a:t>
            </a:r>
            <a:r>
              <a:rPr lang="en-US" altLang="zh-CN" baseline="0" dirty="0" smtClean="0"/>
              <a:t> And the v4_snooping_en and v6_snooping_en are derived from ingress L3 interface in the previous pipeline.</a:t>
            </a:r>
          </a:p>
          <a:p>
            <a:r>
              <a:rPr lang="en-US" altLang="zh-CN" baseline="0" dirty="0" smtClean="0"/>
              <a:t>So we should add new attributes in the </a:t>
            </a:r>
            <a:r>
              <a:rPr lang="en-US" altLang="zh-CN" baseline="0" dirty="0" err="1" smtClean="0"/>
              <a:t>vlan</a:t>
            </a:r>
            <a:r>
              <a:rPr lang="en-US" altLang="zh-CN" baseline="0" dirty="0" smtClean="0"/>
              <a:t> entry: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SAI_VLAN_ATTR_IGMP_SNOOPING_EN and SAI_VLAN_ATTR_MLD_SNOOPING_EN.</a:t>
            </a:r>
            <a:endParaRPr lang="zh-CN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There is something special for a 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 interface.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This is the most important part of the L3</a:t>
            </a:r>
            <a:r>
              <a:rPr lang="en-US" altLang="zh-CN" baseline="0" dirty="0" smtClean="0"/>
              <a:t> multicast pipeline.</a:t>
            </a:r>
            <a:endParaRPr lang="en-US" altLang="zh-CN" dirty="0" smtClean="0"/>
          </a:p>
          <a:p>
            <a:r>
              <a:rPr lang="en-US" altLang="zh-CN" baseline="0" dirty="0" smtClean="0"/>
              <a:t>ASIC will first use </a:t>
            </a:r>
            <a:r>
              <a:rPr lang="en-US" altLang="zh-CN" baseline="0" dirty="0" err="1" smtClean="0"/>
              <a:t>vrf</a:t>
            </a:r>
            <a:r>
              <a:rPr lang="en-US" altLang="zh-CN" baseline="0" dirty="0" smtClean="0"/>
              <a:t> and </a:t>
            </a:r>
            <a:r>
              <a:rPr lang="en-US" altLang="zh-CN" baseline="0" dirty="0" err="1" smtClean="0"/>
              <a:t>src_ip</a:t>
            </a:r>
            <a:r>
              <a:rPr lang="en-US" altLang="zh-CN" baseline="0" dirty="0" smtClean="0"/>
              <a:t> info to do RFP check. </a:t>
            </a:r>
          </a:p>
          <a:p>
            <a:r>
              <a:rPr lang="en-US" altLang="zh-CN" baseline="0" dirty="0" smtClean="0"/>
              <a:t>After RPF check, ASIC will do SG/*G lookup, and get a </a:t>
            </a:r>
            <a:r>
              <a:rPr lang="en-US" altLang="zh-CN" baseline="0" dirty="0" err="1" smtClean="0"/>
              <a:t>nexthop</a:t>
            </a:r>
            <a:r>
              <a:rPr lang="en-US" altLang="zh-CN" baseline="0" dirty="0" smtClean="0"/>
              <a:t> group id, which contains all out </a:t>
            </a:r>
            <a:r>
              <a:rPr lang="en-US" altLang="zh-CN" baseline="0" dirty="0" err="1" smtClean="0"/>
              <a:t>routerinterfaces</a:t>
            </a:r>
            <a:r>
              <a:rPr lang="en-US" altLang="zh-CN" baseline="0" dirty="0" smtClean="0"/>
              <a:t> of the L3 </a:t>
            </a:r>
            <a:r>
              <a:rPr lang="en-US" altLang="zh-CN" baseline="0" dirty="0" err="1" smtClean="0"/>
              <a:t>mcast</a:t>
            </a:r>
            <a:r>
              <a:rPr lang="en-US" altLang="zh-CN" baseline="0" dirty="0" smtClean="0"/>
              <a:t> group.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 the pipeline after SG/*G lookup, there are some differences between L3unicast and L3multicast.</a:t>
            </a:r>
          </a:p>
          <a:p>
            <a:r>
              <a:rPr lang="en-US" altLang="zh-CN" dirty="0" smtClean="0"/>
              <a:t>In L3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unicast</a:t>
            </a:r>
            <a:r>
              <a:rPr lang="en-US" altLang="zh-CN" baseline="0" dirty="0" smtClean="0"/>
              <a:t> pipeline, IP </a:t>
            </a:r>
            <a:r>
              <a:rPr lang="en-US" altLang="zh-CN" baseline="0" dirty="0" err="1" smtClean="0"/>
              <a:t>nexthops</a:t>
            </a:r>
            <a:r>
              <a:rPr lang="en-US" altLang="zh-CN" baseline="0" dirty="0" smtClean="0"/>
              <a:t> are retrieved after Router Table lookup, </a:t>
            </a:r>
            <a:r>
              <a:rPr lang="en-US" altLang="zh-CN" baseline="0" dirty="0" err="1" smtClean="0"/>
              <a:t>nexthop</a:t>
            </a:r>
            <a:r>
              <a:rPr lang="en-US" altLang="zh-CN" baseline="0" dirty="0" smtClean="0"/>
              <a:t> IP address is obtained, then ASIC need to get the </a:t>
            </a:r>
            <a:r>
              <a:rPr lang="en-US" altLang="zh-CN" baseline="0" dirty="0" err="1" smtClean="0"/>
              <a:t>dst_mac</a:t>
            </a:r>
            <a:r>
              <a:rPr lang="en-US" altLang="zh-CN" baseline="0" dirty="0" smtClean="0"/>
              <a:t> by matching the </a:t>
            </a:r>
            <a:r>
              <a:rPr lang="en-US" altLang="zh-CN" baseline="0" dirty="0" err="1" smtClean="0"/>
              <a:t>ip</a:t>
            </a:r>
            <a:r>
              <a:rPr lang="en-US" altLang="zh-CN" baseline="0" dirty="0" smtClean="0"/>
              <a:t> address in the neighbor Table.</a:t>
            </a:r>
          </a:p>
          <a:p>
            <a:r>
              <a:rPr lang="en-US" altLang="zh-CN" baseline="0" dirty="0" smtClean="0"/>
              <a:t>In L3 multicast pipeline, out </a:t>
            </a:r>
            <a:r>
              <a:rPr lang="en-US" altLang="zh-CN" baseline="0" dirty="0" err="1" smtClean="0"/>
              <a:t>routerinterfaces</a:t>
            </a:r>
            <a:r>
              <a:rPr lang="en-US" altLang="zh-CN" baseline="0" dirty="0" smtClean="0"/>
              <a:t> are retrieved after SG/*G lookup, </a:t>
            </a:r>
            <a:r>
              <a:rPr lang="en-US" altLang="zh-CN" baseline="0" dirty="0" err="1" smtClean="0"/>
              <a:t>dst_ip</a:t>
            </a:r>
            <a:r>
              <a:rPr lang="en-US" altLang="zh-CN" baseline="0" dirty="0" smtClean="0"/>
              <a:t> remains unchanged, and </a:t>
            </a:r>
            <a:r>
              <a:rPr lang="en-US" altLang="zh-CN" baseline="0" dirty="0" err="1" smtClean="0"/>
              <a:t>dst_mac</a:t>
            </a:r>
            <a:r>
              <a:rPr lang="en-US" altLang="zh-CN" baseline="0" dirty="0" smtClean="0"/>
              <a:t> is mapped from </a:t>
            </a:r>
            <a:r>
              <a:rPr lang="en-US" altLang="zh-CN" baseline="0" dirty="0" err="1" smtClean="0"/>
              <a:t>dst_ip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following are the main definitions of L3 multicast.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For both solutions, the switch</a:t>
            </a:r>
            <a:r>
              <a:rPr lang="en-US" altLang="zh-CN" baseline="0" dirty="0" smtClean="0"/>
              <a:t> should support to exception the IGMP/MLD protocol packets to CPU.</a:t>
            </a:r>
          </a:p>
          <a:p>
            <a:r>
              <a:rPr lang="en-US" altLang="zh-CN" baseline="0" dirty="0" smtClean="0"/>
              <a:t>This action is enabled per </a:t>
            </a:r>
            <a:r>
              <a:rPr lang="en-US" altLang="zh-CN" baseline="0" dirty="0" err="1" smtClean="0"/>
              <a:t>vlan</a:t>
            </a:r>
            <a:r>
              <a:rPr lang="en-US" altLang="zh-CN" baseline="0" dirty="0" smtClean="0"/>
              <a:t>. So we will add two new attributes for a </a:t>
            </a:r>
            <a:r>
              <a:rPr lang="en-US" altLang="zh-CN" baseline="0" dirty="0" err="1" smtClean="0"/>
              <a:t>vlan</a:t>
            </a:r>
            <a:r>
              <a:rPr lang="en-US" altLang="zh-CN" baseline="0" dirty="0" smtClean="0"/>
              <a:t> entry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SAI_VLAN_ATTR_EXCEPTION_IGMP_EN and SAI_VLAN_ATTR_EXCEPTION_MLD_EN, both enabled by default.</a:t>
            </a:r>
            <a:endParaRPr lang="zh-CN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Now let’s talk about the multicast-</a:t>
            </a:r>
            <a:r>
              <a:rPr lang="en-US" altLang="zh-CN" dirty="0" err="1" smtClean="0"/>
              <a:t>fdb</a:t>
            </a:r>
            <a:r>
              <a:rPr lang="en-US" altLang="zh-CN" dirty="0" smtClean="0"/>
              <a:t> solution.</a:t>
            </a:r>
          </a:p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pipeline of multicast-</a:t>
            </a:r>
            <a:r>
              <a:rPr lang="en-US" altLang="zh-CN" baseline="0" dirty="0" err="1" smtClean="0"/>
              <a:t>fdb</a:t>
            </a:r>
            <a:r>
              <a:rPr lang="en-US" altLang="zh-CN" baseline="0" dirty="0" smtClean="0"/>
              <a:t> is described in p</a:t>
            </a:r>
            <a:r>
              <a:rPr lang="en-US" altLang="zh-CN" dirty="0" smtClean="0"/>
              <a:t>age L2flow-port2mc(multicast-</a:t>
            </a:r>
            <a:r>
              <a:rPr lang="en-US" altLang="zh-CN" dirty="0" err="1" smtClean="0"/>
              <a:t>fdb</a:t>
            </a:r>
            <a:r>
              <a:rPr lang="en-US" altLang="zh-CN" dirty="0" smtClean="0"/>
              <a:t>).</a:t>
            </a:r>
          </a:p>
          <a:p>
            <a:r>
              <a:rPr lang="en-US" altLang="zh-CN" dirty="0" smtClean="0"/>
              <a:t>First of</a:t>
            </a:r>
            <a:r>
              <a:rPr lang="en-US" altLang="zh-CN" baseline="0" dirty="0" smtClean="0"/>
              <a:t> all, multicast </a:t>
            </a:r>
            <a:r>
              <a:rPr lang="en-US" altLang="zh-CN" baseline="0" dirty="0" err="1" smtClean="0"/>
              <a:t>fdb</a:t>
            </a:r>
            <a:r>
              <a:rPr lang="en-US" altLang="zh-CN" baseline="0" dirty="0" smtClean="0"/>
              <a:t> and </a:t>
            </a:r>
            <a:r>
              <a:rPr lang="en-US" altLang="zh-CN" baseline="0" dirty="0" err="1" smtClean="0"/>
              <a:t>unicast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fdb</a:t>
            </a:r>
            <a:r>
              <a:rPr lang="en-US" altLang="zh-CN" baseline="0" dirty="0" smtClean="0"/>
              <a:t> entries have same matching keys (</a:t>
            </a:r>
            <a:r>
              <a:rPr lang="en-US" altLang="zh-CN" baseline="0" dirty="0" err="1" smtClean="0"/>
              <a:t>vlan_id</a:t>
            </a:r>
            <a:r>
              <a:rPr lang="en-US" altLang="zh-CN" baseline="0" dirty="0" smtClean="0"/>
              <a:t> and </a:t>
            </a:r>
            <a:r>
              <a:rPr lang="en-US" altLang="zh-CN" baseline="0" dirty="0" err="1" smtClean="0"/>
              <a:t>dst_mac</a:t>
            </a:r>
            <a:r>
              <a:rPr lang="en-US" altLang="zh-CN" baseline="0" dirty="0" smtClean="0"/>
              <a:t>), they share the same lookup table – the FDB table.</a:t>
            </a:r>
            <a:endParaRPr lang="en-US" altLang="zh-CN" dirty="0" smtClean="0"/>
          </a:p>
          <a:p>
            <a:r>
              <a:rPr lang="en-US" altLang="zh-CN" dirty="0" smtClean="0"/>
              <a:t>For multicast-</a:t>
            </a:r>
            <a:r>
              <a:rPr lang="en-US" altLang="zh-CN" dirty="0" err="1" smtClean="0"/>
              <a:t>fdb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the only difference in pipeline with </a:t>
            </a:r>
            <a:r>
              <a:rPr lang="en-US" altLang="zh-CN" baseline="0" dirty="0" err="1" smtClean="0"/>
              <a:t>unicast-fdb</a:t>
            </a:r>
            <a:r>
              <a:rPr lang="en-US" altLang="zh-CN" baseline="0" dirty="0" smtClean="0"/>
              <a:t> is that there is only one out interface for </a:t>
            </a:r>
            <a:r>
              <a:rPr lang="en-US" altLang="zh-CN" baseline="0" dirty="0" err="1" smtClean="0"/>
              <a:t>unicast-fdb</a:t>
            </a:r>
            <a:r>
              <a:rPr lang="en-US" altLang="zh-CN" baseline="0" dirty="0" smtClean="0"/>
              <a:t> while there are multiple out interfaces for </a:t>
            </a:r>
            <a:r>
              <a:rPr lang="en-US" altLang="zh-CN" baseline="0" dirty="0" err="1" smtClean="0"/>
              <a:t>mcast-fdb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So the control stack must be able to associate multiple out interfaces with a multicast </a:t>
            </a:r>
            <a:r>
              <a:rPr lang="en-US" altLang="zh-CN" baseline="0" dirty="0" err="1" smtClean="0"/>
              <a:t>fdb</a:t>
            </a:r>
            <a:r>
              <a:rPr lang="en-US" altLang="zh-CN" baseline="0" dirty="0" smtClean="0"/>
              <a:t> entry.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There are two</a:t>
            </a:r>
            <a:r>
              <a:rPr lang="en-US" altLang="zh-CN" baseline="0" dirty="0" smtClean="0"/>
              <a:t> ways to manage the out interfaces of a multicast </a:t>
            </a:r>
            <a:r>
              <a:rPr lang="en-US" altLang="zh-CN" baseline="0" dirty="0" err="1" smtClean="0"/>
              <a:t>fdb</a:t>
            </a:r>
            <a:r>
              <a:rPr lang="en-US" altLang="zh-CN" baseline="0" dirty="0" smtClean="0"/>
              <a:t> entry.</a:t>
            </a:r>
          </a:p>
          <a:p>
            <a:r>
              <a:rPr lang="en-US" altLang="zh-CN" baseline="0" dirty="0" smtClean="0"/>
              <a:t>One is to add a </a:t>
            </a:r>
            <a:r>
              <a:rPr lang="en-US" altLang="zh-CN" baseline="0" dirty="0" err="1" smtClean="0"/>
              <a:t>sal_object_list</a:t>
            </a:r>
            <a:r>
              <a:rPr lang="en-US" altLang="zh-CN" baseline="0" dirty="0" smtClean="0"/>
              <a:t> in </a:t>
            </a:r>
            <a:r>
              <a:rPr lang="en-US" altLang="zh-CN" baseline="0" dirty="0" err="1" smtClean="0"/>
              <a:t>fdb</a:t>
            </a:r>
            <a:r>
              <a:rPr lang="en-US" altLang="zh-CN" baseline="0" dirty="0" smtClean="0"/>
              <a:t> entry attributes directly. In this case, the control stack has to provide whole list of interfaces even when adding or removing just one interface, which I think is not a very convenient solution.</a:t>
            </a:r>
          </a:p>
          <a:p>
            <a:r>
              <a:rPr lang="en-US" altLang="zh-CN" baseline="0" dirty="0" smtClean="0"/>
              <a:t>The other one is to use a data structure to maintain all out interfaces and the multicast </a:t>
            </a:r>
            <a:r>
              <a:rPr lang="en-US" altLang="zh-CN" baseline="0" dirty="0" err="1" smtClean="0"/>
              <a:t>fdb</a:t>
            </a:r>
            <a:r>
              <a:rPr lang="en-US" altLang="zh-CN" baseline="0" dirty="0" smtClean="0"/>
              <a:t> entry could point to this data structure. Meanwhile we should support to add and remove just one interface.</a:t>
            </a:r>
          </a:p>
          <a:p>
            <a:r>
              <a:rPr lang="en-US" altLang="zh-CN" baseline="0" dirty="0" smtClean="0"/>
              <a:t>Center's proposal is to extend the </a:t>
            </a:r>
            <a:r>
              <a:rPr lang="en-US" altLang="zh-CN" baseline="0" dirty="0" err="1" smtClean="0"/>
              <a:t>sainexthopgroup</a:t>
            </a:r>
            <a:r>
              <a:rPr lang="en-US" altLang="zh-CN" baseline="0" dirty="0" smtClean="0"/>
              <a:t> to maintain the out interfaces of a multicast </a:t>
            </a:r>
            <a:r>
              <a:rPr lang="en-US" altLang="zh-CN" baseline="0" dirty="0" err="1" smtClean="0"/>
              <a:t>fdb</a:t>
            </a:r>
            <a:r>
              <a:rPr lang="en-US" altLang="zh-CN" baseline="0" dirty="0" smtClean="0"/>
              <a:t> entry.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Currently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nexthopgroup</a:t>
            </a:r>
            <a:r>
              <a:rPr lang="en-US" altLang="zh-CN" baseline="0" dirty="0" smtClean="0"/>
              <a:t> supports type ECMP, the group members are IP </a:t>
            </a:r>
            <a:r>
              <a:rPr lang="en-US" altLang="zh-CN" baseline="0" dirty="0" err="1" smtClean="0"/>
              <a:t>nexthops</a:t>
            </a:r>
            <a:r>
              <a:rPr lang="en-US" altLang="zh-CN" baseline="0" dirty="0" smtClean="0"/>
              <a:t>, which means the pipeline will pick one IP </a:t>
            </a:r>
            <a:r>
              <a:rPr lang="en-US" altLang="zh-CN" baseline="0" dirty="0" err="1" smtClean="0"/>
              <a:t>nexthop</a:t>
            </a:r>
            <a:r>
              <a:rPr lang="en-US" altLang="zh-CN" baseline="0" dirty="0" smtClean="0"/>
              <a:t> in the group.</a:t>
            </a:r>
          </a:p>
          <a:p>
            <a:r>
              <a:rPr lang="en-US" altLang="zh-CN" baseline="0" dirty="0" smtClean="0"/>
              <a:t>To reuse the module, we will add a new type L2MC, indicating this group contains an out interface list of a L2MC group. The members of this group should be PORT/LAG, or L2tunnel in the future. The pipeline will take all members of the group and perform packet replication to all out interfaces.</a:t>
            </a:r>
          </a:p>
          <a:p>
            <a:r>
              <a:rPr lang="en-US" altLang="zh-CN" baseline="0" dirty="0" smtClean="0"/>
              <a:t>Then we should add an attribute in the </a:t>
            </a:r>
            <a:r>
              <a:rPr lang="en-US" altLang="zh-CN" baseline="0" dirty="0" err="1" smtClean="0"/>
              <a:t>fdb</a:t>
            </a:r>
            <a:r>
              <a:rPr lang="en-US" altLang="zh-CN" baseline="0" dirty="0" smtClean="0"/>
              <a:t> entry attributes to allow the </a:t>
            </a:r>
            <a:r>
              <a:rPr lang="en-US" altLang="zh-CN" baseline="0" dirty="0" err="1" smtClean="0"/>
              <a:t>fdb</a:t>
            </a:r>
            <a:r>
              <a:rPr lang="en-US" altLang="zh-CN" baseline="0" dirty="0" smtClean="0"/>
              <a:t> entry to point to the </a:t>
            </a:r>
            <a:r>
              <a:rPr lang="en-US" altLang="zh-CN" baseline="0" dirty="0" err="1" smtClean="0"/>
              <a:t>nexthop</a:t>
            </a:r>
            <a:r>
              <a:rPr lang="en-US" altLang="zh-CN" baseline="0" dirty="0" smtClean="0"/>
              <a:t> group, which is referred to as SAI_FDB_ENTRY_ATTR_NEXTHOP_GROUP_ID.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Now let’s move on to SG/*G lookup solution.</a:t>
            </a:r>
          </a:p>
          <a:p>
            <a:r>
              <a:rPr lang="en-US" altLang="zh-CN" dirty="0" smtClean="0"/>
              <a:t>The pipeline of SG/*G lookup is described in page L2flow-port2mc(snooping).</a:t>
            </a:r>
          </a:p>
          <a:p>
            <a:r>
              <a:rPr lang="en-US" altLang="zh-CN" dirty="0" smtClean="0"/>
              <a:t>It is parallel</a:t>
            </a:r>
            <a:r>
              <a:rPr lang="en-US" altLang="zh-CN" baseline="0" dirty="0" smtClean="0"/>
              <a:t> to the FDB lookup. </a:t>
            </a:r>
          </a:p>
          <a:p>
            <a:r>
              <a:rPr lang="en-US" altLang="zh-CN" baseline="0" dirty="0" smtClean="0"/>
              <a:t>If the packet matches the following conditions, the pipeline will do SG/*G lookup instead of FDB lookup:</a:t>
            </a:r>
          </a:p>
          <a:p>
            <a:r>
              <a:rPr lang="en-US" altLang="zh-CN" baseline="0" dirty="0" smtClean="0"/>
              <a:t>1.The </a:t>
            </a:r>
            <a:r>
              <a:rPr lang="en-US" altLang="zh-CN" baseline="0" dirty="0" err="1" smtClean="0"/>
              <a:t>dst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mac</a:t>
            </a:r>
            <a:r>
              <a:rPr lang="en-US" altLang="zh-CN" baseline="0" dirty="0" smtClean="0"/>
              <a:t> is a multicast </a:t>
            </a:r>
            <a:r>
              <a:rPr lang="en-US" altLang="zh-CN" baseline="0" dirty="0" err="1" smtClean="0"/>
              <a:t>mac</a:t>
            </a:r>
            <a:r>
              <a:rPr lang="en-US" altLang="zh-CN" baseline="0" dirty="0" smtClean="0"/>
              <a:t> address</a:t>
            </a:r>
          </a:p>
          <a:p>
            <a:r>
              <a:rPr lang="en-US" altLang="zh-CN" baseline="0" dirty="0" smtClean="0"/>
              <a:t>2.The packet is valid v4/v6 multicast packet</a:t>
            </a:r>
          </a:p>
          <a:p>
            <a:r>
              <a:rPr lang="en-US" altLang="zh-CN" baseline="0" dirty="0" smtClean="0"/>
              <a:t>3.(v4_snooping enabled when packet is v4) or (v6_snooping enabled when packet is v6)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snooping behavior is controlled per 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.</a:t>
            </a:r>
            <a:r>
              <a:rPr lang="en-US" altLang="zh-CN" baseline="0" dirty="0" smtClean="0"/>
              <a:t> And the v4_snooping_en and v6_snooping_en are derived from ingress </a:t>
            </a:r>
            <a:r>
              <a:rPr lang="en-US" altLang="zh-CN" baseline="0" dirty="0" err="1" smtClean="0"/>
              <a:t>vlan</a:t>
            </a:r>
            <a:r>
              <a:rPr lang="en-US" altLang="zh-CN" baseline="0" dirty="0" smtClean="0"/>
              <a:t> attributes in the previous pipeline.</a:t>
            </a:r>
          </a:p>
          <a:p>
            <a:r>
              <a:rPr lang="en-US" altLang="zh-CN" baseline="0" dirty="0" smtClean="0"/>
              <a:t>So we should add new attributes in the </a:t>
            </a:r>
            <a:r>
              <a:rPr lang="en-US" altLang="zh-CN" baseline="0" dirty="0" err="1" smtClean="0"/>
              <a:t>vlan</a:t>
            </a:r>
            <a:r>
              <a:rPr lang="en-US" altLang="zh-CN" baseline="0" dirty="0" smtClean="0"/>
              <a:t> entry: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SAI_VLAN_ATTR_IGMP_SNOOPING_EN and SAI_VLAN_ATTR_MLD_SNOOPING_EN.</a:t>
            </a:r>
            <a:endParaRPr lang="zh-CN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Next</a:t>
            </a:r>
            <a:r>
              <a:rPr lang="en-US" altLang="zh-CN" baseline="0" dirty="0" smtClean="0"/>
              <a:t> let’s talk about the SG/*G lookup behavior.</a:t>
            </a:r>
          </a:p>
          <a:p>
            <a:r>
              <a:rPr lang="en-US" altLang="zh-CN" baseline="0" dirty="0" smtClean="0"/>
              <a:t>The lookup keys for SG are </a:t>
            </a:r>
            <a:r>
              <a:rPr lang="en-US" altLang="zh-CN" baseline="0" dirty="0" err="1" smtClean="0"/>
              <a:t>vlan_id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dst_ip</a:t>
            </a:r>
            <a:r>
              <a:rPr lang="en-US" altLang="zh-CN" baseline="0" dirty="0" smtClean="0"/>
              <a:t> and </a:t>
            </a:r>
            <a:r>
              <a:rPr lang="en-US" altLang="zh-CN" baseline="0" dirty="0" err="1" smtClean="0"/>
              <a:t>src_ip</a:t>
            </a:r>
            <a:r>
              <a:rPr lang="en-US" altLang="zh-CN" baseline="0" dirty="0" smtClean="0"/>
              <a:t>, for *G they are </a:t>
            </a:r>
            <a:r>
              <a:rPr lang="en-US" altLang="zh-CN" baseline="0" dirty="0" err="1" smtClean="0"/>
              <a:t>vlan_id</a:t>
            </a:r>
            <a:r>
              <a:rPr lang="en-US" altLang="zh-CN" baseline="0" dirty="0" smtClean="0"/>
              <a:t> and </a:t>
            </a:r>
            <a:r>
              <a:rPr lang="en-US" altLang="zh-CN" baseline="0" dirty="0" err="1" smtClean="0"/>
              <a:t>dst_ip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There might be two logical lookup orders: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SG lookup first, if fails, *G lookup next, if fails again, trap packet to CPU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Do SG and *G lookup at the same time, use SG result if exists, if not then use *G result or trap packet to CPU</a:t>
            </a:r>
          </a:p>
          <a:p>
            <a:pPr marL="228600" indent="-228600">
              <a:buNone/>
            </a:pPr>
            <a:r>
              <a:rPr lang="en-US" altLang="zh-CN" baseline="0" dirty="0" smtClean="0"/>
              <a:t>ASIC vendor could support either of the lookup order because the final behavior looks the same to the control stack.</a:t>
            </a:r>
          </a:p>
          <a:p>
            <a:pPr marL="228600" indent="-228600">
              <a:buNone/>
            </a:pPr>
            <a:r>
              <a:rPr lang="en-US" altLang="zh-CN" baseline="0" dirty="0" smtClean="0"/>
              <a:t>After the SG/*G lookup, we can get the out interface list same as multicast </a:t>
            </a:r>
            <a:r>
              <a:rPr lang="en-US" altLang="zh-CN" baseline="0" dirty="0" err="1" smtClean="0"/>
              <a:t>fdb</a:t>
            </a:r>
            <a:r>
              <a:rPr lang="en-US" altLang="zh-CN" baseline="0" dirty="0" smtClean="0"/>
              <a:t> and the rest of the pipeline is same as original.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following</a:t>
            </a:r>
            <a:r>
              <a:rPr lang="en-US" altLang="zh-CN" baseline="0" dirty="0" smtClean="0"/>
              <a:t> are the m</a:t>
            </a:r>
            <a:r>
              <a:rPr lang="en-US" altLang="zh-CN" dirty="0" smtClean="0"/>
              <a:t>ain definitions of L2</a:t>
            </a:r>
            <a:r>
              <a:rPr lang="en-US" altLang="zh-CN" baseline="0" dirty="0" smtClean="0"/>
              <a:t>MC(SG/*G)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3910B-895A-4429-8116-B6366835BCF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L2/L3 multicast proposals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Min Yao</a:t>
            </a:r>
          </a:p>
          <a:p>
            <a:r>
              <a:rPr lang="en-US" altLang="zh-CN" dirty="0" smtClean="0"/>
              <a:t>2016/7/28</a:t>
            </a:r>
          </a:p>
          <a:p>
            <a:r>
              <a:rPr lang="en-US" altLang="zh-CN" dirty="0" err="1" smtClean="0"/>
              <a:t>CentecNetworks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L2 multicast-SG/*G lookup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 smtClean="0"/>
              <a:t>Entry type to indicate SG or *G</a:t>
            </a:r>
          </a:p>
          <a:p>
            <a:endParaRPr lang="en-US" altLang="zh-CN" sz="2200" dirty="0" smtClean="0"/>
          </a:p>
          <a:p>
            <a:endParaRPr lang="en-US" altLang="zh-CN" sz="2200" dirty="0" smtClean="0"/>
          </a:p>
          <a:p>
            <a:endParaRPr lang="en-US" altLang="zh-CN" sz="2200" dirty="0" smtClean="0"/>
          </a:p>
          <a:p>
            <a:endParaRPr lang="en-US" altLang="zh-CN" sz="2200" dirty="0" smtClean="0"/>
          </a:p>
          <a:p>
            <a:endParaRPr lang="en-US" altLang="zh-CN" sz="2200" dirty="0" smtClean="0"/>
          </a:p>
          <a:p>
            <a:r>
              <a:rPr lang="en-US" altLang="zh-CN" sz="2200" dirty="0" smtClean="0"/>
              <a:t>L2MC entry keys</a:t>
            </a:r>
            <a:endParaRPr lang="zh-CN" altLang="en-US" sz="2200" dirty="0"/>
          </a:p>
        </p:txBody>
      </p:sp>
      <p:pic>
        <p:nvPicPr>
          <p:cNvPr id="4" name="图片 3" descr="2016-07-28_15362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204864"/>
            <a:ext cx="5848350" cy="1524000"/>
          </a:xfrm>
          <a:prstGeom prst="rect">
            <a:avLst/>
          </a:prstGeom>
        </p:spPr>
      </p:pic>
      <p:pic>
        <p:nvPicPr>
          <p:cNvPr id="5" name="图片 4" descr="2016-07-28_15403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4437111"/>
            <a:ext cx="5472608" cy="13286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L2 multicast-SG/*G lookup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 smtClean="0"/>
              <a:t>L2MC entry attributes</a:t>
            </a:r>
          </a:p>
          <a:p>
            <a:pPr>
              <a:buNone/>
            </a:pPr>
            <a:endParaRPr lang="en-US" altLang="zh-CN" sz="2200" dirty="0" smtClean="0"/>
          </a:p>
          <a:p>
            <a:pPr>
              <a:buNone/>
            </a:pPr>
            <a:endParaRPr lang="en-US" altLang="zh-CN" sz="2200" dirty="0" smtClean="0"/>
          </a:p>
          <a:p>
            <a:pPr>
              <a:buNone/>
            </a:pPr>
            <a:endParaRPr lang="en-US" altLang="zh-CN" sz="2200" dirty="0" smtClean="0"/>
          </a:p>
          <a:p>
            <a:pPr>
              <a:buNone/>
            </a:pPr>
            <a:endParaRPr lang="en-US" altLang="zh-CN" sz="2200" dirty="0" smtClean="0"/>
          </a:p>
          <a:p>
            <a:pPr>
              <a:buNone/>
            </a:pPr>
            <a:endParaRPr lang="en-US" altLang="zh-CN" sz="2200" dirty="0" smtClean="0"/>
          </a:p>
          <a:p>
            <a:pPr>
              <a:buNone/>
            </a:pPr>
            <a:endParaRPr lang="en-US" altLang="zh-CN" sz="2200" dirty="0" smtClean="0"/>
          </a:p>
          <a:p>
            <a:pPr>
              <a:buNone/>
            </a:pPr>
            <a:endParaRPr lang="en-US" altLang="zh-CN" sz="2200" dirty="0" smtClean="0"/>
          </a:p>
          <a:p>
            <a:pPr>
              <a:buNone/>
            </a:pPr>
            <a:endParaRPr lang="en-US" altLang="zh-CN" sz="2200" dirty="0" smtClean="0"/>
          </a:p>
          <a:p>
            <a:pPr>
              <a:buNone/>
            </a:pPr>
            <a:r>
              <a:rPr lang="en-US" altLang="zh-CN" sz="2200" dirty="0" smtClean="0"/>
              <a:t>	</a:t>
            </a:r>
            <a:r>
              <a:rPr lang="en-US" altLang="zh-CN" sz="2000" dirty="0" smtClean="0"/>
              <a:t>L2MC entry also points to a </a:t>
            </a:r>
            <a:r>
              <a:rPr lang="en-US" altLang="zh-CN" sz="2000" dirty="0" err="1" smtClean="0"/>
              <a:t>nexthop</a:t>
            </a:r>
            <a:r>
              <a:rPr lang="en-US" altLang="zh-CN" sz="2000" dirty="0" smtClean="0"/>
              <a:t> group to derive an out interface list.</a:t>
            </a:r>
            <a:endParaRPr lang="zh-CN" altLang="en-US" sz="2000" dirty="0"/>
          </a:p>
        </p:txBody>
      </p:sp>
      <p:pic>
        <p:nvPicPr>
          <p:cNvPr id="4" name="图片 3" descr="2016-07-28_1555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060848"/>
            <a:ext cx="6762750" cy="3105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L3 multicast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Functions for L3 multicast</a:t>
            </a:r>
          </a:p>
          <a:p>
            <a:pPr lvl="1"/>
            <a:r>
              <a:rPr lang="en-US" altLang="zh-CN" sz="2200" dirty="0" smtClean="0"/>
              <a:t>RPF check and trap the packet to CPU</a:t>
            </a:r>
          </a:p>
          <a:p>
            <a:pPr lvl="1"/>
            <a:r>
              <a:rPr lang="en-US" altLang="zh-CN" sz="2200" dirty="0" smtClean="0"/>
              <a:t>SG/*G lookup Table</a:t>
            </a:r>
          </a:p>
          <a:p>
            <a:pPr lvl="2"/>
            <a:r>
              <a:rPr lang="en-US" altLang="zh-CN" sz="1800" dirty="0" smtClean="0"/>
              <a:t>Lookup keys:</a:t>
            </a:r>
          </a:p>
          <a:p>
            <a:pPr lvl="3"/>
            <a:r>
              <a:rPr lang="en-US" altLang="zh-CN" sz="1800" dirty="0" smtClean="0"/>
              <a:t>SG: </a:t>
            </a:r>
            <a:r>
              <a:rPr lang="en-US" altLang="zh-CN" sz="1800" dirty="0" err="1" smtClean="0"/>
              <a:t>vrf+dst_ip+src_ip</a:t>
            </a:r>
            <a:endParaRPr lang="en-US" altLang="zh-CN" sz="1800" dirty="0" smtClean="0"/>
          </a:p>
          <a:p>
            <a:pPr lvl="3"/>
            <a:r>
              <a:rPr lang="en-US" altLang="zh-CN" sz="1800" dirty="0" smtClean="0"/>
              <a:t>*G: </a:t>
            </a:r>
            <a:r>
              <a:rPr lang="en-US" altLang="zh-CN" sz="1800" dirty="0" err="1" smtClean="0"/>
              <a:t>vrf+dst_ip</a:t>
            </a:r>
            <a:endParaRPr lang="en-US" altLang="zh-CN" sz="1800" dirty="0" smtClean="0"/>
          </a:p>
          <a:p>
            <a:pPr lvl="2"/>
            <a:r>
              <a:rPr lang="en-US" altLang="zh-CN" sz="1800" dirty="0" smtClean="0"/>
              <a:t>Lookup order:</a:t>
            </a:r>
          </a:p>
          <a:p>
            <a:pPr lvl="3"/>
            <a:r>
              <a:rPr lang="en-US" altLang="zh-CN" sz="1400" dirty="0" smtClean="0"/>
              <a:t>1.SG lookup first, if fails, *G lookup next, if fails, trap packet to CPU</a:t>
            </a:r>
          </a:p>
          <a:p>
            <a:pPr lvl="3"/>
            <a:r>
              <a:rPr lang="en-US" altLang="zh-CN" sz="1400" dirty="0" smtClean="0"/>
              <a:t>2. do SG/*G lookup at the same time, if SG lookup hits a entry, use SG result, else use *G result or trap to CPU</a:t>
            </a:r>
          </a:p>
          <a:p>
            <a:pPr lvl="3"/>
            <a:r>
              <a:rPr lang="en-US" altLang="zh-CN" sz="1400" dirty="0" smtClean="0"/>
              <a:t>Both lookup orders are OK for ASIC vendor</a:t>
            </a:r>
          </a:p>
          <a:p>
            <a:pPr lvl="2"/>
            <a:r>
              <a:rPr lang="en-US" altLang="zh-CN" sz="1800" dirty="0" smtClean="0"/>
              <a:t>After SG/*G lookup, will get multiple out </a:t>
            </a:r>
            <a:r>
              <a:rPr lang="en-US" altLang="zh-CN" sz="1800" dirty="0" err="1" smtClean="0"/>
              <a:t>routerinterfaces</a:t>
            </a:r>
            <a:r>
              <a:rPr lang="en-US" altLang="zh-CN" sz="1800" dirty="0" smtClean="0"/>
              <a:t>.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L3 multicast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Pipeline (page L3portInterface-port2mc)</a:t>
            </a:r>
          </a:p>
          <a:p>
            <a:pPr lvl="1"/>
            <a:r>
              <a:rPr lang="en-US" altLang="zh-CN" sz="2200" dirty="0" smtClean="0"/>
              <a:t>Parallel to ROUTING in pipeline</a:t>
            </a:r>
          </a:p>
          <a:p>
            <a:pPr lvl="1"/>
            <a:r>
              <a:rPr lang="en-US" altLang="zh-CN" sz="2200" dirty="0" smtClean="0"/>
              <a:t>The conditions that the packet goes to SG/*G lookup other than ROUTING are as following:</a:t>
            </a:r>
          </a:p>
          <a:p>
            <a:pPr lvl="2"/>
            <a:r>
              <a:rPr lang="en-US" altLang="zh-CN" sz="1800" dirty="0" smtClean="0"/>
              <a:t>Valid l3 </a:t>
            </a:r>
            <a:r>
              <a:rPr lang="en-US" altLang="zh-CN" sz="1800" dirty="0" err="1" smtClean="0"/>
              <a:t>mcast</a:t>
            </a:r>
            <a:r>
              <a:rPr lang="en-US" altLang="zh-CN" sz="1800" dirty="0" smtClean="0"/>
              <a:t> packet</a:t>
            </a:r>
          </a:p>
          <a:p>
            <a:pPr lvl="2"/>
            <a:r>
              <a:rPr lang="en-US" altLang="zh-CN" sz="1800" dirty="0" smtClean="0"/>
              <a:t>IN_PORT is </a:t>
            </a:r>
            <a:r>
              <a:rPr lang="en-US" altLang="zh-CN" sz="1800" dirty="0" err="1" smtClean="0"/>
              <a:t>routerinterface</a:t>
            </a:r>
            <a:r>
              <a:rPr lang="en-US" altLang="zh-CN" sz="1800" dirty="0" smtClean="0"/>
              <a:t> </a:t>
            </a:r>
            <a:endParaRPr lang="en-US" altLang="zh-CN" sz="1000" dirty="0" smtClean="0"/>
          </a:p>
          <a:p>
            <a:pPr lvl="2"/>
            <a:r>
              <a:rPr lang="en-US" altLang="zh-CN" sz="1800" dirty="0" smtClean="0"/>
              <a:t>(v4_mcast_en when packet is v4) or </a:t>
            </a:r>
          </a:p>
          <a:p>
            <a:pPr lvl="2">
              <a:buNone/>
            </a:pPr>
            <a:r>
              <a:rPr lang="en-US" altLang="zh-CN" sz="1800" dirty="0" smtClean="0"/>
              <a:t>	(v6_mcast_en when packet is v6)</a:t>
            </a:r>
            <a:endParaRPr lang="zh-CN" altLang="en-US" sz="1800" dirty="0"/>
          </a:p>
        </p:txBody>
      </p:sp>
      <p:pic>
        <p:nvPicPr>
          <p:cNvPr id="4" name="图片 3" descr="2016-07-28_17195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3068960"/>
            <a:ext cx="3065140" cy="27737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L3 multicast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Mcast_en</a:t>
            </a:r>
            <a:r>
              <a:rPr lang="en-US" altLang="zh-CN" dirty="0" smtClean="0"/>
              <a:t> control of a </a:t>
            </a:r>
            <a:r>
              <a:rPr lang="en-US" altLang="zh-CN" dirty="0" err="1" smtClean="0"/>
              <a:t>routerinterface</a:t>
            </a:r>
            <a:endParaRPr lang="en-US" altLang="zh-CN" dirty="0" smtClean="0"/>
          </a:p>
          <a:p>
            <a:pPr lvl="1"/>
            <a:r>
              <a:rPr lang="en-US" altLang="zh-CN" sz="2200" dirty="0" smtClean="0"/>
              <a:t>V4_mcast_en and V6_mcast_en are derived from the l3 interface in the previous pipeline</a:t>
            </a:r>
          </a:p>
          <a:p>
            <a:pPr lvl="1"/>
            <a:endParaRPr lang="en-US" altLang="zh-CN" sz="2200" dirty="0" smtClean="0"/>
          </a:p>
          <a:p>
            <a:pPr lvl="1">
              <a:buNone/>
            </a:pPr>
            <a:endParaRPr lang="en-US" altLang="zh-CN" sz="2200" dirty="0" smtClean="0"/>
          </a:p>
          <a:p>
            <a:pPr lvl="1">
              <a:buNone/>
            </a:pPr>
            <a:endParaRPr lang="en-US" altLang="zh-CN" sz="2200" dirty="0" smtClean="0"/>
          </a:p>
          <a:p>
            <a:pPr lvl="1">
              <a:buNone/>
            </a:pPr>
            <a:endParaRPr lang="en-US" altLang="zh-CN" sz="2200" dirty="0" smtClean="0"/>
          </a:p>
          <a:p>
            <a:pPr lvl="1"/>
            <a:endParaRPr lang="en-US" altLang="zh-CN" sz="2200" dirty="0" smtClean="0"/>
          </a:p>
          <a:p>
            <a:pPr lvl="1"/>
            <a:r>
              <a:rPr lang="en-US" altLang="zh-CN" sz="2200" dirty="0" smtClean="0"/>
              <a:t>Add new attributes for </a:t>
            </a:r>
            <a:r>
              <a:rPr lang="en-US" altLang="zh-CN" sz="2200" dirty="0" err="1" smtClean="0"/>
              <a:t>routerinterface</a:t>
            </a:r>
            <a:r>
              <a:rPr lang="en-US" altLang="zh-CN" sz="2200" dirty="0" smtClean="0"/>
              <a:t> entry</a:t>
            </a:r>
            <a:endParaRPr lang="zh-CN" altLang="en-US" sz="2200" dirty="0"/>
          </a:p>
        </p:txBody>
      </p:sp>
      <p:pic>
        <p:nvPicPr>
          <p:cNvPr id="6" name="图片 5" descr="2016-07-28_17555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2924944"/>
            <a:ext cx="2880320" cy="1961850"/>
          </a:xfrm>
          <a:prstGeom prst="rect">
            <a:avLst/>
          </a:prstGeom>
        </p:spPr>
      </p:pic>
      <p:pic>
        <p:nvPicPr>
          <p:cNvPr id="8" name="图片 7" descr="2016-07-28_18013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7624" y="5301208"/>
            <a:ext cx="4680520" cy="14292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L3 multicast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Notice, for 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 interface:</a:t>
            </a:r>
          </a:p>
          <a:p>
            <a:pPr lvl="1"/>
            <a:r>
              <a:rPr lang="en-US" altLang="zh-CN" sz="2200" dirty="0" smtClean="0"/>
              <a:t>A </a:t>
            </a:r>
            <a:r>
              <a:rPr lang="en-US" altLang="zh-CN" sz="2200" dirty="0" err="1" smtClean="0"/>
              <a:t>mcast</a:t>
            </a:r>
            <a:r>
              <a:rPr lang="en-US" altLang="zh-CN" sz="2200" dirty="0" smtClean="0"/>
              <a:t> packet comes into a member port, it goes to L3 multicast pipeline only when </a:t>
            </a:r>
            <a:r>
              <a:rPr lang="en-US" altLang="zh-CN" sz="2200" dirty="0" err="1" smtClean="0"/>
              <a:t>mcast_en</a:t>
            </a:r>
            <a:r>
              <a:rPr lang="en-US" altLang="zh-CN" sz="2200" dirty="0" smtClean="0"/>
              <a:t> is set to TRUE for the </a:t>
            </a:r>
            <a:r>
              <a:rPr lang="en-US" altLang="zh-CN" sz="2200" dirty="0" err="1" smtClean="0"/>
              <a:t>vlan</a:t>
            </a:r>
            <a:r>
              <a:rPr lang="en-US" altLang="zh-CN" sz="2200" dirty="0" smtClean="0"/>
              <a:t> interface. If it was set to FALSE, the </a:t>
            </a:r>
            <a:r>
              <a:rPr lang="en-US" altLang="zh-CN" sz="2200" dirty="0" err="1" smtClean="0"/>
              <a:t>mcast</a:t>
            </a:r>
            <a:r>
              <a:rPr lang="en-US" altLang="zh-CN" sz="2200" dirty="0" smtClean="0"/>
              <a:t> packet goes to “Bridge Flow”</a:t>
            </a:r>
          </a:p>
          <a:p>
            <a:pPr lvl="1"/>
            <a:r>
              <a:rPr lang="en-US" altLang="zh-CN" sz="2200" dirty="0" smtClean="0"/>
              <a:t>This requires the pipeline could retrieve l3interface info for the </a:t>
            </a:r>
            <a:r>
              <a:rPr lang="en-US" altLang="zh-CN" sz="2200" dirty="0" err="1" smtClean="0"/>
              <a:t>mcast</a:t>
            </a:r>
            <a:r>
              <a:rPr lang="en-US" altLang="zh-CN" sz="2200" dirty="0" smtClean="0"/>
              <a:t> packet, but in the original pipeline, l3interface is retrieved by matching </a:t>
            </a:r>
            <a:r>
              <a:rPr lang="en-US" altLang="zh-CN" sz="2200" dirty="0" err="1" smtClean="0"/>
              <a:t>vid+dst_mac</a:t>
            </a:r>
            <a:r>
              <a:rPr lang="en-US" altLang="zh-CN" sz="2200" dirty="0" smtClean="0"/>
              <a:t>. So it’s not possible to retrieve l3interface info for </a:t>
            </a:r>
            <a:r>
              <a:rPr lang="en-US" altLang="zh-CN" sz="2200" dirty="0" err="1" smtClean="0"/>
              <a:t>mcast</a:t>
            </a:r>
            <a:r>
              <a:rPr lang="en-US" altLang="zh-CN" sz="2200" dirty="0" smtClean="0"/>
              <a:t> packets for now. I think this must be changed.</a:t>
            </a:r>
          </a:p>
          <a:p>
            <a:pPr lvl="1"/>
            <a:r>
              <a:rPr lang="en-US" altLang="zh-CN" sz="2200" dirty="0" smtClean="0"/>
              <a:t>Need to check with the original author of the pipeline to confirm how to retrieve l3interface for the </a:t>
            </a:r>
            <a:r>
              <a:rPr lang="en-US" altLang="zh-CN" sz="2200" dirty="0" err="1" smtClean="0"/>
              <a:t>mcast</a:t>
            </a:r>
            <a:r>
              <a:rPr lang="en-US" altLang="zh-CN" sz="2200" dirty="0" smtClean="0"/>
              <a:t> packets.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L3 multicast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 Pipeline</a:t>
            </a:r>
            <a:endParaRPr lang="zh-CN" altLang="en-US" dirty="0"/>
          </a:p>
        </p:txBody>
      </p:sp>
      <p:pic>
        <p:nvPicPr>
          <p:cNvPr id="5" name="图片 4" descr="2016-07-28_19535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2132856"/>
            <a:ext cx="7128792" cy="424865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L3 multicast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Management of out interfaces of L3 </a:t>
            </a:r>
            <a:r>
              <a:rPr lang="en-US" altLang="zh-CN" dirty="0" err="1" smtClean="0"/>
              <a:t>mcast</a:t>
            </a:r>
            <a:endParaRPr lang="en-US" altLang="zh-CN" dirty="0" smtClean="0"/>
          </a:p>
          <a:p>
            <a:pPr lvl="1"/>
            <a:r>
              <a:rPr lang="en-US" altLang="zh-CN" sz="2200" dirty="0" smtClean="0"/>
              <a:t>For L2mcast, the out interfaces are ports/LAGs.</a:t>
            </a:r>
          </a:p>
          <a:p>
            <a:pPr lvl="1"/>
            <a:r>
              <a:rPr lang="en-US" altLang="zh-CN" sz="2200" dirty="0" smtClean="0"/>
              <a:t>For L3mcast, the out interfaces are </a:t>
            </a:r>
            <a:r>
              <a:rPr lang="en-US" altLang="zh-CN" sz="2200" dirty="0" err="1" smtClean="0"/>
              <a:t>routerinterfaces</a:t>
            </a:r>
            <a:r>
              <a:rPr lang="en-US" altLang="zh-CN" sz="2200" dirty="0" smtClean="0"/>
              <a:t>.</a:t>
            </a:r>
          </a:p>
          <a:p>
            <a:pPr lvl="1"/>
            <a:r>
              <a:rPr lang="en-US" altLang="zh-CN" sz="2200" dirty="0" smtClean="0"/>
              <a:t>Add a new type L3MC to </a:t>
            </a:r>
            <a:r>
              <a:rPr lang="en-US" altLang="zh-CN" sz="2200" dirty="0" err="1" smtClean="0"/>
              <a:t>nexthop</a:t>
            </a:r>
            <a:r>
              <a:rPr lang="en-US" altLang="zh-CN" sz="2200" dirty="0" smtClean="0"/>
              <a:t> group to manage the </a:t>
            </a:r>
            <a:r>
              <a:rPr lang="en-US" altLang="zh-CN" sz="2200" dirty="0" err="1" smtClean="0"/>
              <a:t>routerinterfaces</a:t>
            </a:r>
            <a:r>
              <a:rPr lang="en-US" altLang="zh-CN" sz="2200" dirty="0" smtClean="0"/>
              <a:t> of a L3MC group</a:t>
            </a:r>
            <a:endParaRPr lang="zh-CN" altLang="en-US" sz="2200" dirty="0"/>
          </a:p>
        </p:txBody>
      </p:sp>
      <p:pic>
        <p:nvPicPr>
          <p:cNvPr id="4" name="图片 3" descr="2016-07-28_2004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3861048"/>
            <a:ext cx="619125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L3 multicast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Difference with L3 </a:t>
            </a:r>
            <a:r>
              <a:rPr lang="en-US" altLang="zh-CN" dirty="0" err="1" smtClean="0"/>
              <a:t>unicast</a:t>
            </a:r>
            <a:r>
              <a:rPr lang="en-US" altLang="zh-CN" dirty="0" smtClean="0"/>
              <a:t> in later Pipeline</a:t>
            </a:r>
          </a:p>
          <a:p>
            <a:pPr lvl="1"/>
            <a:r>
              <a:rPr lang="en-US" altLang="zh-CN" sz="2200" dirty="0" smtClean="0"/>
              <a:t>In L3 </a:t>
            </a:r>
            <a:r>
              <a:rPr lang="en-US" altLang="zh-CN" sz="2200" dirty="0" err="1" smtClean="0"/>
              <a:t>unicast</a:t>
            </a:r>
            <a:r>
              <a:rPr lang="en-US" altLang="zh-CN" sz="2200" dirty="0" smtClean="0"/>
              <a:t>, IP </a:t>
            </a:r>
            <a:r>
              <a:rPr lang="en-US" altLang="zh-CN" sz="2200" dirty="0" err="1" smtClean="0"/>
              <a:t>nexthops</a:t>
            </a:r>
            <a:r>
              <a:rPr lang="en-US" altLang="zh-CN" sz="2200" dirty="0" smtClean="0"/>
              <a:t> retrieved after Router Table lookup, need to get the </a:t>
            </a:r>
            <a:r>
              <a:rPr lang="en-US" altLang="zh-CN" sz="2200" dirty="0" err="1" smtClean="0"/>
              <a:t>nexthop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ip</a:t>
            </a:r>
            <a:r>
              <a:rPr lang="en-US" altLang="zh-CN" sz="2200" dirty="0" smtClean="0"/>
              <a:t> address and look it up in the Neighbor Table to get </a:t>
            </a:r>
            <a:r>
              <a:rPr lang="en-US" altLang="zh-CN" sz="2200" dirty="0" err="1" smtClean="0"/>
              <a:t>dest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mac</a:t>
            </a:r>
            <a:r>
              <a:rPr lang="en-US" altLang="zh-CN" sz="2200" dirty="0" smtClean="0"/>
              <a:t> address.</a:t>
            </a:r>
          </a:p>
          <a:p>
            <a:pPr lvl="1"/>
            <a:endParaRPr lang="en-US" altLang="zh-CN" sz="2200" dirty="0" smtClean="0"/>
          </a:p>
          <a:p>
            <a:pPr lvl="1"/>
            <a:r>
              <a:rPr lang="en-US" altLang="zh-CN" sz="2200" dirty="0" smtClean="0"/>
              <a:t>In L3 multicast, out </a:t>
            </a:r>
            <a:r>
              <a:rPr lang="en-US" altLang="zh-CN" sz="2200" dirty="0" err="1" smtClean="0"/>
              <a:t>routerinterfaces</a:t>
            </a:r>
            <a:r>
              <a:rPr lang="en-US" altLang="zh-CN" sz="2200" dirty="0" smtClean="0"/>
              <a:t> retrieved after SG/*G lookup, </a:t>
            </a:r>
            <a:r>
              <a:rPr lang="en-US" altLang="zh-CN" sz="2200" dirty="0" err="1" smtClean="0"/>
              <a:t>dst_ip</a:t>
            </a:r>
            <a:r>
              <a:rPr lang="en-US" altLang="zh-CN" sz="2200" dirty="0" smtClean="0"/>
              <a:t> remains unchanged, and </a:t>
            </a:r>
            <a:r>
              <a:rPr lang="en-US" altLang="zh-CN" sz="2200" dirty="0" err="1" smtClean="0"/>
              <a:t>dst_mac</a:t>
            </a:r>
            <a:r>
              <a:rPr lang="en-US" altLang="zh-CN" sz="2200" dirty="0" smtClean="0"/>
              <a:t> address is mapped from </a:t>
            </a:r>
            <a:r>
              <a:rPr lang="en-US" altLang="zh-CN" sz="2200" dirty="0" err="1" smtClean="0"/>
              <a:t>dst_ip</a:t>
            </a:r>
            <a:r>
              <a:rPr lang="en-US" altLang="zh-CN" sz="2200" dirty="0" smtClean="0"/>
              <a:t>.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L3 multicast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CN" sz="2200" dirty="0" smtClean="0"/>
              <a:t>Notice, when egress </a:t>
            </a:r>
            <a:r>
              <a:rPr lang="en-US" altLang="zh-CN" sz="2200" dirty="0" err="1" smtClean="0"/>
              <a:t>routerinterface</a:t>
            </a:r>
            <a:r>
              <a:rPr lang="en-US" altLang="zh-CN" sz="2200" dirty="0" smtClean="0"/>
              <a:t> is a </a:t>
            </a:r>
            <a:r>
              <a:rPr lang="en-US" altLang="zh-CN" sz="2200" dirty="0" err="1" smtClean="0"/>
              <a:t>vlan</a:t>
            </a:r>
            <a:r>
              <a:rPr lang="en-US" altLang="zh-CN" sz="2200" dirty="0" smtClean="0"/>
              <a:t> interface</a:t>
            </a:r>
          </a:p>
          <a:p>
            <a:endParaRPr lang="en-US" altLang="zh-CN" sz="2200" dirty="0" smtClean="0"/>
          </a:p>
          <a:p>
            <a:endParaRPr lang="en-US" altLang="zh-CN" sz="2200" dirty="0" smtClean="0"/>
          </a:p>
          <a:p>
            <a:endParaRPr lang="en-US" altLang="zh-CN" sz="2200" dirty="0" smtClean="0"/>
          </a:p>
          <a:p>
            <a:pPr>
              <a:buNone/>
            </a:pPr>
            <a:endParaRPr lang="en-US" altLang="zh-CN" sz="2200" dirty="0" smtClean="0"/>
          </a:p>
          <a:p>
            <a:pPr>
              <a:buNone/>
            </a:pPr>
            <a:r>
              <a:rPr lang="en-US" altLang="zh-CN" sz="2200" dirty="0" smtClean="0"/>
              <a:t>	The packet should go to  </a:t>
            </a:r>
            <a:r>
              <a:rPr lang="en-US" altLang="zh-CN" sz="2200" dirty="0" err="1" smtClean="0"/>
              <a:t>ebridge</a:t>
            </a:r>
            <a:r>
              <a:rPr lang="en-US" altLang="zh-CN" sz="2200" dirty="0" smtClean="0"/>
              <a:t> flow, in the </a:t>
            </a:r>
            <a:r>
              <a:rPr lang="en-US" altLang="zh-CN" sz="2200" dirty="0" err="1" smtClean="0"/>
              <a:t>ebridge</a:t>
            </a:r>
            <a:r>
              <a:rPr lang="en-US" altLang="zh-CN" sz="2200" dirty="0" smtClean="0"/>
              <a:t> flow pipeline, ASIC will do multicast </a:t>
            </a:r>
            <a:r>
              <a:rPr lang="en-US" altLang="zh-CN" sz="2200" dirty="0" err="1" smtClean="0"/>
              <a:t>fdb</a:t>
            </a:r>
            <a:r>
              <a:rPr lang="en-US" altLang="zh-CN" sz="2200" dirty="0" smtClean="0"/>
              <a:t> lookup or L2 SG/*G lookup again </a:t>
            </a:r>
            <a:r>
              <a:rPr lang="en-US" altLang="zh-CN" sz="2200" dirty="0" err="1" smtClean="0"/>
              <a:t>accroding</a:t>
            </a:r>
            <a:r>
              <a:rPr lang="en-US" altLang="zh-CN" sz="2200" dirty="0" smtClean="0"/>
              <a:t> to the egress </a:t>
            </a:r>
            <a:r>
              <a:rPr lang="en-US" altLang="zh-CN" sz="2200" dirty="0" err="1" smtClean="0"/>
              <a:t>vlan</a:t>
            </a:r>
            <a:r>
              <a:rPr lang="en-US" altLang="zh-CN" sz="2200" dirty="0" smtClean="0"/>
              <a:t> attributes.</a:t>
            </a:r>
          </a:p>
          <a:p>
            <a:pPr>
              <a:buNone/>
            </a:pPr>
            <a:endParaRPr lang="en-US" altLang="zh-CN" sz="2200" dirty="0" smtClean="0"/>
          </a:p>
          <a:p>
            <a:pPr>
              <a:buNone/>
            </a:pPr>
            <a:r>
              <a:rPr lang="en-US" altLang="zh-CN" sz="2200" dirty="0" smtClean="0"/>
              <a:t>	I should add something in this </a:t>
            </a:r>
          </a:p>
          <a:p>
            <a:pPr>
              <a:buNone/>
            </a:pPr>
            <a:r>
              <a:rPr lang="en-US" altLang="zh-CN" sz="2200" dirty="0" smtClean="0"/>
              <a:t>	diagram but it’s a picture in the doc</a:t>
            </a:r>
          </a:p>
          <a:p>
            <a:pPr>
              <a:buNone/>
            </a:pPr>
            <a:r>
              <a:rPr lang="en-US" altLang="zh-CN" sz="2200" dirty="0" smtClean="0"/>
              <a:t>	so I can not edit it.</a:t>
            </a:r>
            <a:endParaRPr lang="zh-CN" altLang="en-US" sz="2200" dirty="0"/>
          </a:p>
        </p:txBody>
      </p:sp>
      <p:pic>
        <p:nvPicPr>
          <p:cNvPr id="5" name="图片 4" descr="2016-07-28_2023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132856"/>
            <a:ext cx="5591175" cy="1171575"/>
          </a:xfrm>
          <a:prstGeom prst="rect">
            <a:avLst/>
          </a:prstGeom>
        </p:spPr>
      </p:pic>
      <p:pic>
        <p:nvPicPr>
          <p:cNvPr id="6" name="图片 5" descr="2016-07-28_20245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6" y="4797152"/>
            <a:ext cx="3638550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L2 multicast-Overview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Two solutions to implement L2MC</a:t>
            </a:r>
          </a:p>
          <a:p>
            <a:pPr lvl="1"/>
            <a:r>
              <a:rPr lang="en-US" altLang="zh-CN" sz="2400" dirty="0" smtClean="0"/>
              <a:t>Multicast FDB (MAC based L2MC)</a:t>
            </a:r>
          </a:p>
          <a:p>
            <a:pPr lvl="1">
              <a:buNone/>
            </a:pPr>
            <a:r>
              <a:rPr lang="en-US" altLang="zh-CN" sz="2400" dirty="0" smtClean="0"/>
              <a:t>     lookup-key: </a:t>
            </a:r>
            <a:r>
              <a:rPr lang="en-US" altLang="zh-CN" sz="2400" dirty="0" err="1" smtClean="0"/>
              <a:t>vlan_id</a:t>
            </a:r>
            <a:r>
              <a:rPr lang="en-US" altLang="zh-CN" sz="2400" dirty="0" smtClean="0"/>
              <a:t> + </a:t>
            </a:r>
            <a:r>
              <a:rPr lang="en-US" altLang="zh-CN" sz="2400" dirty="0" err="1" smtClean="0"/>
              <a:t>dst_mac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dirty="0" smtClean="0"/>
              <a:t>	With limitation that 32 IP mc groups mapped to 1 </a:t>
            </a:r>
            <a:r>
              <a:rPr lang="en-US" altLang="zh-CN" sz="2400" dirty="0" err="1" smtClean="0"/>
              <a:t>mcast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mac</a:t>
            </a:r>
            <a:r>
              <a:rPr lang="en-US" altLang="zh-CN" sz="2400" dirty="0" smtClean="0"/>
              <a:t> address, not support IGMPv3 </a:t>
            </a:r>
          </a:p>
          <a:p>
            <a:pPr lvl="1">
              <a:buNone/>
            </a:pPr>
            <a:r>
              <a:rPr lang="en-US" altLang="zh-CN" sz="2400" dirty="0" smtClean="0"/>
              <a:t>    Reuse FDB module APIs which is already supported</a:t>
            </a:r>
          </a:p>
          <a:p>
            <a:pPr lvl="1">
              <a:buNone/>
            </a:pPr>
            <a:endParaRPr lang="en-US" altLang="zh-CN" sz="2400" dirty="0" smtClean="0"/>
          </a:p>
          <a:p>
            <a:pPr lvl="1"/>
            <a:r>
              <a:rPr lang="en-US" altLang="zh-CN" sz="2400" dirty="0" smtClean="0"/>
              <a:t>SG/*G lookup table (IP based L2MC)</a:t>
            </a:r>
          </a:p>
          <a:p>
            <a:pPr lvl="1">
              <a:buNone/>
            </a:pPr>
            <a:r>
              <a:rPr lang="en-US" altLang="zh-CN" sz="2400" dirty="0" smtClean="0"/>
              <a:t>    Lookup-key: </a:t>
            </a:r>
            <a:r>
              <a:rPr lang="en-US" altLang="zh-CN" sz="2400" dirty="0" err="1" smtClean="0"/>
              <a:t>vlan_id</a:t>
            </a:r>
            <a:r>
              <a:rPr lang="en-US" altLang="zh-CN" sz="2400" dirty="0" smtClean="0"/>
              <a:t> + </a:t>
            </a:r>
            <a:r>
              <a:rPr lang="en-US" altLang="zh-CN" sz="2400" dirty="0" err="1" smtClean="0"/>
              <a:t>dst_ip</a:t>
            </a:r>
            <a:r>
              <a:rPr lang="en-US" altLang="zh-CN" sz="2400" dirty="0" smtClean="0"/>
              <a:t> + </a:t>
            </a:r>
            <a:r>
              <a:rPr lang="en-US" altLang="zh-CN" sz="2400" dirty="0" err="1" smtClean="0"/>
              <a:t>src_ip</a:t>
            </a:r>
            <a:r>
              <a:rPr lang="en-US" altLang="zh-CN" sz="2400" dirty="0" smtClean="0"/>
              <a:t>(not needed for *G)]</a:t>
            </a:r>
          </a:p>
          <a:p>
            <a:pPr>
              <a:buNone/>
            </a:pPr>
            <a:r>
              <a:rPr lang="en-US" altLang="zh-CN" sz="2400" dirty="0" smtClean="0"/>
              <a:t>	      No limitations and supports IGMPv3</a:t>
            </a:r>
          </a:p>
          <a:p>
            <a:pPr>
              <a:buNone/>
            </a:pPr>
            <a:r>
              <a:rPr lang="en-US" altLang="zh-CN" sz="2400" dirty="0" smtClean="0"/>
              <a:t>	      Need to add new L2MC module/data structure/APIs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Centec suggests to provide both solutions and let the control stack  choose.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L3 multicast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 smtClean="0"/>
              <a:t>Entry type to indicate SG/*G</a:t>
            </a:r>
          </a:p>
          <a:p>
            <a:endParaRPr lang="en-US" altLang="zh-CN" sz="2200" dirty="0" smtClean="0"/>
          </a:p>
          <a:p>
            <a:endParaRPr lang="en-US" altLang="zh-CN" sz="2200" dirty="0" smtClean="0"/>
          </a:p>
          <a:p>
            <a:endParaRPr lang="en-US" altLang="zh-CN" sz="2200" dirty="0" smtClean="0"/>
          </a:p>
          <a:p>
            <a:pPr>
              <a:buNone/>
            </a:pPr>
            <a:endParaRPr lang="en-US" altLang="zh-CN" sz="2200" dirty="0" smtClean="0"/>
          </a:p>
          <a:p>
            <a:endParaRPr lang="en-US" altLang="zh-CN" sz="2200" dirty="0" smtClean="0"/>
          </a:p>
          <a:p>
            <a:r>
              <a:rPr lang="en-US" altLang="zh-CN" sz="2200" dirty="0" smtClean="0"/>
              <a:t>IPMC Entry keys</a:t>
            </a:r>
            <a:endParaRPr lang="zh-CN" altLang="en-US" sz="2200" dirty="0"/>
          </a:p>
        </p:txBody>
      </p:sp>
      <p:pic>
        <p:nvPicPr>
          <p:cNvPr id="4" name="图片 3" descr="2016-07-28_2029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060847"/>
            <a:ext cx="6120680" cy="1735183"/>
          </a:xfrm>
          <a:prstGeom prst="rect">
            <a:avLst/>
          </a:prstGeom>
        </p:spPr>
      </p:pic>
      <p:pic>
        <p:nvPicPr>
          <p:cNvPr id="5" name="图片 4" descr="2016-07-28_20304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592" y="4509120"/>
            <a:ext cx="7198954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L3 multicast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 smtClean="0"/>
              <a:t>IPMC entry attributes </a:t>
            </a:r>
            <a:endParaRPr lang="zh-CN" altLang="en-US" sz="2200" dirty="0"/>
          </a:p>
        </p:txBody>
      </p:sp>
      <p:pic>
        <p:nvPicPr>
          <p:cNvPr id="4" name="图片 3" descr="2016-07-28_2035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132856"/>
            <a:ext cx="7190341" cy="388843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L3 multicast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 err="1" smtClean="0"/>
              <a:t>Hostif</a:t>
            </a:r>
            <a:r>
              <a:rPr lang="en-US" altLang="zh-CN" sz="2200" dirty="0" smtClean="0"/>
              <a:t> trap for RPF check fail</a:t>
            </a:r>
            <a:endParaRPr lang="zh-CN" altLang="en-US" sz="2200" dirty="0"/>
          </a:p>
        </p:txBody>
      </p:sp>
      <p:pic>
        <p:nvPicPr>
          <p:cNvPr id="4" name="图片 3" descr="2016-07-28_20405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132856"/>
            <a:ext cx="5596050" cy="172819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L2 multicast-Protocol Packets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Support exception protocol packets to CPU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Controlled per </a:t>
            </a:r>
            <a:r>
              <a:rPr lang="en-US" altLang="zh-CN" dirty="0" err="1" smtClean="0"/>
              <a:t>vlan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sz="2200" dirty="0" smtClean="0"/>
              <a:t>	new attributes in </a:t>
            </a:r>
            <a:r>
              <a:rPr lang="en-US" altLang="zh-CN" sz="2200" dirty="0" err="1" smtClean="0"/>
              <a:t>vlan</a:t>
            </a:r>
            <a:r>
              <a:rPr lang="en-US" altLang="zh-CN" sz="2200" dirty="0" smtClean="0"/>
              <a:t> entry: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2016-07-28_14060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4365104"/>
            <a:ext cx="5543550" cy="119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L2 multicast-multicast </a:t>
            </a:r>
            <a:r>
              <a:rPr lang="en-US" altLang="zh-CN" dirty="0" err="1" smtClean="0"/>
              <a:t>fdb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Pipeline (page L2flow-port2mc(multicast-</a:t>
            </a:r>
            <a:r>
              <a:rPr lang="en-US" altLang="zh-CN" dirty="0" err="1" smtClean="0"/>
              <a:t>fdb</a:t>
            </a:r>
            <a:r>
              <a:rPr lang="en-US" altLang="zh-CN" dirty="0" smtClean="0"/>
              <a:t>))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sz="2200" dirty="0" smtClean="0"/>
          </a:p>
          <a:p>
            <a:pPr>
              <a:buNone/>
            </a:pPr>
            <a:r>
              <a:rPr lang="en-US" altLang="zh-CN" sz="2200" dirty="0" smtClean="0"/>
              <a:t>For </a:t>
            </a:r>
            <a:r>
              <a:rPr lang="en-US" altLang="zh-CN" sz="2200" dirty="0" err="1" smtClean="0"/>
              <a:t>unicast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fdb</a:t>
            </a:r>
            <a:r>
              <a:rPr lang="en-US" altLang="zh-CN" sz="2200" dirty="0" smtClean="0"/>
              <a:t>, after FDB table lookup, one </a:t>
            </a:r>
            <a:r>
              <a:rPr lang="en-US" altLang="zh-CN" sz="2200" dirty="0" err="1" smtClean="0"/>
              <a:t>out_if</a:t>
            </a:r>
            <a:r>
              <a:rPr lang="en-US" altLang="zh-CN" sz="2200" dirty="0" smtClean="0"/>
              <a:t> can be found</a:t>
            </a:r>
          </a:p>
          <a:p>
            <a:pPr>
              <a:buNone/>
            </a:pPr>
            <a:r>
              <a:rPr lang="en-US" altLang="zh-CN" sz="2200" dirty="0" smtClean="0"/>
              <a:t>For multicast </a:t>
            </a:r>
            <a:r>
              <a:rPr lang="en-US" altLang="zh-CN" sz="2200" dirty="0" err="1" smtClean="0"/>
              <a:t>fdb</a:t>
            </a:r>
            <a:r>
              <a:rPr lang="en-US" altLang="zh-CN" sz="2200" dirty="0" smtClean="0"/>
              <a:t>, after FDB table lookup, multiple </a:t>
            </a:r>
            <a:r>
              <a:rPr lang="en-US" altLang="zh-CN" sz="2200" dirty="0" err="1" smtClean="0"/>
              <a:t>out_if</a:t>
            </a:r>
            <a:r>
              <a:rPr lang="en-US" altLang="zh-CN" sz="2200" dirty="0" smtClean="0"/>
              <a:t> can be found</a:t>
            </a:r>
          </a:p>
          <a:p>
            <a:pPr>
              <a:buNone/>
            </a:pPr>
            <a:r>
              <a:rPr lang="en-US" altLang="zh-CN" sz="2200" dirty="0" smtClean="0"/>
              <a:t>(“Unknown </a:t>
            </a:r>
            <a:r>
              <a:rPr lang="en-US" altLang="zh-CN" sz="2200" dirty="0" err="1" smtClean="0"/>
              <a:t>unicast</a:t>
            </a:r>
            <a:r>
              <a:rPr lang="en-US" altLang="zh-CN" sz="2200" dirty="0" smtClean="0"/>
              <a:t> table” in the original pipeline should be changed to “unknown FDB table” now)</a:t>
            </a:r>
          </a:p>
        </p:txBody>
      </p:sp>
      <p:pic>
        <p:nvPicPr>
          <p:cNvPr id="7" name="图片 6" descr="2016-07-28_10545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2132856"/>
            <a:ext cx="2232248" cy="2412097"/>
          </a:xfrm>
          <a:prstGeom prst="rect">
            <a:avLst/>
          </a:prstGeom>
        </p:spPr>
      </p:pic>
      <p:pic>
        <p:nvPicPr>
          <p:cNvPr id="8" name="图片 7" descr="2016-07-28_10561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0032" y="2132856"/>
            <a:ext cx="2088232" cy="2390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03648" y="458112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Unicast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fdb</a:t>
            </a:r>
            <a:r>
              <a:rPr lang="en-US" altLang="zh-CN" dirty="0" smtClean="0"/>
              <a:t> lookup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60032" y="45811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multicast </a:t>
            </a:r>
            <a:r>
              <a:rPr lang="en-US" altLang="zh-CN" dirty="0" err="1" smtClean="0"/>
              <a:t>fdb</a:t>
            </a:r>
            <a:r>
              <a:rPr lang="en-US" altLang="zh-CN" dirty="0" smtClean="0"/>
              <a:t> lookup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L2 multicast-multicast </a:t>
            </a:r>
            <a:r>
              <a:rPr lang="en-US" altLang="zh-CN" dirty="0" err="1" smtClean="0"/>
              <a:t>fdb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Management of </a:t>
            </a:r>
            <a:r>
              <a:rPr lang="en-US" altLang="zh-CN" dirty="0" err="1" smtClean="0"/>
              <a:t>out_interfaces</a:t>
            </a:r>
            <a:r>
              <a:rPr lang="en-US" altLang="zh-CN" dirty="0" smtClean="0"/>
              <a:t> of a multicast </a:t>
            </a:r>
            <a:r>
              <a:rPr lang="en-US" altLang="zh-CN" dirty="0" err="1" smtClean="0"/>
              <a:t>fdb</a:t>
            </a:r>
            <a:r>
              <a:rPr lang="en-US" altLang="zh-CN" dirty="0" smtClean="0"/>
              <a:t> entry</a:t>
            </a:r>
          </a:p>
          <a:p>
            <a:pPr lvl="1"/>
            <a:r>
              <a:rPr lang="en-US" altLang="zh-CN" sz="2200" dirty="0" smtClean="0"/>
              <a:t>Use </a:t>
            </a:r>
            <a:r>
              <a:rPr lang="en-US" altLang="zh-CN" sz="2200" dirty="0" err="1" smtClean="0"/>
              <a:t>sal_object_list</a:t>
            </a:r>
            <a:r>
              <a:rPr lang="en-US" altLang="zh-CN" sz="2200" dirty="0" smtClean="0"/>
              <a:t> in </a:t>
            </a:r>
            <a:r>
              <a:rPr lang="en-US" altLang="zh-CN" sz="2200" dirty="0" err="1" smtClean="0"/>
              <a:t>fdb_entry_attr</a:t>
            </a:r>
            <a:endParaRPr lang="en-US" altLang="zh-CN" sz="2200" dirty="0" smtClean="0"/>
          </a:p>
          <a:p>
            <a:pPr lvl="1">
              <a:buNone/>
            </a:pPr>
            <a:r>
              <a:rPr lang="en-US" altLang="zh-CN" sz="2200" dirty="0" smtClean="0"/>
              <a:t>	Control stack has to provide whole list of interface even when adding/removing one </a:t>
            </a:r>
            <a:r>
              <a:rPr lang="en-US" altLang="zh-CN" sz="2200" dirty="0" err="1" smtClean="0"/>
              <a:t>out_interface</a:t>
            </a:r>
            <a:endParaRPr lang="en-US" altLang="zh-CN" sz="2200" dirty="0" smtClean="0"/>
          </a:p>
          <a:p>
            <a:pPr lvl="1">
              <a:buNone/>
            </a:pPr>
            <a:endParaRPr lang="en-US" altLang="zh-CN" sz="2200" dirty="0" smtClean="0"/>
          </a:p>
          <a:p>
            <a:pPr lvl="1"/>
            <a:r>
              <a:rPr lang="en-US" altLang="zh-CN" sz="2200" dirty="0" smtClean="0"/>
              <a:t>Use a data structure to maintain all out interfaces and the </a:t>
            </a:r>
            <a:r>
              <a:rPr lang="en-US" altLang="zh-CN" sz="2200" dirty="0" err="1" smtClean="0"/>
              <a:t>fdb</a:t>
            </a:r>
            <a:r>
              <a:rPr lang="en-US" altLang="zh-CN" sz="2200" dirty="0" smtClean="0"/>
              <a:t> entry could point to this data structure. Meanwhile support to add/remove one interface for this data structure</a:t>
            </a:r>
          </a:p>
          <a:p>
            <a:pPr lvl="1">
              <a:buNone/>
            </a:pPr>
            <a:r>
              <a:rPr lang="en-US" altLang="zh-CN" sz="2200" dirty="0" smtClean="0"/>
              <a:t>	</a:t>
            </a:r>
          </a:p>
          <a:p>
            <a:pPr lvl="1"/>
            <a:r>
              <a:rPr lang="en-US" altLang="zh-CN" sz="2200" dirty="0" err="1" smtClean="0"/>
              <a:t>Centec’s</a:t>
            </a:r>
            <a:r>
              <a:rPr lang="en-US" altLang="zh-CN" sz="2200" dirty="0" smtClean="0"/>
              <a:t> proposal is  to extend </a:t>
            </a:r>
            <a:r>
              <a:rPr lang="en-US" altLang="zh-CN" sz="2200" dirty="0" err="1" smtClean="0"/>
              <a:t>sainexthopgroup</a:t>
            </a:r>
            <a:r>
              <a:rPr lang="en-US" altLang="zh-CN" sz="2200" dirty="0" smtClean="0"/>
              <a:t> to maintain the out interfaces of a multicast </a:t>
            </a:r>
            <a:r>
              <a:rPr lang="en-US" altLang="zh-CN" sz="2200" dirty="0" err="1" smtClean="0"/>
              <a:t>fdb</a:t>
            </a:r>
            <a:r>
              <a:rPr lang="en-US" altLang="zh-CN" sz="2200" dirty="0" smtClean="0"/>
              <a:t> entry.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L2 multicast-multicast </a:t>
            </a:r>
            <a:r>
              <a:rPr lang="en-US" altLang="zh-CN" dirty="0" err="1" smtClean="0"/>
              <a:t>fdb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r>
              <a:rPr lang="en-US" altLang="zh-CN" dirty="0" err="1" smtClean="0"/>
              <a:t>Nexthopgroup</a:t>
            </a:r>
            <a:r>
              <a:rPr lang="en-US" altLang="zh-CN" dirty="0" smtClean="0"/>
              <a:t> and FDB entry</a:t>
            </a:r>
          </a:p>
          <a:p>
            <a:pPr lvl="1"/>
            <a:r>
              <a:rPr lang="en-US" altLang="zh-CN" sz="1800" dirty="0" smtClean="0"/>
              <a:t>Add a new </a:t>
            </a:r>
            <a:r>
              <a:rPr lang="en-US" altLang="zh-CN" sz="1800" dirty="0" err="1" smtClean="0"/>
              <a:t>nexthopgroup</a:t>
            </a:r>
            <a:r>
              <a:rPr lang="en-US" altLang="zh-CN" sz="1800" dirty="0" smtClean="0"/>
              <a:t> type L2MC, indicating this group contains an out interface list of a L2MC group</a:t>
            </a:r>
          </a:p>
          <a:p>
            <a:pPr lvl="1">
              <a:buNone/>
            </a:pPr>
            <a:endParaRPr lang="en-US" altLang="zh-CN" sz="1800" dirty="0" smtClean="0"/>
          </a:p>
          <a:p>
            <a:pPr lvl="1">
              <a:buNone/>
            </a:pP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r>
              <a:rPr lang="en-US" altLang="zh-CN" sz="1800" dirty="0" smtClean="0"/>
              <a:t>Port/LAG should be supported in the object list for now, and ASIC vendor should check the object type in the list</a:t>
            </a:r>
          </a:p>
          <a:p>
            <a:pPr lvl="1">
              <a:buNone/>
            </a:pPr>
            <a:endParaRPr lang="en-US" altLang="zh-CN" sz="1800" dirty="0" smtClean="0"/>
          </a:p>
          <a:p>
            <a:pPr lvl="1">
              <a:buNone/>
            </a:pPr>
            <a:endParaRPr lang="en-US" altLang="zh-CN" sz="1800" dirty="0" smtClean="0"/>
          </a:p>
          <a:p>
            <a:pPr lvl="1"/>
            <a:r>
              <a:rPr lang="en-US" altLang="zh-CN" sz="1800" dirty="0" smtClean="0"/>
              <a:t>Add a new attribute in </a:t>
            </a:r>
            <a:r>
              <a:rPr lang="en-US" altLang="zh-CN" sz="1800" dirty="0" err="1" smtClean="0"/>
              <a:t>fdb</a:t>
            </a:r>
            <a:r>
              <a:rPr lang="en-US" altLang="zh-CN" sz="1800" dirty="0" smtClean="0"/>
              <a:t> entry attributes so the </a:t>
            </a:r>
            <a:r>
              <a:rPr lang="en-US" altLang="zh-CN" sz="1800" dirty="0" err="1" smtClean="0"/>
              <a:t>fdb</a:t>
            </a:r>
            <a:r>
              <a:rPr lang="en-US" altLang="zh-CN" sz="1800" dirty="0" smtClean="0"/>
              <a:t> entry can point to a </a:t>
            </a:r>
            <a:r>
              <a:rPr lang="en-US" altLang="zh-CN" sz="1800" dirty="0" err="1" smtClean="0"/>
              <a:t>nexthop</a:t>
            </a:r>
            <a:r>
              <a:rPr lang="en-US" altLang="zh-CN" sz="1800" dirty="0" smtClean="0"/>
              <a:t> group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2016-07-28_13053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2708920"/>
            <a:ext cx="6515100" cy="876300"/>
          </a:xfrm>
          <a:prstGeom prst="rect">
            <a:avLst/>
          </a:prstGeom>
        </p:spPr>
      </p:pic>
      <p:pic>
        <p:nvPicPr>
          <p:cNvPr id="5" name="图片 4" descr="2016-07-28_1308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1640" y="4365104"/>
            <a:ext cx="6448425" cy="576064"/>
          </a:xfrm>
          <a:prstGeom prst="rect">
            <a:avLst/>
          </a:prstGeom>
        </p:spPr>
      </p:pic>
      <p:pic>
        <p:nvPicPr>
          <p:cNvPr id="6" name="图片 5" descr="2016-07-28_13094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1640" y="5661248"/>
            <a:ext cx="5248275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L2 multicast-SG/*G lookup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Pipeline (page L2flow-port2mc(snooping))</a:t>
            </a:r>
          </a:p>
          <a:p>
            <a:pPr lvl="1"/>
            <a:r>
              <a:rPr lang="en-US" altLang="zh-CN" sz="2200" dirty="0" smtClean="0"/>
              <a:t>Parallel to FDB lookup</a:t>
            </a:r>
          </a:p>
          <a:p>
            <a:pPr lvl="1"/>
            <a:r>
              <a:rPr lang="en-US" altLang="zh-CN" sz="2200" dirty="0" smtClean="0"/>
              <a:t>The conditions that the packet goes to SG/*G lookup other than FDB lookup are as following:</a:t>
            </a:r>
          </a:p>
          <a:p>
            <a:pPr lvl="2"/>
            <a:r>
              <a:rPr lang="en-US" altLang="zh-CN" sz="1800" dirty="0" err="1" smtClean="0"/>
              <a:t>dst_mac</a:t>
            </a:r>
            <a:r>
              <a:rPr lang="en-US" altLang="zh-CN" sz="1800" dirty="0" smtClean="0"/>
              <a:t> is multicast </a:t>
            </a:r>
            <a:r>
              <a:rPr lang="en-US" altLang="zh-CN" sz="1800" dirty="0" err="1" smtClean="0"/>
              <a:t>mac</a:t>
            </a:r>
            <a:r>
              <a:rPr lang="en-US" altLang="zh-CN" sz="1800" dirty="0" smtClean="0"/>
              <a:t> address</a:t>
            </a:r>
          </a:p>
          <a:p>
            <a:pPr lvl="2"/>
            <a:r>
              <a:rPr lang="en-US" altLang="zh-CN" sz="1800" dirty="0" smtClean="0"/>
              <a:t>payload is valid v4/v6 </a:t>
            </a:r>
          </a:p>
          <a:p>
            <a:pPr lvl="2">
              <a:buNone/>
            </a:pPr>
            <a:r>
              <a:rPr lang="en-US" altLang="zh-CN" sz="1800" dirty="0" smtClean="0"/>
              <a:t>	multicast packet</a:t>
            </a:r>
          </a:p>
          <a:p>
            <a:pPr lvl="2"/>
            <a:r>
              <a:rPr lang="en-US" altLang="zh-CN" sz="1800" dirty="0" smtClean="0"/>
              <a:t>(v4_snooping enabled when</a:t>
            </a:r>
          </a:p>
          <a:p>
            <a:pPr lvl="2">
              <a:buNone/>
            </a:pPr>
            <a:r>
              <a:rPr lang="en-US" altLang="zh-CN" sz="1800" dirty="0" smtClean="0"/>
              <a:t>	packet is v4) || (v6_snooping </a:t>
            </a:r>
          </a:p>
          <a:p>
            <a:pPr lvl="2">
              <a:buNone/>
            </a:pPr>
            <a:r>
              <a:rPr lang="en-US" altLang="zh-CN" sz="1800" dirty="0" smtClean="0"/>
              <a:t>	enabled when packet is v6)</a:t>
            </a:r>
          </a:p>
        </p:txBody>
      </p:sp>
      <p:pic>
        <p:nvPicPr>
          <p:cNvPr id="4" name="图片 3" descr="2016-07-28_14481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2996952"/>
            <a:ext cx="4002526" cy="33843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L2 multicast-SG/*G lookup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Snooping control of a </a:t>
            </a:r>
            <a:r>
              <a:rPr lang="en-US" altLang="zh-CN" dirty="0" err="1" smtClean="0"/>
              <a:t>vlan</a:t>
            </a:r>
            <a:endParaRPr lang="en-US" altLang="zh-CN" dirty="0" smtClean="0"/>
          </a:p>
          <a:p>
            <a:pPr lvl="1"/>
            <a:r>
              <a:rPr lang="en-US" altLang="zh-CN" sz="2200" dirty="0" smtClean="0"/>
              <a:t>V4_snooping_en and V6_snooping_en are derived from the </a:t>
            </a:r>
            <a:r>
              <a:rPr lang="en-US" altLang="zh-CN" sz="2200" dirty="0" err="1" smtClean="0"/>
              <a:t>vlan</a:t>
            </a:r>
            <a:r>
              <a:rPr lang="en-US" altLang="zh-CN" sz="2200" dirty="0" smtClean="0"/>
              <a:t> entry in the previous pipeline</a:t>
            </a:r>
          </a:p>
          <a:p>
            <a:pPr lvl="1"/>
            <a:endParaRPr lang="en-US" altLang="zh-CN" sz="2200" dirty="0" smtClean="0"/>
          </a:p>
          <a:p>
            <a:pPr lvl="1">
              <a:buNone/>
            </a:pPr>
            <a:endParaRPr lang="en-US" altLang="zh-CN" sz="2200" dirty="0" smtClean="0"/>
          </a:p>
          <a:p>
            <a:pPr lvl="1">
              <a:buNone/>
            </a:pPr>
            <a:endParaRPr lang="en-US" altLang="zh-CN" sz="2200" dirty="0" smtClean="0"/>
          </a:p>
          <a:p>
            <a:pPr lvl="1">
              <a:buNone/>
            </a:pPr>
            <a:endParaRPr lang="en-US" altLang="zh-CN" sz="2200" dirty="0" smtClean="0"/>
          </a:p>
          <a:p>
            <a:pPr lvl="1"/>
            <a:endParaRPr lang="en-US" altLang="zh-CN" sz="2200" dirty="0" smtClean="0"/>
          </a:p>
          <a:p>
            <a:pPr lvl="1"/>
            <a:r>
              <a:rPr lang="en-US" altLang="zh-CN" sz="2200" dirty="0" smtClean="0"/>
              <a:t>Add new attributes for </a:t>
            </a:r>
            <a:r>
              <a:rPr lang="en-US" altLang="zh-CN" sz="2200" dirty="0" err="1" smtClean="0"/>
              <a:t>vlan</a:t>
            </a:r>
            <a:r>
              <a:rPr lang="en-US" altLang="zh-CN" sz="2200" dirty="0" smtClean="0"/>
              <a:t> entry</a:t>
            </a:r>
            <a:endParaRPr lang="zh-CN" altLang="en-US" sz="2200" dirty="0"/>
          </a:p>
        </p:txBody>
      </p:sp>
      <p:pic>
        <p:nvPicPr>
          <p:cNvPr id="4" name="图片 3" descr="2016-07-28_1508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5301208"/>
            <a:ext cx="5095875" cy="1200150"/>
          </a:xfrm>
          <a:prstGeom prst="rect">
            <a:avLst/>
          </a:prstGeom>
        </p:spPr>
      </p:pic>
      <p:pic>
        <p:nvPicPr>
          <p:cNvPr id="5" name="图片 4" descr="2016-07-28_1510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9832" y="2924944"/>
            <a:ext cx="1477604" cy="19442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L2 multicast-SG/*G lookup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SG/*G lookup behavior</a:t>
            </a:r>
          </a:p>
          <a:p>
            <a:pPr lvl="1"/>
            <a:r>
              <a:rPr lang="en-US" altLang="zh-CN" sz="2200" dirty="0" smtClean="0"/>
              <a:t>Lookup keys:</a:t>
            </a:r>
          </a:p>
          <a:p>
            <a:pPr lvl="2"/>
            <a:r>
              <a:rPr lang="en-US" altLang="zh-CN" sz="1800" dirty="0" smtClean="0"/>
              <a:t>SG:  </a:t>
            </a:r>
            <a:r>
              <a:rPr lang="en-US" altLang="zh-CN" sz="1800" dirty="0" err="1" smtClean="0"/>
              <a:t>vlan_id+dst_ip+src_ip</a:t>
            </a:r>
            <a:endParaRPr lang="en-US" altLang="zh-CN" sz="1800" dirty="0" smtClean="0"/>
          </a:p>
          <a:p>
            <a:pPr lvl="2"/>
            <a:r>
              <a:rPr lang="en-US" altLang="zh-CN" sz="1800" dirty="0" smtClean="0"/>
              <a:t>*G:  </a:t>
            </a:r>
            <a:r>
              <a:rPr lang="en-US" altLang="zh-CN" sz="1800" dirty="0" err="1" smtClean="0"/>
              <a:t>vlan_id+dst_ip</a:t>
            </a:r>
            <a:endParaRPr lang="en-US" altLang="zh-CN" sz="1800" dirty="0" smtClean="0"/>
          </a:p>
          <a:p>
            <a:pPr lvl="2">
              <a:buNone/>
            </a:pPr>
            <a:endParaRPr lang="en-US" altLang="zh-CN" sz="1800" dirty="0" smtClean="0"/>
          </a:p>
          <a:p>
            <a:pPr lvl="1"/>
            <a:r>
              <a:rPr lang="en-US" altLang="zh-CN" sz="2200" dirty="0" smtClean="0"/>
              <a:t>Lookup order:</a:t>
            </a:r>
          </a:p>
          <a:p>
            <a:pPr lvl="2"/>
            <a:r>
              <a:rPr lang="en-US" altLang="zh-CN" sz="1800" dirty="0" smtClean="0"/>
              <a:t>1.SG lookup first, if fails, *G lookup next, if fails, trap packet to CPU</a:t>
            </a:r>
            <a:endParaRPr lang="zh-CN" altLang="en-US" sz="1800" dirty="0" smtClean="0"/>
          </a:p>
          <a:p>
            <a:pPr lvl="2"/>
            <a:r>
              <a:rPr lang="en-US" altLang="zh-CN" sz="1800" dirty="0" smtClean="0"/>
              <a:t>2.do SG/*G lookup at the same time, if SG lookup hits a entry, use SG result, else use *G result or trap to CPU</a:t>
            </a:r>
          </a:p>
          <a:p>
            <a:pPr lvl="2"/>
            <a:r>
              <a:rPr lang="en-US" altLang="zh-CN" sz="1800" dirty="0" smtClean="0"/>
              <a:t>Both lookup orders are OK for ASIC vendors</a:t>
            </a:r>
          </a:p>
          <a:p>
            <a:pPr lvl="2">
              <a:buNone/>
            </a:pPr>
            <a:endParaRPr lang="en-US" altLang="zh-CN" sz="2200" dirty="0" smtClean="0"/>
          </a:p>
          <a:p>
            <a:pPr lvl="1"/>
            <a:r>
              <a:rPr lang="en-US" altLang="zh-CN" sz="2200" dirty="0" smtClean="0"/>
              <a:t>After SG/*G lookup, will get an </a:t>
            </a:r>
            <a:r>
              <a:rPr lang="en-US" altLang="zh-CN" sz="2200" dirty="0" err="1" smtClean="0"/>
              <a:t>out_if_list</a:t>
            </a:r>
            <a:r>
              <a:rPr lang="en-US" altLang="zh-CN" sz="2200" dirty="0" smtClean="0"/>
              <a:t> same as multicast FDB and rest of the pipeline is same as original.</a:t>
            </a:r>
            <a:endParaRPr lang="zh-CN" alt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2020</Words>
  <Application>Microsoft Office PowerPoint</Application>
  <PresentationFormat>全屏显示(4:3)</PresentationFormat>
  <Paragraphs>250</Paragraphs>
  <Slides>23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宋体</vt:lpstr>
      <vt:lpstr>Arial</vt:lpstr>
      <vt:lpstr>Calibri</vt:lpstr>
      <vt:lpstr>Office 主题</vt:lpstr>
      <vt:lpstr>L2/L3 multicast proposals</vt:lpstr>
      <vt:lpstr>L2 multicast-Overview</vt:lpstr>
      <vt:lpstr>L2 multicast-Protocol Packets</vt:lpstr>
      <vt:lpstr>L2 multicast-multicast fdb</vt:lpstr>
      <vt:lpstr>L2 multicast-multicast fdb</vt:lpstr>
      <vt:lpstr>L2 multicast-multicast fdb</vt:lpstr>
      <vt:lpstr>L2 multicast-SG/*G lookup</vt:lpstr>
      <vt:lpstr>L2 multicast-SG/*G lookup</vt:lpstr>
      <vt:lpstr>L2 multicast-SG/*G lookup</vt:lpstr>
      <vt:lpstr>L2 multicast-SG/*G lookup</vt:lpstr>
      <vt:lpstr>L2 multicast-SG/*G lookup</vt:lpstr>
      <vt:lpstr>L3 multicast</vt:lpstr>
      <vt:lpstr>L3 multicast</vt:lpstr>
      <vt:lpstr>L3 multicast</vt:lpstr>
      <vt:lpstr>L3 multicast</vt:lpstr>
      <vt:lpstr>L3 multicast</vt:lpstr>
      <vt:lpstr>L3 multicast</vt:lpstr>
      <vt:lpstr>L3 multicast</vt:lpstr>
      <vt:lpstr>L3 multicast</vt:lpstr>
      <vt:lpstr>L3 multicast</vt:lpstr>
      <vt:lpstr>L3 multicast</vt:lpstr>
      <vt:lpstr>L3 multicast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L2/L3 multicast proposals</dc:title>
  <cp:lastModifiedBy>yaom</cp:lastModifiedBy>
  <cp:revision>127</cp:revision>
  <dcterms:modified xsi:type="dcterms:W3CDTF">2016-07-29T06:45:49Z</dcterms:modified>
</cp:coreProperties>
</file>