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817C-3415-46FC-AE49-726C27C3A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722A0-F29E-4F02-81DF-BF1E9E461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5759A-1D66-45FC-9083-727BB8597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7D8A-142B-4C9B-83C4-3269512E5641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018A2-1AB6-4D13-8B71-03E5902B3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40268-3345-4F38-95DA-C8FD17E44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F2C4A-B2A8-433A-8056-637C0DF44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96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A12E3-9CBF-4F30-B37B-67C4BDB7E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92637-16F2-495D-8225-8595A6CC5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5D96E-AB9F-437E-BB2C-D1558890F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7D8A-142B-4C9B-83C4-3269512E5641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BC313-C2F4-4832-95EB-D4C850E3D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55FD2-38D7-41D1-B67E-822ADF9F7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F2C4A-B2A8-433A-8056-637C0DF44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620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9CF089-EF5B-46B6-BAEE-8288579DB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335B7-EF54-43B0-8212-AF2219583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C9E6C-5C23-4AD3-BD82-E4BFD18CC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7D8A-142B-4C9B-83C4-3269512E5641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7885D-2215-44A1-8D6C-CEEF1E49E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3358F-6CE6-400D-BFB4-05B0244BB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F2C4A-B2A8-433A-8056-637C0DF44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04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A5D3-BCDE-43F6-85CA-EE898FCC5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0B938-6304-4452-8CAF-79383A6EF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4837B-14FB-4EF5-B01C-39CD5DD1A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7D8A-142B-4C9B-83C4-3269512E5641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FA0B9-9679-43BF-BFBB-E156CF81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E3955-AFB2-41CB-90E1-E5B43B8E1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F2C4A-B2A8-433A-8056-637C0DF44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45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E6D92-B196-461E-BDD2-DD9BF8E53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2D0D5-D09E-4DA9-8534-D894B0351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7C248-C44A-432E-95D9-ABD6F990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7D8A-142B-4C9B-83C4-3269512E5641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2B826-5822-4668-9792-312BC4791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D5375-78D1-417D-A048-47C15290F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F2C4A-B2A8-433A-8056-637C0DF44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41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535E8-2E89-4FD7-BB6B-832FD04DE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6BA2D-7BF3-48B0-ACA5-26C722C7C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75505-0CA6-4769-9066-D958AD3D5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A7F49-EB4D-41FA-B912-E4A06903C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7D8A-142B-4C9B-83C4-3269512E5641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E2223-54AA-40EA-ACDA-D1B538A63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41051-3293-4A65-A9B0-46AFD60BC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F2C4A-B2A8-433A-8056-637C0DF44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99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25472-0EA3-4D23-9DAF-82505726A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8EDA1-5D3F-4930-AEA1-7ACC3E3E8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8D228-1D73-433F-B56C-014C6EFCD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504B3B-52DC-47E7-AD81-1284AF54B3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670055-0639-4F7D-A9EE-A9D3EB3CE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9D7359-AFDE-4985-8EBB-FE5815407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7D8A-142B-4C9B-83C4-3269512E5641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01B2A6-9C51-4EDC-A9F5-93ED4A086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3041B6-7309-424B-B194-D7E53657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F2C4A-B2A8-433A-8056-637C0DF44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67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B8D60-8845-428C-AB54-C6184DFA8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C8579-E5AD-478A-8D06-2B6113DB3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7D8A-142B-4C9B-83C4-3269512E5641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5556F0-FCD2-4D5E-9B00-52F012DC3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00AEDD-89DD-4786-87E5-3A8B61DAA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F2C4A-B2A8-433A-8056-637C0DF44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565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D59229-935E-494E-A74E-2FB53E721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7D8A-142B-4C9B-83C4-3269512E5641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3F0B3A-2A48-4F7F-A9DE-6359B6C21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86692-0429-44F3-8FD8-9B88B2A9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F2C4A-B2A8-433A-8056-637C0DF44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1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17EA1-BEAF-43BB-A8E7-0C279466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9444A-3E25-4B99-A258-BAD735D9D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0C1C7-DFCE-456D-8672-88EEAA44E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AEF77-68DF-45D8-878A-286D15DBE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7D8A-142B-4C9B-83C4-3269512E5641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CBE5A-E825-448F-B809-EC81DF487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94ABE-4F81-48D8-BF12-2956AF38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F2C4A-B2A8-433A-8056-637C0DF44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25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CDFD1-21B2-4139-8B64-F45160602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D47A93-7858-4429-8682-51140ACD9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16CDE-FD21-4BF1-8AE1-A753C49C1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3B3E7-B971-457A-A5A4-19EA7EA97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7D8A-142B-4C9B-83C4-3269512E5641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67891-6622-4048-8D92-6C4156210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9751F-7EAD-4A10-AA34-A5DAB9B92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F2C4A-B2A8-433A-8056-637C0DF44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16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32727B-2751-423D-B1C7-C10A2C78C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03ED2-AAB8-430D-97C6-F4B8A6236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6B6B3-95BA-4CBE-A78A-CDA3AA71E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47D8A-142B-4C9B-83C4-3269512E5641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BC980-A030-4AB5-AAA4-4911FCAA2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5DEF2-204F-4C44-AB69-12F60A136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F2C4A-B2A8-433A-8056-637C0DF44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385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8B4E3-B3BE-48E9-90A6-0F8AB711BF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1D6E5-A07E-4E00-B114-9C7279440F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9A37B0-19D2-4C34-AF0F-C6296A0D5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35" y="475994"/>
            <a:ext cx="10966130" cy="59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8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68C40-3FCC-4460-923E-EF935E6C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128" y="365125"/>
            <a:ext cx="8813240" cy="1325563"/>
          </a:xfrm>
        </p:spPr>
        <p:txBody>
          <a:bodyPr/>
          <a:lstStyle/>
          <a:p>
            <a:pPr algn="ctr"/>
            <a:r>
              <a:rPr lang="en-IN" dirty="0"/>
              <a:t>Calories vs Duration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2BAC79-7AAC-4F04-82F4-9D12C6D43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617" y="1825625"/>
            <a:ext cx="8925750" cy="4351338"/>
          </a:xfrm>
        </p:spPr>
      </p:pic>
    </p:spTree>
    <p:extLst>
      <p:ext uri="{BB962C8B-B14F-4D97-AF65-F5344CB8AC3E}">
        <p14:creationId xmlns:p14="http://schemas.microsoft.com/office/powerpoint/2010/main" val="1770164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7792C-F879-42FF-97F4-8DCAB4B88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792BC-B06A-4DF1-905C-3136EF87E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813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Calories vs Duration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2</cp:revision>
  <dcterms:created xsi:type="dcterms:W3CDTF">2021-01-13T10:02:22Z</dcterms:created>
  <dcterms:modified xsi:type="dcterms:W3CDTF">2021-01-13T10:15:20Z</dcterms:modified>
</cp:coreProperties>
</file>