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34" r:id="rId1"/>
    <p:sldMasterId id="2147484168" r:id="rId2"/>
  </p:sldMasterIdLst>
  <p:notesMasterIdLst>
    <p:notesMasterId r:id="rId30"/>
  </p:notesMasterIdLst>
  <p:handoutMasterIdLst>
    <p:handoutMasterId r:id="rId31"/>
  </p:handoutMasterIdLst>
  <p:sldIdLst>
    <p:sldId id="510" r:id="rId3"/>
    <p:sldId id="511" r:id="rId4"/>
    <p:sldId id="499" r:id="rId5"/>
    <p:sldId id="485" r:id="rId6"/>
    <p:sldId id="494" r:id="rId7"/>
    <p:sldId id="483" r:id="rId8"/>
    <p:sldId id="484" r:id="rId9"/>
    <p:sldId id="486" r:id="rId10"/>
    <p:sldId id="495" r:id="rId11"/>
    <p:sldId id="359" r:id="rId12"/>
    <p:sldId id="492" r:id="rId13"/>
    <p:sldId id="442" r:id="rId14"/>
    <p:sldId id="451" r:id="rId15"/>
    <p:sldId id="444" r:id="rId16"/>
    <p:sldId id="445" r:id="rId17"/>
    <p:sldId id="447" r:id="rId18"/>
    <p:sldId id="449" r:id="rId19"/>
    <p:sldId id="496" r:id="rId20"/>
    <p:sldId id="459" r:id="rId21"/>
    <p:sldId id="497" r:id="rId22"/>
    <p:sldId id="479" r:id="rId23"/>
    <p:sldId id="498" r:id="rId24"/>
    <p:sldId id="465" r:id="rId25"/>
    <p:sldId id="467" r:id="rId26"/>
    <p:sldId id="509" r:id="rId27"/>
    <p:sldId id="469" r:id="rId28"/>
    <p:sldId id="490" r:id="rId29"/>
  </p:sldIdLst>
  <p:sldSz cx="12192000" cy="6858000"/>
  <p:notesSz cx="7010400" cy="9236075"/>
  <p:defaultTextStyle>
    <a:defPPr>
      <a:defRPr lang="en-US"/>
    </a:defPPr>
    <a:lvl1pPr algn="l" defTabSz="457200" rtl="0" fontAlgn="base">
      <a:spcBef>
        <a:spcPct val="0"/>
      </a:spcBef>
      <a:spcAft>
        <a:spcPct val="0"/>
      </a:spcAft>
      <a:defRPr kern="1200">
        <a:solidFill>
          <a:schemeClr val="tx1"/>
        </a:solidFill>
        <a:latin typeface="Calibri" charset="0"/>
        <a:ea typeface="MS PGothic" charset="0"/>
        <a:cs typeface="MS PGothic" charset="0"/>
      </a:defRPr>
    </a:lvl1pPr>
    <a:lvl2pPr marL="457200" algn="l" defTabSz="457200" rtl="0" fontAlgn="base">
      <a:spcBef>
        <a:spcPct val="0"/>
      </a:spcBef>
      <a:spcAft>
        <a:spcPct val="0"/>
      </a:spcAft>
      <a:defRPr kern="1200">
        <a:solidFill>
          <a:schemeClr val="tx1"/>
        </a:solidFill>
        <a:latin typeface="Calibri" charset="0"/>
        <a:ea typeface="MS PGothic" charset="0"/>
        <a:cs typeface="MS PGothic" charset="0"/>
      </a:defRPr>
    </a:lvl2pPr>
    <a:lvl3pPr marL="914400" algn="l" defTabSz="457200" rtl="0" fontAlgn="base">
      <a:spcBef>
        <a:spcPct val="0"/>
      </a:spcBef>
      <a:spcAft>
        <a:spcPct val="0"/>
      </a:spcAft>
      <a:defRPr kern="1200">
        <a:solidFill>
          <a:schemeClr val="tx1"/>
        </a:solidFill>
        <a:latin typeface="Calibri" charset="0"/>
        <a:ea typeface="MS PGothic" charset="0"/>
        <a:cs typeface="MS PGothic" charset="0"/>
      </a:defRPr>
    </a:lvl3pPr>
    <a:lvl4pPr marL="1371600" algn="l" defTabSz="457200" rtl="0" fontAlgn="base">
      <a:spcBef>
        <a:spcPct val="0"/>
      </a:spcBef>
      <a:spcAft>
        <a:spcPct val="0"/>
      </a:spcAft>
      <a:defRPr kern="1200">
        <a:solidFill>
          <a:schemeClr val="tx1"/>
        </a:solidFill>
        <a:latin typeface="Calibri" charset="0"/>
        <a:ea typeface="MS PGothic" charset="0"/>
        <a:cs typeface="MS PGothic" charset="0"/>
      </a:defRPr>
    </a:lvl4pPr>
    <a:lvl5pPr marL="1828800" algn="l" defTabSz="457200" rtl="0" fontAlgn="base">
      <a:spcBef>
        <a:spcPct val="0"/>
      </a:spcBef>
      <a:spcAft>
        <a:spcPct val="0"/>
      </a:spcAft>
      <a:defRPr kern="1200">
        <a:solidFill>
          <a:schemeClr val="tx1"/>
        </a:solidFill>
        <a:latin typeface="Calibri" charset="0"/>
        <a:ea typeface="MS PGothic" charset="0"/>
        <a:cs typeface="MS PGothic" charset="0"/>
      </a:defRPr>
    </a:lvl5pPr>
    <a:lvl6pPr marL="2286000" algn="l" defTabSz="457200" rtl="0" eaLnBrk="1" latinLnBrk="0" hangingPunct="1">
      <a:defRPr kern="1200">
        <a:solidFill>
          <a:schemeClr val="tx1"/>
        </a:solidFill>
        <a:latin typeface="Calibri" charset="0"/>
        <a:ea typeface="MS PGothic" charset="0"/>
        <a:cs typeface="MS PGothic" charset="0"/>
      </a:defRPr>
    </a:lvl6pPr>
    <a:lvl7pPr marL="2743200" algn="l" defTabSz="457200" rtl="0" eaLnBrk="1" latinLnBrk="0" hangingPunct="1">
      <a:defRPr kern="1200">
        <a:solidFill>
          <a:schemeClr val="tx1"/>
        </a:solidFill>
        <a:latin typeface="Calibri" charset="0"/>
        <a:ea typeface="MS PGothic" charset="0"/>
        <a:cs typeface="MS PGothic" charset="0"/>
      </a:defRPr>
    </a:lvl7pPr>
    <a:lvl8pPr marL="3200400" algn="l" defTabSz="457200" rtl="0" eaLnBrk="1" latinLnBrk="0" hangingPunct="1">
      <a:defRPr kern="1200">
        <a:solidFill>
          <a:schemeClr val="tx1"/>
        </a:solidFill>
        <a:latin typeface="Calibri" charset="0"/>
        <a:ea typeface="MS PGothic" charset="0"/>
        <a:cs typeface="MS PGothic" charset="0"/>
      </a:defRPr>
    </a:lvl8pPr>
    <a:lvl9pPr marL="3657600" algn="l" defTabSz="457200" rtl="0" eaLnBrk="1" latinLnBrk="0" hangingPunct="1">
      <a:defRPr kern="1200">
        <a:solidFill>
          <a:schemeClr val="tx1"/>
        </a:solidFill>
        <a:latin typeface="Calibri" charset="0"/>
        <a:ea typeface="MS PGothic" charset="0"/>
        <a:cs typeface="MS PGothic" charset="0"/>
      </a:defRPr>
    </a:lvl9pPr>
  </p:defaultTextStyle>
  <p:extLst>
    <p:ext uri="{EFAFB233-063F-42B5-8137-9DF3F51BA10A}">
      <p15:sldGuideLst xmlns:p15="http://schemas.microsoft.com/office/powerpoint/2012/main">
        <p15:guide id="1" orient="horz" pos="3144" userDrawn="1">
          <p15:clr>
            <a:srgbClr val="A4A3A4"/>
          </p15:clr>
        </p15:guide>
        <p15:guide id="2" orient="horz" pos="192" userDrawn="1">
          <p15:clr>
            <a:srgbClr val="A4A3A4"/>
          </p15:clr>
        </p15:guide>
        <p15:guide id="3" orient="horz" pos="480" userDrawn="1">
          <p15:clr>
            <a:srgbClr val="A4A3A4"/>
          </p15:clr>
        </p15:guide>
        <p15:guide id="4" orient="horz" pos="2640" userDrawn="1">
          <p15:clr>
            <a:srgbClr val="A4A3A4"/>
          </p15:clr>
        </p15:guide>
        <p15:guide id="5" orient="horz" pos="3816" userDrawn="1">
          <p15:clr>
            <a:srgbClr val="A4A3A4"/>
          </p15:clr>
        </p15:guide>
        <p15:guide id="6" pos="3328" userDrawn="1">
          <p15:clr>
            <a:srgbClr val="A4A3A4"/>
          </p15:clr>
        </p15:guide>
        <p15:guide id="7" pos="264" userDrawn="1">
          <p15:clr>
            <a:srgbClr val="A4A3A4"/>
          </p15:clr>
        </p15:guide>
        <p15:guide id="8" pos="6880" userDrawn="1">
          <p15:clr>
            <a:srgbClr val="A4A3A4"/>
          </p15:clr>
        </p15:guide>
        <p15:guide id="9" pos="3776" userDrawn="1">
          <p15:clr>
            <a:srgbClr val="A4A3A4"/>
          </p15:clr>
        </p15:guide>
        <p15:guide id="10" orient="horz" pos="3864" userDrawn="1">
          <p15:clr>
            <a:srgbClr val="A4A3A4"/>
          </p15:clr>
        </p15:guide>
        <p15:guide id="11" orient="horz" pos="37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2909">
          <p15:clr>
            <a:srgbClr val="A4A3A4"/>
          </p15:clr>
        </p15:guide>
        <p15:guide id="4"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rank Zhao" initials="FZ" lastIdx="2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2A"/>
    <a:srgbClr val="7B1E29"/>
    <a:srgbClr val="A8B918"/>
    <a:srgbClr val="29858C"/>
    <a:srgbClr val="1A3E77"/>
    <a:srgbClr val="8AAD9C"/>
    <a:srgbClr val="3C3C3B"/>
    <a:srgbClr val="D53814"/>
    <a:srgbClr val="BEB7A9"/>
    <a:srgbClr val="A7988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8034E78-7F5D-4C2E-B375-FC64B27BC917}">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2903" autoAdjust="0"/>
    <p:restoredTop sz="94005" autoAdjust="0"/>
  </p:normalViewPr>
  <p:slideViewPr>
    <p:cSldViewPr snapToGrid="0" snapToObjects="1">
      <p:cViewPr varScale="1">
        <p:scale>
          <a:sx n="80" d="100"/>
          <a:sy n="80" d="100"/>
        </p:scale>
        <p:origin x="114" y="744"/>
      </p:cViewPr>
      <p:guideLst>
        <p:guide orient="horz" pos="3144"/>
        <p:guide orient="horz" pos="192"/>
        <p:guide orient="horz" pos="480"/>
        <p:guide orient="horz" pos="2640"/>
        <p:guide orient="horz" pos="3816"/>
        <p:guide pos="3328"/>
        <p:guide pos="264"/>
        <p:guide pos="6880"/>
        <p:guide pos="3776"/>
        <p:guide orient="horz" pos="3864"/>
        <p:guide orient="horz" pos="3736"/>
      </p:guideLst>
    </p:cSldViewPr>
  </p:slideViewPr>
  <p:outlineViewPr>
    <p:cViewPr>
      <p:scale>
        <a:sx n="33" d="100"/>
        <a:sy n="33" d="100"/>
      </p:scale>
      <p:origin x="36" y="0"/>
    </p:cViewPr>
  </p:outlineViewPr>
  <p:notesTextViewPr>
    <p:cViewPr>
      <p:scale>
        <a:sx n="100" d="100"/>
        <a:sy n="100" d="100"/>
      </p:scale>
      <p:origin x="0" y="0"/>
    </p:cViewPr>
  </p:notesTextViewPr>
  <p:sorterViewPr>
    <p:cViewPr>
      <p:scale>
        <a:sx n="111" d="100"/>
        <a:sy n="111" d="100"/>
      </p:scale>
      <p:origin x="0" y="4352"/>
    </p:cViewPr>
  </p:sorterViewPr>
  <p:notesViewPr>
    <p:cSldViewPr snapToGrid="0" snapToObjects="1">
      <p:cViewPr varScale="1">
        <p:scale>
          <a:sx n="84" d="100"/>
          <a:sy n="84" d="100"/>
        </p:scale>
        <p:origin x="-3132" y="-78"/>
      </p:cViewPr>
      <p:guideLst>
        <p:guide orient="horz" pos="2880"/>
        <p:guide pos="2160"/>
        <p:guide orient="horz" pos="2909"/>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1804"/>
          </a:xfrm>
          <a:prstGeom prst="rect">
            <a:avLst/>
          </a:prstGeom>
        </p:spPr>
        <p:txBody>
          <a:bodyPr vert="horz" lIns="93177" tIns="46589" rIns="93177" bIns="46589" rtlCol="0"/>
          <a:lstStyle>
            <a:lvl1pPr algn="r">
              <a:defRPr sz="1200"/>
            </a:lvl1pPr>
          </a:lstStyle>
          <a:p>
            <a:fld id="{51E76258-0CB2-5E46-BDCC-DEDAA3D29929}" type="datetime1">
              <a:rPr lang="en-US" smtClean="0"/>
              <a:t>4/25/2019</a:t>
            </a:fld>
            <a:endParaRPr lang="en-US" dirty="0"/>
          </a:p>
        </p:txBody>
      </p:sp>
      <p:sp>
        <p:nvSpPr>
          <p:cNvPr id="4" name="Footer Placeholder 3"/>
          <p:cNvSpPr>
            <a:spLocks noGrp="1"/>
          </p:cNvSpPr>
          <p:nvPr>
            <p:ph type="ftr" sz="quarter" idx="2"/>
          </p:nvPr>
        </p:nvSpPr>
        <p:spPr>
          <a:xfrm>
            <a:off x="0" y="8772669"/>
            <a:ext cx="3037840" cy="461804"/>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772669"/>
            <a:ext cx="3037840" cy="461804"/>
          </a:xfrm>
          <a:prstGeom prst="rect">
            <a:avLst/>
          </a:prstGeom>
        </p:spPr>
        <p:txBody>
          <a:bodyPr vert="horz" lIns="93177" tIns="46589" rIns="93177" bIns="46589" rtlCol="0" anchor="b"/>
          <a:lstStyle>
            <a:lvl1pPr algn="r">
              <a:defRPr sz="1200"/>
            </a:lvl1pPr>
          </a:lstStyle>
          <a:p>
            <a:fld id="{AB9D3D46-F3C0-4F41-A7F5-0CE676534EBE}" type="slidenum">
              <a:rPr lang="en-US" smtClean="0"/>
              <a:t>‹#›</a:t>
            </a:fld>
            <a:endParaRPr lang="en-US" dirty="0"/>
          </a:p>
        </p:txBody>
      </p:sp>
    </p:spTree>
    <p:extLst>
      <p:ext uri="{BB962C8B-B14F-4D97-AF65-F5344CB8AC3E}">
        <p14:creationId xmlns:p14="http://schemas.microsoft.com/office/powerpoint/2010/main" val="2541497087"/>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1804"/>
          </a:xfrm>
          <a:prstGeom prst="rect">
            <a:avLst/>
          </a:prstGeom>
        </p:spPr>
        <p:txBody>
          <a:bodyPr vert="horz" lIns="93177" tIns="46589" rIns="93177" bIns="46589" rtlCol="0"/>
          <a:lstStyle>
            <a:lvl1pPr algn="r">
              <a:defRPr sz="1200"/>
            </a:lvl1pPr>
          </a:lstStyle>
          <a:p>
            <a:fld id="{6CC18655-D016-D145-A70E-0F6F8E9B9A7C}" type="datetime1">
              <a:rPr lang="en-US" smtClean="0"/>
              <a:t>4/25/2019</a:t>
            </a:fld>
            <a:endParaRPr lang="en-US" dirty="0"/>
          </a:p>
        </p:txBody>
      </p:sp>
      <p:sp>
        <p:nvSpPr>
          <p:cNvPr id="4" name="Slide Image Placeholder 3"/>
          <p:cNvSpPr>
            <a:spLocks noGrp="1" noRot="1" noChangeAspect="1"/>
          </p:cNvSpPr>
          <p:nvPr>
            <p:ph type="sldImg" idx="2"/>
          </p:nvPr>
        </p:nvSpPr>
        <p:spPr>
          <a:xfrm>
            <a:off x="427038" y="692150"/>
            <a:ext cx="6156325" cy="3463925"/>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3177" tIns="46589" rIns="93177" bIns="46589"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772669"/>
            <a:ext cx="3037840" cy="461804"/>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772669"/>
            <a:ext cx="3037840" cy="461804"/>
          </a:xfrm>
          <a:prstGeom prst="rect">
            <a:avLst/>
          </a:prstGeom>
        </p:spPr>
        <p:txBody>
          <a:bodyPr vert="horz" lIns="93177" tIns="46589" rIns="93177" bIns="46589" rtlCol="0" anchor="b"/>
          <a:lstStyle>
            <a:lvl1pPr algn="r">
              <a:defRPr sz="1200"/>
            </a:lvl1pPr>
          </a:lstStyle>
          <a:p>
            <a:fld id="{21C9A526-2B11-9B45-BFD7-2AA1CDA54972}" type="slidenum">
              <a:rPr lang="en-US" smtClean="0"/>
              <a:t>‹#›</a:t>
            </a:fld>
            <a:endParaRPr lang="en-US" dirty="0"/>
          </a:p>
        </p:txBody>
      </p:sp>
    </p:spTree>
    <p:extLst>
      <p:ext uri="{BB962C8B-B14F-4D97-AF65-F5344CB8AC3E}">
        <p14:creationId xmlns:p14="http://schemas.microsoft.com/office/powerpoint/2010/main" val="1422391221"/>
      </p:ext>
    </p:extLst>
  </p:cSld>
  <p:clrMap bg1="lt1" tx1="dk1" bg2="lt2" tx2="dk2" accent1="accent1" accent2="accent2" accent3="accent3" accent4="accent4" accent5="accent5" accent6="accent6" hlink="hlink" folHlink="folHlink"/>
  <p:hf sldNum="0" hdr="0" ft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extLst>
      <p:ext uri="{BB962C8B-B14F-4D97-AF65-F5344CB8AC3E}">
        <p14:creationId xmlns:p14="http://schemas.microsoft.com/office/powerpoint/2010/main" val="1181429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7038" y="692150"/>
            <a:ext cx="6156325" cy="3463925"/>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CC18655-D016-D145-A70E-0F6F8E9B9A7C}" type="datetime1">
              <a:rPr lang="en-US" smtClean="0"/>
              <a:t>4/25/2019</a:t>
            </a:fld>
            <a:endParaRPr lang="en-US" dirty="0"/>
          </a:p>
        </p:txBody>
      </p:sp>
    </p:spTree>
    <p:extLst>
      <p:ext uri="{BB962C8B-B14F-4D97-AF65-F5344CB8AC3E}">
        <p14:creationId xmlns:p14="http://schemas.microsoft.com/office/powerpoint/2010/main" val="708581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7038" y="692150"/>
            <a:ext cx="6156325" cy="3463925"/>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CC18655-D016-D145-A70E-0F6F8E9B9A7C}" type="datetime1">
              <a:rPr lang="en-US" smtClean="0"/>
              <a:t>4/25/2019</a:t>
            </a:fld>
            <a:endParaRPr lang="en-US" dirty="0"/>
          </a:p>
        </p:txBody>
      </p:sp>
    </p:spTree>
    <p:extLst>
      <p:ext uri="{BB962C8B-B14F-4D97-AF65-F5344CB8AC3E}">
        <p14:creationId xmlns:p14="http://schemas.microsoft.com/office/powerpoint/2010/main" val="4053311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7038" y="692150"/>
            <a:ext cx="6156325"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2D57A3-1BF4-4E8A-A0D5-8A749345BA66}" type="slidenum">
              <a:rPr lang="en-US" smtClean="0"/>
              <a:t>16</a:t>
            </a:fld>
            <a:endParaRPr lang="en-US" dirty="0"/>
          </a:p>
        </p:txBody>
      </p:sp>
    </p:spTree>
    <p:extLst>
      <p:ext uri="{BB962C8B-B14F-4D97-AF65-F5344CB8AC3E}">
        <p14:creationId xmlns:p14="http://schemas.microsoft.com/office/powerpoint/2010/main" val="1044267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7038" y="692150"/>
            <a:ext cx="6156325" cy="3463925"/>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CC18655-D016-D145-A70E-0F6F8E9B9A7C}" type="datetime1">
              <a:rPr lang="en-US" smtClean="0"/>
              <a:t>4/25/2019</a:t>
            </a:fld>
            <a:endParaRPr lang="en-US" dirty="0"/>
          </a:p>
        </p:txBody>
      </p:sp>
    </p:spTree>
    <p:extLst>
      <p:ext uri="{BB962C8B-B14F-4D97-AF65-F5344CB8AC3E}">
        <p14:creationId xmlns:p14="http://schemas.microsoft.com/office/powerpoint/2010/main" val="2505436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7038" y="692150"/>
            <a:ext cx="6156325" cy="3463925"/>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CC18655-D016-D145-A70E-0F6F8E9B9A7C}" type="datetime1">
              <a:rPr lang="en-US" smtClean="0"/>
              <a:t>4/25/2019</a:t>
            </a:fld>
            <a:endParaRPr lang="en-US" dirty="0"/>
          </a:p>
        </p:txBody>
      </p:sp>
    </p:spTree>
    <p:extLst>
      <p:ext uri="{BB962C8B-B14F-4D97-AF65-F5344CB8AC3E}">
        <p14:creationId xmlns:p14="http://schemas.microsoft.com/office/powerpoint/2010/main" val="254876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7038" y="692150"/>
            <a:ext cx="6156325" cy="3463925"/>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CC18655-D016-D145-A70E-0F6F8E9B9A7C}" type="datetime1">
              <a:rPr lang="en-US" smtClean="0"/>
              <a:t>4/25/2019</a:t>
            </a:fld>
            <a:endParaRPr lang="en-US" dirty="0"/>
          </a:p>
        </p:txBody>
      </p:sp>
    </p:spTree>
    <p:extLst>
      <p:ext uri="{BB962C8B-B14F-4D97-AF65-F5344CB8AC3E}">
        <p14:creationId xmlns:p14="http://schemas.microsoft.com/office/powerpoint/2010/main" val="1863947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xfrm>
            <a:off x="427038" y="692150"/>
            <a:ext cx="6156325" cy="3463925"/>
          </a:xfrm>
          <a:ln/>
        </p:spPr>
      </p:sp>
      <p:sp>
        <p:nvSpPr>
          <p:cNvPr id="819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2597557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white plai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23137" y="152201"/>
            <a:ext cx="7096625" cy="2481677"/>
          </a:xfrm>
        </p:spPr>
        <p:txBody>
          <a:bodyPr lIns="0" tIns="0" rIns="0" bIns="0">
            <a:normAutofit/>
          </a:bodyPr>
          <a:lstStyle>
            <a:lvl1pPr>
              <a:lnSpc>
                <a:spcPct val="95000"/>
              </a:lnSpc>
              <a:defRPr sz="5700" b="0" i="0" baseline="0">
                <a:solidFill>
                  <a:schemeClr val="tx1"/>
                </a:solidFill>
                <a:latin typeface="Arial" charset="0"/>
                <a:ea typeface="Arial" charset="0"/>
                <a:cs typeface="Arial" charset="0"/>
              </a:defRPr>
            </a:lvl1pPr>
          </a:lstStyle>
          <a:p>
            <a:r>
              <a:rPr lang="en-US" smtClean="0"/>
              <a:t>Presentation </a:t>
            </a:r>
            <a:r>
              <a:rPr lang="en-US" dirty="0" smtClean="0"/>
              <a:t>Title</a:t>
            </a:r>
            <a:endParaRPr lang="en-US" dirty="0"/>
          </a:p>
        </p:txBody>
      </p:sp>
      <p:sp>
        <p:nvSpPr>
          <p:cNvPr id="10" name="Text Placeholder 9"/>
          <p:cNvSpPr>
            <a:spLocks noGrp="1"/>
          </p:cNvSpPr>
          <p:nvPr>
            <p:ph type="body" sz="quarter" idx="12" hasCustomPrompt="1"/>
          </p:nvPr>
        </p:nvSpPr>
        <p:spPr>
          <a:xfrm>
            <a:off x="427567" y="2719818"/>
            <a:ext cx="5291667" cy="440835"/>
          </a:xfrm>
        </p:spPr>
        <p:txBody>
          <a:bodyPr lIns="0" tIns="0" rIns="0" bIns="0"/>
          <a:lstStyle>
            <a:lvl1pPr>
              <a:defRPr sz="1900">
                <a:solidFill>
                  <a:schemeClr val="tx1"/>
                </a:solidFill>
              </a:defRPr>
            </a:lvl1pPr>
          </a:lstStyle>
          <a:p>
            <a:pPr lvl="0"/>
            <a:r>
              <a:rPr lang="en-US" dirty="0" smtClean="0"/>
              <a:t>Subtitle</a:t>
            </a:r>
            <a:endParaRPr lang="en-US" dirty="0"/>
          </a:p>
        </p:txBody>
      </p:sp>
      <p:sp>
        <p:nvSpPr>
          <p:cNvPr id="11" name="Text Placeholder 9"/>
          <p:cNvSpPr>
            <a:spLocks noGrp="1"/>
          </p:cNvSpPr>
          <p:nvPr>
            <p:ph type="body" sz="quarter" idx="13" hasCustomPrompt="1"/>
          </p:nvPr>
        </p:nvSpPr>
        <p:spPr>
          <a:xfrm>
            <a:off x="8561918" y="284622"/>
            <a:ext cx="3175101" cy="440835"/>
          </a:xfrm>
        </p:spPr>
        <p:txBody>
          <a:bodyPr lIns="0" tIns="0" rIns="0" bIns="0"/>
          <a:lstStyle>
            <a:lvl1pPr>
              <a:spcBef>
                <a:spcPts val="0"/>
              </a:spcBef>
              <a:defRPr sz="1100">
                <a:solidFill>
                  <a:schemeClr val="tx1"/>
                </a:solidFill>
              </a:defRPr>
            </a:lvl1pPr>
          </a:lstStyle>
          <a:p>
            <a:pPr lvl="0"/>
            <a:r>
              <a:rPr lang="en-US" dirty="0" smtClean="0"/>
              <a:t>Presenter Name</a:t>
            </a:r>
            <a:endParaRPr lang="en-US" dirty="0"/>
          </a:p>
        </p:txBody>
      </p:sp>
      <p:sp>
        <p:nvSpPr>
          <p:cNvPr id="13" name="Text Placeholder 9"/>
          <p:cNvSpPr>
            <a:spLocks noGrp="1"/>
          </p:cNvSpPr>
          <p:nvPr>
            <p:ph type="body" sz="quarter" idx="15" hasCustomPrompt="1"/>
          </p:nvPr>
        </p:nvSpPr>
        <p:spPr>
          <a:xfrm>
            <a:off x="8561918" y="1598179"/>
            <a:ext cx="3175101" cy="828861"/>
          </a:xfrm>
        </p:spPr>
        <p:txBody>
          <a:bodyPr lIns="0" tIns="0" rIns="0" bIns="0"/>
          <a:lstStyle>
            <a:lvl1pPr>
              <a:defRPr sz="950" baseline="0">
                <a:solidFill>
                  <a:schemeClr val="bg1">
                    <a:lumMod val="50000"/>
                  </a:schemeClr>
                </a:solidFill>
                <a:latin typeface="Arial Narrow" charset="0"/>
                <a:ea typeface="Arial Narrow" charset="0"/>
                <a:cs typeface="Arial Narrow" charset="0"/>
              </a:defRPr>
            </a:lvl1pPr>
          </a:lstStyle>
          <a:p>
            <a:pPr lvl="0"/>
            <a:r>
              <a:rPr lang="en-US" dirty="0" smtClean="0"/>
              <a:t>Disclaimer paragraph</a:t>
            </a:r>
            <a:endParaRPr lang="en-US" dirty="0"/>
          </a:p>
        </p:txBody>
      </p:sp>
      <p:sp>
        <p:nvSpPr>
          <p:cNvPr id="4" name="Date Placeholder 3"/>
          <p:cNvSpPr>
            <a:spLocks noGrp="1"/>
          </p:cNvSpPr>
          <p:nvPr>
            <p:ph type="dt" sz="half" idx="18"/>
          </p:nvPr>
        </p:nvSpPr>
        <p:spPr>
          <a:xfrm>
            <a:off x="8561918" y="1098984"/>
            <a:ext cx="3175101" cy="223277"/>
          </a:xfrm>
        </p:spPr>
        <p:txBody>
          <a:bodyPr/>
          <a:lstStyle>
            <a:lvl1pPr algn="l">
              <a:defRPr b="0" i="0">
                <a:latin typeface="Arial" charset="0"/>
                <a:ea typeface="Arial" charset="0"/>
                <a:cs typeface="Arial" charset="0"/>
              </a:defRPr>
            </a:lvl1pPr>
          </a:lstStyle>
          <a:p>
            <a:endParaRPr lang="en-US" dirty="0"/>
          </a:p>
        </p:txBody>
      </p:sp>
    </p:spTree>
    <p:extLst>
      <p:ext uri="{BB962C8B-B14F-4D97-AF65-F5344CB8AC3E}">
        <p14:creationId xmlns:p14="http://schemas.microsoft.com/office/powerpoint/2010/main" val="386410643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black plain">
    <p:bg>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0" y="6018227"/>
            <a:ext cx="3174875" cy="8397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solidFill>
                <a:schemeClr val="tx1"/>
              </a:solidFill>
            </a:endParaRPr>
          </a:p>
        </p:txBody>
      </p:sp>
      <p:sp>
        <p:nvSpPr>
          <p:cNvPr id="8" name="Title 7"/>
          <p:cNvSpPr>
            <a:spLocks noGrp="1"/>
          </p:cNvSpPr>
          <p:nvPr>
            <p:ph type="title" hasCustomPrompt="1"/>
          </p:nvPr>
        </p:nvSpPr>
        <p:spPr>
          <a:xfrm>
            <a:off x="427568" y="183513"/>
            <a:ext cx="9753600" cy="5170835"/>
          </a:xfrm>
        </p:spPr>
        <p:txBody>
          <a:bodyPr lIns="0" tIns="0" rIns="0" bIns="0"/>
          <a:lstStyle>
            <a:lvl1pPr>
              <a:lnSpc>
                <a:spcPct val="90000"/>
              </a:lnSpc>
              <a:defRPr sz="5700" b="0" i="0">
                <a:solidFill>
                  <a:schemeClr val="tx1"/>
                </a:solidFill>
                <a:latin typeface="Arial Regular" charset="0"/>
                <a:cs typeface="Arial Regular" charset="0"/>
              </a:defRPr>
            </a:lvl1pPr>
          </a:lstStyle>
          <a:p>
            <a:r>
              <a:rPr lang="en-US" dirty="0" smtClean="0"/>
              <a:t>Divider</a:t>
            </a:r>
            <a:br>
              <a:rPr lang="en-US" dirty="0" smtClean="0"/>
            </a:br>
            <a:r>
              <a:rPr lang="en-US" dirty="0" smtClean="0"/>
              <a:t>Page</a:t>
            </a:r>
            <a:endParaRPr lang="en-US" dirty="0"/>
          </a:p>
        </p:txBody>
      </p:sp>
      <p:sp>
        <p:nvSpPr>
          <p:cNvPr id="3" name="Footer Placeholder 2"/>
          <p:cNvSpPr>
            <a:spLocks noGrp="1"/>
          </p:cNvSpPr>
          <p:nvPr>
            <p:ph type="ftr" sz="quarter" idx="17"/>
          </p:nvPr>
        </p:nvSpPr>
        <p:spPr/>
        <p:txBody>
          <a:bodyPr/>
          <a:lstStyle>
            <a:lvl1pPr>
              <a:defRPr>
                <a:solidFill>
                  <a:srgbClr val="FFFFFF"/>
                </a:solidFill>
              </a:defRPr>
            </a:lvl1pPr>
          </a:lstStyle>
          <a:p>
            <a:endParaRPr lang="en-US" dirty="0"/>
          </a:p>
        </p:txBody>
      </p:sp>
      <p:sp>
        <p:nvSpPr>
          <p:cNvPr id="5" name="Slide Number Placeholder 4"/>
          <p:cNvSpPr>
            <a:spLocks noGrp="1"/>
          </p:cNvSpPr>
          <p:nvPr>
            <p:ph type="sldNum" sz="quarter" idx="18"/>
          </p:nvPr>
        </p:nvSpPr>
        <p:spPr/>
        <p:txBody>
          <a:bodyPr/>
          <a:lstStyle>
            <a:lvl1pPr>
              <a:defRPr>
                <a:solidFill>
                  <a:schemeClr val="tx1"/>
                </a:solidFill>
              </a:defRPr>
            </a:lvl1pPr>
          </a:lstStyle>
          <a:p>
            <a:fld id="{BDDC3DCF-E0A7-DA4A-BC2C-1EC3743A297B}" type="slidenum">
              <a:rPr lang="en-US" smtClean="0"/>
              <a:pPr/>
              <a:t>‹#›</a:t>
            </a:fld>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1648" y="5980177"/>
            <a:ext cx="2633472" cy="712117"/>
          </a:xfrm>
          <a:prstGeom prst="rect">
            <a:avLst/>
          </a:prstGeom>
        </p:spPr>
      </p:pic>
    </p:spTree>
    <p:extLst>
      <p:ext uri="{BB962C8B-B14F-4D97-AF65-F5344CB8AC3E}">
        <p14:creationId xmlns:p14="http://schemas.microsoft.com/office/powerpoint/2010/main" val="289164655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Image Big title">
    <p:bg>
      <p:bgRef idx="1001">
        <a:schemeClr val="bg1"/>
      </p:bgRef>
    </p:bg>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27568" y="223700"/>
            <a:ext cx="9753600" cy="1201847"/>
          </a:xfrm>
        </p:spPr>
        <p:txBody>
          <a:bodyPr lIns="0" tIns="0" rIns="0" bIns="0"/>
          <a:lstStyle>
            <a:lvl1pPr>
              <a:lnSpc>
                <a:spcPct val="90000"/>
              </a:lnSpc>
              <a:defRPr sz="3750" b="0" i="0">
                <a:solidFill>
                  <a:schemeClr val="tx1"/>
                </a:solidFill>
                <a:latin typeface="Arial Regular" charset="0"/>
                <a:cs typeface="Arial Regular" charset="0"/>
              </a:defRPr>
            </a:lvl1pPr>
          </a:lstStyle>
          <a:p>
            <a:r>
              <a:rPr lang="en-US" dirty="0" smtClean="0"/>
              <a:t>Divider</a:t>
            </a:r>
            <a:br>
              <a:rPr lang="en-US" dirty="0" smtClean="0"/>
            </a:br>
            <a:r>
              <a:rPr lang="en-US" dirty="0" smtClean="0"/>
              <a:t>Page</a:t>
            </a:r>
            <a:endParaRPr lang="en-US" dirty="0"/>
          </a:p>
        </p:txBody>
      </p:sp>
      <p:sp>
        <p:nvSpPr>
          <p:cNvPr id="3" name="Footer Placeholder 2"/>
          <p:cNvSpPr>
            <a:spLocks noGrp="1"/>
          </p:cNvSpPr>
          <p:nvPr>
            <p:ph type="ftr" sz="quarter" idx="17"/>
          </p:nvPr>
        </p:nvSpPr>
        <p:spPr/>
        <p:txBody>
          <a:bodyPr/>
          <a:lstStyle/>
          <a:p>
            <a:endParaRPr lang="en-US" dirty="0"/>
          </a:p>
        </p:txBody>
      </p:sp>
      <p:sp>
        <p:nvSpPr>
          <p:cNvPr id="5" name="Slide Number Placeholder 4"/>
          <p:cNvSpPr>
            <a:spLocks noGrp="1"/>
          </p:cNvSpPr>
          <p:nvPr>
            <p:ph type="sldNum" sz="quarter" idx="18"/>
          </p:nvPr>
        </p:nvSpPr>
        <p:spPr/>
        <p:txBody>
          <a:bodyPr/>
          <a:lstStyle/>
          <a:p>
            <a:fld id="{BDDC3DCF-E0A7-DA4A-BC2C-1EC3743A297B}" type="slidenum">
              <a:rPr lang="en-US" smtClean="0"/>
              <a:pPr/>
              <a:t>‹#›</a:t>
            </a:fld>
            <a:endParaRPr lang="en-US" dirty="0"/>
          </a:p>
        </p:txBody>
      </p:sp>
      <p:sp>
        <p:nvSpPr>
          <p:cNvPr id="6" name="Picture Placeholder 5"/>
          <p:cNvSpPr>
            <a:spLocks noGrp="1"/>
          </p:cNvSpPr>
          <p:nvPr>
            <p:ph type="pic" sz="quarter" idx="19"/>
          </p:nvPr>
        </p:nvSpPr>
        <p:spPr>
          <a:xfrm>
            <a:off x="427568" y="2219101"/>
            <a:ext cx="11332632" cy="3572099"/>
          </a:xfrm>
        </p:spPr>
        <p:txBody>
          <a:bodyPr anchor="ctr"/>
          <a:lstStyle>
            <a:lvl1pPr algn="ctr">
              <a:defRPr/>
            </a:lvl1pPr>
          </a:lstStyle>
          <a:p>
            <a:endParaRPr lang="en-US" dirty="0"/>
          </a:p>
        </p:txBody>
      </p:sp>
    </p:spTree>
    <p:extLst>
      <p:ext uri="{BB962C8B-B14F-4D97-AF65-F5344CB8AC3E}">
        <p14:creationId xmlns:p14="http://schemas.microsoft.com/office/powerpoint/2010/main" val="356276450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white Image Small title">
    <p:bg>
      <p:bgRef idx="1001">
        <a:schemeClr val="bg1"/>
      </p:bgRef>
    </p:bg>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27568" y="262228"/>
            <a:ext cx="9753600" cy="1046683"/>
          </a:xfrm>
        </p:spPr>
        <p:txBody>
          <a:bodyPr lIns="0" tIns="0" rIns="0" bIns="0"/>
          <a:lstStyle>
            <a:lvl1pPr>
              <a:lnSpc>
                <a:spcPct val="95000"/>
              </a:lnSpc>
              <a:defRPr sz="2000" b="0" i="0">
                <a:solidFill>
                  <a:schemeClr val="tx1"/>
                </a:solidFill>
                <a:latin typeface="Arial Regular" charset="0"/>
                <a:cs typeface="Arial Regular" charset="0"/>
              </a:defRPr>
            </a:lvl1pPr>
          </a:lstStyle>
          <a:p>
            <a:r>
              <a:rPr lang="en-US" dirty="0" smtClean="0"/>
              <a:t>Divider</a:t>
            </a:r>
            <a:br>
              <a:rPr lang="en-US" dirty="0" smtClean="0"/>
            </a:br>
            <a:r>
              <a:rPr lang="en-US" dirty="0" smtClean="0"/>
              <a:t>Page</a:t>
            </a:r>
            <a:endParaRPr lang="en-US" dirty="0"/>
          </a:p>
        </p:txBody>
      </p:sp>
      <p:sp>
        <p:nvSpPr>
          <p:cNvPr id="3" name="Footer Placeholder 2"/>
          <p:cNvSpPr>
            <a:spLocks noGrp="1"/>
          </p:cNvSpPr>
          <p:nvPr>
            <p:ph type="ftr" sz="quarter" idx="17"/>
          </p:nvPr>
        </p:nvSpPr>
        <p:spPr/>
        <p:txBody>
          <a:bodyPr/>
          <a:lstStyle/>
          <a:p>
            <a:endParaRPr lang="en-US" dirty="0"/>
          </a:p>
        </p:txBody>
      </p:sp>
      <p:sp>
        <p:nvSpPr>
          <p:cNvPr id="5" name="Slide Number Placeholder 4"/>
          <p:cNvSpPr>
            <a:spLocks noGrp="1"/>
          </p:cNvSpPr>
          <p:nvPr>
            <p:ph type="sldNum" sz="quarter" idx="18"/>
          </p:nvPr>
        </p:nvSpPr>
        <p:spPr/>
        <p:txBody>
          <a:bodyPr/>
          <a:lstStyle/>
          <a:p>
            <a:fld id="{BDDC3DCF-E0A7-DA4A-BC2C-1EC3743A297B}" type="slidenum">
              <a:rPr lang="en-US" smtClean="0"/>
              <a:pPr/>
              <a:t>‹#›</a:t>
            </a:fld>
            <a:endParaRPr lang="en-US" dirty="0"/>
          </a:p>
        </p:txBody>
      </p:sp>
      <p:sp>
        <p:nvSpPr>
          <p:cNvPr id="6" name="Picture Placeholder 5"/>
          <p:cNvSpPr>
            <a:spLocks noGrp="1"/>
          </p:cNvSpPr>
          <p:nvPr>
            <p:ph type="pic" sz="quarter" idx="19"/>
          </p:nvPr>
        </p:nvSpPr>
        <p:spPr>
          <a:xfrm>
            <a:off x="427568" y="2219101"/>
            <a:ext cx="11332632" cy="3572099"/>
          </a:xfrm>
        </p:spPr>
        <p:txBody>
          <a:bodyPr anchor="ctr"/>
          <a:lstStyle>
            <a:lvl1pPr algn="ctr">
              <a:defRPr/>
            </a:lvl1pPr>
          </a:lstStyle>
          <a:p>
            <a:endParaRPr lang="en-US" dirty="0"/>
          </a:p>
        </p:txBody>
      </p:sp>
    </p:spTree>
    <p:extLst>
      <p:ext uri="{BB962C8B-B14F-4D97-AF65-F5344CB8AC3E}">
        <p14:creationId xmlns:p14="http://schemas.microsoft.com/office/powerpoint/2010/main" val="125217246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black Image Small title">
    <p:bg>
      <p:bgRef idx="1001">
        <a:schemeClr val="bg1"/>
      </p:bgRef>
    </p:bg>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27568" y="262227"/>
            <a:ext cx="9753600" cy="1098520"/>
          </a:xfrm>
        </p:spPr>
        <p:txBody>
          <a:bodyPr lIns="0" tIns="0" rIns="0" bIns="0"/>
          <a:lstStyle>
            <a:lvl1pPr>
              <a:lnSpc>
                <a:spcPct val="90000"/>
              </a:lnSpc>
              <a:defRPr sz="2000" b="0" i="0">
                <a:solidFill>
                  <a:schemeClr val="tx1"/>
                </a:solidFill>
                <a:latin typeface="Arial Regular" charset="0"/>
                <a:cs typeface="Arial Regular" charset="0"/>
              </a:defRPr>
            </a:lvl1pPr>
          </a:lstStyle>
          <a:p>
            <a:r>
              <a:rPr lang="en-US" dirty="0" smtClean="0"/>
              <a:t>Divider</a:t>
            </a:r>
            <a:br>
              <a:rPr lang="en-US" dirty="0" smtClean="0"/>
            </a:br>
            <a:r>
              <a:rPr lang="en-US" dirty="0" smtClean="0"/>
              <a:t>Page</a:t>
            </a:r>
            <a:endParaRPr lang="en-US" dirty="0"/>
          </a:p>
        </p:txBody>
      </p:sp>
      <p:sp>
        <p:nvSpPr>
          <p:cNvPr id="3" name="Footer Placeholder 2"/>
          <p:cNvSpPr>
            <a:spLocks noGrp="1"/>
          </p:cNvSpPr>
          <p:nvPr>
            <p:ph type="ftr" sz="quarter" idx="17"/>
          </p:nvPr>
        </p:nvSpPr>
        <p:spPr/>
        <p:txBody>
          <a:bodyPr/>
          <a:lstStyle>
            <a:lvl1pPr>
              <a:defRPr>
                <a:solidFill>
                  <a:srgbClr val="FFFFFF"/>
                </a:solidFill>
              </a:defRPr>
            </a:lvl1pPr>
          </a:lstStyle>
          <a:p>
            <a:endParaRPr lang="en-US" dirty="0"/>
          </a:p>
        </p:txBody>
      </p:sp>
      <p:sp>
        <p:nvSpPr>
          <p:cNvPr id="5" name="Slide Number Placeholder 4"/>
          <p:cNvSpPr>
            <a:spLocks noGrp="1"/>
          </p:cNvSpPr>
          <p:nvPr>
            <p:ph type="sldNum" sz="quarter" idx="18"/>
          </p:nvPr>
        </p:nvSpPr>
        <p:spPr/>
        <p:txBody>
          <a:bodyPr/>
          <a:lstStyle>
            <a:lvl1pPr>
              <a:defRPr>
                <a:solidFill>
                  <a:srgbClr val="FFFFFF"/>
                </a:solidFill>
              </a:defRPr>
            </a:lvl1pPr>
          </a:lstStyle>
          <a:p>
            <a:fld id="{BDDC3DCF-E0A7-DA4A-BC2C-1EC3743A297B}" type="slidenum">
              <a:rPr lang="en-US" smtClean="0"/>
              <a:pPr/>
              <a:t>‹#›</a:t>
            </a:fld>
            <a:endParaRPr lang="en-US" dirty="0"/>
          </a:p>
        </p:txBody>
      </p:sp>
      <p:sp>
        <p:nvSpPr>
          <p:cNvPr id="6" name="Picture Placeholder 5"/>
          <p:cNvSpPr>
            <a:spLocks noGrp="1"/>
          </p:cNvSpPr>
          <p:nvPr>
            <p:ph type="pic" sz="quarter" idx="19"/>
          </p:nvPr>
        </p:nvSpPr>
        <p:spPr>
          <a:xfrm>
            <a:off x="427568" y="2219101"/>
            <a:ext cx="11332632" cy="3572099"/>
          </a:xfrm>
        </p:spPr>
        <p:txBody>
          <a:bodyPr anchor="ctr"/>
          <a:lstStyle>
            <a:lvl1pPr algn="ctr">
              <a:defRPr/>
            </a:lvl1pPr>
          </a:lstStyle>
          <a:p>
            <a:endParaRPr lang="en-US" dirty="0"/>
          </a:p>
        </p:txBody>
      </p:sp>
      <p:sp>
        <p:nvSpPr>
          <p:cNvPr id="9" name="Rectangle 8"/>
          <p:cNvSpPr/>
          <p:nvPr userDrawn="1"/>
        </p:nvSpPr>
        <p:spPr>
          <a:xfrm>
            <a:off x="0" y="6018227"/>
            <a:ext cx="3174875" cy="8397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solidFill>
                <a:schemeClr val="tx1"/>
              </a:solidFill>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1648" y="5980177"/>
            <a:ext cx="2633472" cy="712117"/>
          </a:xfrm>
          <a:prstGeom prst="rect">
            <a:avLst/>
          </a:prstGeom>
        </p:spPr>
      </p:pic>
    </p:spTree>
    <p:extLst>
      <p:ext uri="{BB962C8B-B14F-4D97-AF65-F5344CB8AC3E}">
        <p14:creationId xmlns:p14="http://schemas.microsoft.com/office/powerpoint/2010/main" val="155361767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DDC3DCF-E0A7-DA4A-BC2C-1EC3743A297B}" type="slidenum">
              <a:rPr lang="en-US" smtClean="0"/>
              <a:pPr/>
              <a:t>‹#›</a:t>
            </a:fld>
            <a:endParaRPr lang="en-US" dirty="0"/>
          </a:p>
        </p:txBody>
      </p:sp>
      <p:sp>
        <p:nvSpPr>
          <p:cNvPr id="6" name="Content Placeholder 5"/>
          <p:cNvSpPr>
            <a:spLocks noGrp="1"/>
          </p:cNvSpPr>
          <p:nvPr>
            <p:ph sz="quarter" idx="12"/>
          </p:nvPr>
        </p:nvSpPr>
        <p:spPr>
          <a:xfrm>
            <a:off x="423134" y="1533595"/>
            <a:ext cx="5348203" cy="4257607"/>
          </a:xfrm>
        </p:spPr>
        <p:txBody>
          <a:bodyPr/>
          <a:lstStyle>
            <a:lvl1pPr>
              <a:defRPr b="0" i="0">
                <a:latin typeface="Arial Regular" charset="0"/>
                <a:cs typeface="Arial Regular" charset="0"/>
              </a:defRPr>
            </a:lvl1pPr>
            <a:lvl2pPr>
              <a:defRPr b="0" i="0">
                <a:latin typeface="Arial Regular" charset="0"/>
                <a:cs typeface="Arial Regular" charset="0"/>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5"/>
          <p:cNvSpPr>
            <a:spLocks noGrp="1"/>
          </p:cNvSpPr>
          <p:nvPr>
            <p:ph sz="quarter" idx="13"/>
          </p:nvPr>
        </p:nvSpPr>
        <p:spPr>
          <a:xfrm>
            <a:off x="6395064" y="1533595"/>
            <a:ext cx="5348203" cy="4257607"/>
          </a:xfrm>
        </p:spPr>
        <p:txBody>
          <a:bodyPr/>
          <a:lstStyle>
            <a:lvl1pPr>
              <a:defRPr b="0" i="0">
                <a:latin typeface="Arial Regular" charset="0"/>
                <a:cs typeface="Arial Regular" charset="0"/>
              </a:defRPr>
            </a:lvl1pPr>
            <a:lvl2pPr>
              <a:defRPr b="0" i="0">
                <a:latin typeface="Arial Regular" charset="0"/>
                <a:cs typeface="Arial Regular" charset="0"/>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9"/>
          <p:cNvSpPr>
            <a:spLocks noGrp="1"/>
          </p:cNvSpPr>
          <p:nvPr>
            <p:ph type="body" sz="quarter" idx="14" hasCustomPrompt="1"/>
          </p:nvPr>
        </p:nvSpPr>
        <p:spPr>
          <a:xfrm>
            <a:off x="419102" y="747522"/>
            <a:ext cx="10829879" cy="440835"/>
          </a:xfrm>
        </p:spPr>
        <p:txBody>
          <a:bodyPr lIns="0" tIns="0" rIns="0" bIns="0"/>
          <a:lstStyle>
            <a:lvl1pPr>
              <a:defRPr sz="1900" b="0">
                <a:solidFill>
                  <a:schemeClr val="tx1"/>
                </a:solidFill>
              </a:defRPr>
            </a:lvl1pPr>
          </a:lstStyle>
          <a:p>
            <a:pPr lvl="0"/>
            <a:r>
              <a:rPr lang="en-US" dirty="0" smtClean="0"/>
              <a:t>Subtitle</a:t>
            </a:r>
            <a:endParaRPr lang="en-US" dirty="0"/>
          </a:p>
        </p:txBody>
      </p:sp>
    </p:spTree>
    <p:extLst>
      <p:ext uri="{BB962C8B-B14F-4D97-AF65-F5344CB8AC3E}">
        <p14:creationId xmlns:p14="http://schemas.microsoft.com/office/powerpoint/2010/main" val="397922647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2 columns wDisclaim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DDC3DCF-E0A7-DA4A-BC2C-1EC3743A297B}" type="slidenum">
              <a:rPr lang="en-US" smtClean="0"/>
              <a:pPr/>
              <a:t>‹#›</a:t>
            </a:fld>
            <a:endParaRPr lang="en-US" dirty="0"/>
          </a:p>
        </p:txBody>
      </p:sp>
      <p:sp>
        <p:nvSpPr>
          <p:cNvPr id="6" name="Content Placeholder 5"/>
          <p:cNvSpPr>
            <a:spLocks noGrp="1"/>
          </p:cNvSpPr>
          <p:nvPr>
            <p:ph sz="quarter" idx="12"/>
          </p:nvPr>
        </p:nvSpPr>
        <p:spPr>
          <a:xfrm>
            <a:off x="423137" y="1144743"/>
            <a:ext cx="11320132" cy="855797"/>
          </a:xfrm>
        </p:spPr>
        <p:txBody>
          <a:bodyPr/>
          <a:lstStyle>
            <a:lvl1pPr>
              <a:defRPr sz="1400" b="0" i="0">
                <a:solidFill>
                  <a:schemeClr val="tx1"/>
                </a:solidFill>
                <a:latin typeface="Arial Regular" charset="0"/>
                <a:cs typeface="Arial Regular" charset="0"/>
              </a:defRPr>
            </a:lvl1pPr>
            <a:lvl2pPr>
              <a:defRPr>
                <a:latin typeface="Akkurat Pro"/>
                <a:cs typeface="Akkurat Pro"/>
              </a:defRPr>
            </a:lvl2pPr>
          </a:lstStyle>
          <a:p>
            <a:pPr lvl="0"/>
            <a:r>
              <a:rPr lang="en-US" dirty="0" smtClean="0"/>
              <a:t>Click to edit Master text styles</a:t>
            </a:r>
            <a:endParaRPr lang="en-US" dirty="0"/>
          </a:p>
        </p:txBody>
      </p:sp>
      <p:sp>
        <p:nvSpPr>
          <p:cNvPr id="8" name="Picture Placeholder 7"/>
          <p:cNvSpPr>
            <a:spLocks noGrp="1"/>
          </p:cNvSpPr>
          <p:nvPr>
            <p:ph type="pic" sz="quarter" idx="14"/>
          </p:nvPr>
        </p:nvSpPr>
        <p:spPr>
          <a:xfrm>
            <a:off x="423337" y="2281527"/>
            <a:ext cx="5348817" cy="2935711"/>
          </a:xfrm>
        </p:spPr>
        <p:txBody>
          <a:bodyPr anchor="ctr"/>
          <a:lstStyle>
            <a:lvl1pPr algn="ctr">
              <a:defRPr/>
            </a:lvl1pPr>
          </a:lstStyle>
          <a:p>
            <a:endParaRPr lang="en-US" dirty="0"/>
          </a:p>
        </p:txBody>
      </p:sp>
      <p:sp>
        <p:nvSpPr>
          <p:cNvPr id="10" name="Text Placeholder 9"/>
          <p:cNvSpPr>
            <a:spLocks noGrp="1"/>
          </p:cNvSpPr>
          <p:nvPr>
            <p:ph type="body" sz="quarter" idx="15"/>
          </p:nvPr>
        </p:nvSpPr>
        <p:spPr>
          <a:xfrm>
            <a:off x="427567" y="2000539"/>
            <a:ext cx="5344584" cy="280988"/>
          </a:xfrm>
        </p:spPr>
        <p:txBody>
          <a:bodyPr/>
          <a:lstStyle>
            <a:lvl1pPr algn="ctr">
              <a:defRPr sz="1000">
                <a:solidFill>
                  <a:srgbClr val="000000"/>
                </a:solidFill>
              </a:defRPr>
            </a:lvl1pPr>
          </a:lstStyle>
          <a:p>
            <a:pPr lvl="0"/>
            <a:r>
              <a:rPr lang="en-US" dirty="0" smtClean="0"/>
              <a:t>Click to edit Master text styles</a:t>
            </a:r>
            <a:endParaRPr lang="en-US" dirty="0"/>
          </a:p>
        </p:txBody>
      </p:sp>
      <p:sp>
        <p:nvSpPr>
          <p:cNvPr id="11" name="Picture Placeholder 7"/>
          <p:cNvSpPr>
            <a:spLocks noGrp="1"/>
          </p:cNvSpPr>
          <p:nvPr>
            <p:ph type="pic" sz="quarter" idx="16"/>
          </p:nvPr>
        </p:nvSpPr>
        <p:spPr>
          <a:xfrm>
            <a:off x="6404970" y="2281527"/>
            <a:ext cx="5348817" cy="2935711"/>
          </a:xfrm>
        </p:spPr>
        <p:txBody>
          <a:bodyPr anchor="ctr"/>
          <a:lstStyle>
            <a:lvl1pPr algn="ctr">
              <a:defRPr/>
            </a:lvl1pPr>
          </a:lstStyle>
          <a:p>
            <a:endParaRPr lang="en-US" dirty="0"/>
          </a:p>
        </p:txBody>
      </p:sp>
      <p:sp>
        <p:nvSpPr>
          <p:cNvPr id="12" name="Text Placeholder 9"/>
          <p:cNvSpPr>
            <a:spLocks noGrp="1"/>
          </p:cNvSpPr>
          <p:nvPr>
            <p:ph type="body" sz="quarter" idx="17"/>
          </p:nvPr>
        </p:nvSpPr>
        <p:spPr>
          <a:xfrm>
            <a:off x="6409200" y="2000539"/>
            <a:ext cx="5344584" cy="280988"/>
          </a:xfrm>
        </p:spPr>
        <p:txBody>
          <a:bodyPr/>
          <a:lstStyle>
            <a:lvl1pPr algn="ctr">
              <a:defRPr sz="1000">
                <a:solidFill>
                  <a:srgbClr val="000000"/>
                </a:solidFill>
              </a:defRPr>
            </a:lvl1pPr>
          </a:lstStyle>
          <a:p>
            <a:pPr lvl="0"/>
            <a:r>
              <a:rPr lang="en-US" dirty="0" smtClean="0"/>
              <a:t>Click to edit Master text styles</a:t>
            </a:r>
            <a:endParaRPr lang="en-US" dirty="0"/>
          </a:p>
        </p:txBody>
      </p:sp>
      <p:sp>
        <p:nvSpPr>
          <p:cNvPr id="14" name="Text Placeholder 13"/>
          <p:cNvSpPr>
            <a:spLocks noGrp="1"/>
          </p:cNvSpPr>
          <p:nvPr>
            <p:ph type="body" sz="quarter" idx="18"/>
          </p:nvPr>
        </p:nvSpPr>
        <p:spPr>
          <a:xfrm>
            <a:off x="427567" y="5403973"/>
            <a:ext cx="11333627" cy="583923"/>
          </a:xfrm>
        </p:spPr>
        <p:txBody>
          <a:bodyPr anchor="b"/>
          <a:lstStyle>
            <a:lvl1pPr>
              <a:defRPr sz="950" b="0" i="0">
                <a:solidFill>
                  <a:schemeClr val="tx1"/>
                </a:solidFill>
                <a:latin typeface="Arial Narrow"/>
                <a:cs typeface="Arial Narrow"/>
              </a:defRPr>
            </a:lvl1pPr>
            <a:lvl2pPr>
              <a:defRPr sz="950" b="0" i="0">
                <a:solidFill>
                  <a:schemeClr val="tx1"/>
                </a:solidFill>
                <a:latin typeface="Arial Narrow"/>
                <a:cs typeface="Arial Narrow"/>
              </a:defRPr>
            </a:lvl2pPr>
            <a:lvl3pPr>
              <a:defRPr sz="950" b="0" i="0">
                <a:solidFill>
                  <a:schemeClr val="tx1"/>
                </a:solidFill>
                <a:latin typeface="Arial Narrow"/>
                <a:cs typeface="Arial Narrow"/>
              </a:defRPr>
            </a:lvl3pPr>
            <a:lvl4pPr>
              <a:defRPr sz="800">
                <a:solidFill>
                  <a:srgbClr val="7F7F7F"/>
                </a:solidFill>
              </a:defRPr>
            </a:lvl4pPr>
            <a:lvl5pPr>
              <a:defRPr sz="800">
                <a:solidFill>
                  <a:srgbClr val="7F7F7F"/>
                </a:solidFill>
              </a:defRPr>
            </a:lvl5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Tree>
    <p:extLst>
      <p:ext uri="{BB962C8B-B14F-4D97-AF65-F5344CB8AC3E}">
        <p14:creationId xmlns:p14="http://schemas.microsoft.com/office/powerpoint/2010/main" val="269058836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DDC3DCF-E0A7-DA4A-BC2C-1EC3743A297B}" type="slidenum">
              <a:rPr lang="en-US" smtClean="0"/>
              <a:pPr/>
              <a:t>‹#›</a:t>
            </a:fld>
            <a:endParaRPr lang="en-US" dirty="0"/>
          </a:p>
        </p:txBody>
      </p:sp>
      <p:sp>
        <p:nvSpPr>
          <p:cNvPr id="6" name="Content Placeholder 5"/>
          <p:cNvSpPr>
            <a:spLocks noGrp="1"/>
          </p:cNvSpPr>
          <p:nvPr>
            <p:ph sz="quarter" idx="12"/>
          </p:nvPr>
        </p:nvSpPr>
        <p:spPr>
          <a:xfrm>
            <a:off x="423138" y="1063782"/>
            <a:ext cx="11338057" cy="4727419"/>
          </a:xfrm>
        </p:spPr>
        <p:txBody>
          <a:bodyPr/>
          <a:lstStyle>
            <a:lvl1pPr>
              <a:defRPr sz="950" b="0" i="0">
                <a:latin typeface="Arial Narrow"/>
                <a:cs typeface="Arial Narrow"/>
              </a:defRPr>
            </a:lvl1pPr>
            <a:lvl2pPr marL="0" marR="0" indent="0" algn="l" defTabSz="457200" rtl="0" eaLnBrk="1" fontAlgn="auto" latinLnBrk="0" hangingPunct="1">
              <a:lnSpc>
                <a:spcPct val="100000"/>
              </a:lnSpc>
              <a:spcBef>
                <a:spcPts val="500"/>
              </a:spcBef>
              <a:spcAft>
                <a:spcPts val="0"/>
              </a:spcAft>
              <a:buClrTx/>
              <a:buSzTx/>
              <a:buFont typeface="Arial"/>
              <a:buNone/>
              <a:tabLst/>
              <a:defRPr sz="950" b="0" i="0">
                <a:latin typeface="Arial Narrow"/>
                <a:cs typeface="Arial Narrow"/>
              </a:defRPr>
            </a:lvl2pPr>
            <a:lvl3pPr>
              <a:defRPr sz="950">
                <a:latin typeface="Arial Narrow"/>
                <a:cs typeface="Arial Narrow"/>
              </a:defRPr>
            </a:lvl3pPr>
            <a:lvl4pPr>
              <a:defRPr sz="950">
                <a:latin typeface="Arial Narrow"/>
                <a:cs typeface="Arial Narrow"/>
              </a:defRPr>
            </a:lvl4pPr>
            <a:lvl5pPr>
              <a:defRPr sz="950">
                <a:latin typeface="Arial Narrow"/>
                <a:cs typeface="Arial Narrow"/>
              </a:defRPr>
            </a:lvl5pPr>
          </a:lstStyle>
          <a:p>
            <a:pPr lvl="0"/>
            <a:r>
              <a:rPr lang="en-US" dirty="0" smtClean="0"/>
              <a:t>Click to edit Master text styles</a:t>
            </a:r>
          </a:p>
          <a:p>
            <a:pPr marL="182880" marR="0" lvl="1" indent="-182880" algn="l" defTabSz="457200" rtl="0" eaLnBrk="1" fontAlgn="auto" latinLnBrk="0" hangingPunct="1">
              <a:lnSpc>
                <a:spcPct val="100000"/>
              </a:lnSpc>
              <a:spcBef>
                <a:spcPts val="500"/>
              </a:spcBef>
              <a:spcAft>
                <a:spcPts val="0"/>
              </a:spcAft>
              <a:buClrTx/>
              <a:buSzTx/>
              <a:buFont typeface="Arial"/>
              <a:buChar char="•"/>
              <a:tabLst/>
              <a:defRPr/>
            </a:pPr>
            <a:r>
              <a:rPr lang="en-US" dirty="0" smtClean="0"/>
              <a:t>Second level. Level 2 Body text can be Regular or Bold. Level 2 Body text can be Regular or Bold. </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7836198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DDC3DCF-E0A7-DA4A-BC2C-1EC3743A297B}" type="slidenum">
              <a:rPr lang="en-US" smtClean="0"/>
              <a:pPr/>
              <a:t>‹#›</a:t>
            </a:fld>
            <a:endParaRPr lang="en-US" dirty="0"/>
          </a:p>
        </p:txBody>
      </p:sp>
    </p:spTree>
    <p:extLst>
      <p:ext uri="{BB962C8B-B14F-4D97-AF65-F5344CB8AC3E}">
        <p14:creationId xmlns:p14="http://schemas.microsoft.com/office/powerpoint/2010/main" val="216351066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uthor inf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3"/>
          <p:cNvSpPr>
            <a:spLocks noGrp="1"/>
          </p:cNvSpPr>
          <p:nvPr>
            <p:ph type="sldNum" sz="quarter" idx="11"/>
          </p:nvPr>
        </p:nvSpPr>
        <p:spPr/>
        <p:txBody>
          <a:bodyPr/>
          <a:lstStyle/>
          <a:p>
            <a:fld id="{BDDC3DCF-E0A7-DA4A-BC2C-1EC3743A297B}" type="slidenum">
              <a:rPr lang="en-US" smtClean="0"/>
              <a:pPr/>
              <a:t>‹#›</a:t>
            </a:fld>
            <a:endParaRPr lang="en-US" dirty="0"/>
          </a:p>
        </p:txBody>
      </p:sp>
      <p:sp>
        <p:nvSpPr>
          <p:cNvPr id="5" name="Content Placeholder 5"/>
          <p:cNvSpPr>
            <a:spLocks noGrp="1"/>
          </p:cNvSpPr>
          <p:nvPr>
            <p:ph sz="quarter" idx="13" hasCustomPrompt="1"/>
          </p:nvPr>
        </p:nvSpPr>
        <p:spPr>
          <a:xfrm>
            <a:off x="427567" y="4076095"/>
            <a:ext cx="4643093" cy="1727812"/>
          </a:xfrm>
        </p:spPr>
        <p:txBody>
          <a:bodyPr/>
          <a:lstStyle>
            <a:lvl1pPr>
              <a:defRPr sz="2000" b="0" i="0" baseline="0">
                <a:latin typeface="Arial Regular" charset="0"/>
                <a:cs typeface="Arial Regular" charset="0"/>
              </a:defRPr>
            </a:lvl1pPr>
            <a:lvl2pPr marL="0" indent="0">
              <a:buFont typeface="Arial"/>
              <a:buNone/>
              <a:defRPr sz="2000"/>
            </a:lvl2pPr>
          </a:lstStyle>
          <a:p>
            <a:pPr lvl="0"/>
            <a:r>
              <a:rPr lang="en-US" dirty="0" smtClean="0"/>
              <a:t>Author’s Name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0789570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wSour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DDC3DCF-E0A7-DA4A-BC2C-1EC3743A297B}" type="slidenum">
              <a:rPr lang="en-US" smtClean="0"/>
              <a:pPr/>
              <a:t>‹#›</a:t>
            </a:fld>
            <a:endParaRPr lang="en-US" dirty="0"/>
          </a:p>
        </p:txBody>
      </p:sp>
      <p:sp>
        <p:nvSpPr>
          <p:cNvPr id="6" name="Content Placeholder 5"/>
          <p:cNvSpPr>
            <a:spLocks noGrp="1"/>
          </p:cNvSpPr>
          <p:nvPr>
            <p:ph sz="quarter" idx="12"/>
          </p:nvPr>
        </p:nvSpPr>
        <p:spPr>
          <a:xfrm>
            <a:off x="423135" y="1529221"/>
            <a:ext cx="11338560" cy="4102571"/>
          </a:xfrm>
        </p:spPr>
        <p:txBody>
          <a:bodyPr/>
          <a:lstStyle>
            <a:lvl1pPr>
              <a:defRPr b="0" i="0">
                <a:latin typeface="Arial Regular" charset="0"/>
                <a:cs typeface="Arial Regular" charset="0"/>
              </a:defRPr>
            </a:lvl1pPr>
            <a:lvl2pPr marL="0" marR="0" indent="0" algn="l" defTabSz="457200" rtl="0" eaLnBrk="1" fontAlgn="auto" latinLnBrk="0" hangingPunct="1">
              <a:lnSpc>
                <a:spcPct val="100000"/>
              </a:lnSpc>
              <a:spcBef>
                <a:spcPts val="500"/>
              </a:spcBef>
              <a:spcAft>
                <a:spcPts val="0"/>
              </a:spcAft>
              <a:buClrTx/>
              <a:buSzTx/>
              <a:buFont typeface="Arial"/>
              <a:buNone/>
              <a:tabLst/>
              <a:defRPr b="0" i="0">
                <a:latin typeface="Arial Regular" charset="0"/>
                <a:cs typeface="Arial Regular" charset="0"/>
              </a:defRPr>
            </a:lvl2pPr>
          </a:lstStyle>
          <a:p>
            <a:pPr lvl="0"/>
            <a:r>
              <a:rPr lang="en-US" dirty="0" smtClean="0"/>
              <a:t>Click to edit Master text styles</a:t>
            </a:r>
          </a:p>
          <a:p>
            <a:pPr marL="182880" marR="0" lvl="1" indent="-182880" algn="l" defTabSz="457200" rtl="0" eaLnBrk="1" fontAlgn="auto" latinLnBrk="0" hangingPunct="1">
              <a:lnSpc>
                <a:spcPct val="100000"/>
              </a:lnSpc>
              <a:spcBef>
                <a:spcPts val="500"/>
              </a:spcBef>
              <a:spcAft>
                <a:spcPts val="0"/>
              </a:spcAft>
              <a:buClrTx/>
              <a:buSzTx/>
              <a:buFont typeface="Arial"/>
              <a:buChar char="•"/>
              <a:tabLst/>
              <a:defRPr/>
            </a:pPr>
            <a:r>
              <a:rPr lang="en-US" dirty="0" smtClean="0"/>
              <a:t>Second level. Level 2 Body text can be Regular or Bold. Level 2 Body text can be Regular or Bold. </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5"/>
          <p:cNvSpPr>
            <a:spLocks noGrp="1"/>
          </p:cNvSpPr>
          <p:nvPr>
            <p:ph sz="quarter" idx="13"/>
          </p:nvPr>
        </p:nvSpPr>
        <p:spPr>
          <a:xfrm>
            <a:off x="419099" y="5606722"/>
            <a:ext cx="11338560" cy="385299"/>
          </a:xfrm>
        </p:spPr>
        <p:txBody>
          <a:bodyPr vert="horz" lIns="0" tIns="0" rIns="0" bIns="0" rtlCol="0" anchor="b">
            <a:noAutofit/>
          </a:bodyPr>
          <a:lstStyle>
            <a:lvl1pPr>
              <a:defRPr lang="en-US" sz="950" b="0" i="0" dirty="0" smtClean="0">
                <a:solidFill>
                  <a:schemeClr val="tx1"/>
                </a:solidFill>
                <a:latin typeface="Arial Narrow"/>
                <a:cs typeface="Arial Narrow"/>
              </a:defRPr>
            </a:lvl1pPr>
            <a:lvl2pPr>
              <a:defRPr lang="en-US" sz="950" b="0" i="0" dirty="0" smtClean="0">
                <a:solidFill>
                  <a:schemeClr val="tx1"/>
                </a:solidFill>
                <a:latin typeface="Arial Narrow"/>
                <a:cs typeface="Arial Narrow"/>
              </a:defRPr>
            </a:lvl2pPr>
            <a:lvl3pPr>
              <a:defRPr lang="en-US" sz="950" b="0" i="0" dirty="0" smtClean="0">
                <a:solidFill>
                  <a:schemeClr val="tx1"/>
                </a:solidFill>
                <a:latin typeface="Arial Narrow"/>
                <a:cs typeface="Arial Narrow"/>
              </a:defRPr>
            </a:lvl3pPr>
            <a:lvl4pPr>
              <a:defRPr lang="en-US" sz="950" b="0" i="0" dirty="0" smtClean="0">
                <a:solidFill>
                  <a:schemeClr val="tx1"/>
                </a:solidFill>
                <a:latin typeface="Arial Narrow"/>
                <a:ea typeface="Arial Regular" charset="0"/>
                <a:cs typeface="Arial Narrow"/>
              </a:defRPr>
            </a:lvl4pPr>
            <a:lvl5pPr>
              <a:defRPr lang="en-US" sz="950" b="0" i="0" dirty="0">
                <a:solidFill>
                  <a:schemeClr val="tx1"/>
                </a:solidFill>
                <a:latin typeface="Arial Narrow"/>
                <a:ea typeface="Arial Regular" charset="0"/>
                <a:cs typeface="Arial Narrow"/>
              </a:defRPr>
            </a:lvl5pPr>
          </a:lstStyle>
          <a:p>
            <a:pPr lvl="0"/>
            <a:r>
              <a:rPr lang="en-US" dirty="0" smtClean="0"/>
              <a:t>Click to edit Master text styles</a:t>
            </a:r>
          </a:p>
          <a:p>
            <a:pPr lvl="1"/>
            <a:r>
              <a:rPr lang="en-US" dirty="0" smtClean="0"/>
              <a:t>Second level. Level 2 Body text can be Regular or Bold. Level 2 Body text can be Regular or Bold. </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9"/>
          <p:cNvSpPr>
            <a:spLocks noGrp="1"/>
          </p:cNvSpPr>
          <p:nvPr>
            <p:ph type="body" sz="quarter" idx="14" hasCustomPrompt="1"/>
          </p:nvPr>
        </p:nvSpPr>
        <p:spPr>
          <a:xfrm>
            <a:off x="419102" y="747522"/>
            <a:ext cx="10829879" cy="440835"/>
          </a:xfrm>
        </p:spPr>
        <p:txBody>
          <a:bodyPr lIns="0" tIns="0" rIns="0" bIns="0"/>
          <a:lstStyle>
            <a:lvl1pPr>
              <a:defRPr sz="1900" b="0">
                <a:solidFill>
                  <a:schemeClr val="tx1"/>
                </a:solidFill>
              </a:defRPr>
            </a:lvl1pPr>
          </a:lstStyle>
          <a:p>
            <a:pPr lvl="0"/>
            <a:r>
              <a:rPr lang="en-US" dirty="0" smtClean="0"/>
              <a:t>Subtitle</a:t>
            </a:r>
            <a:endParaRPr lang="en-US" dirty="0"/>
          </a:p>
        </p:txBody>
      </p:sp>
    </p:spTree>
    <p:extLst>
      <p:ext uri="{BB962C8B-B14F-4D97-AF65-F5344CB8AC3E}">
        <p14:creationId xmlns:p14="http://schemas.microsoft.com/office/powerpoint/2010/main" val="4665257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black plain">
    <p:bg>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0" y="6018227"/>
            <a:ext cx="3174875" cy="8397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8" name="Title 7"/>
          <p:cNvSpPr>
            <a:spLocks noGrp="1"/>
          </p:cNvSpPr>
          <p:nvPr>
            <p:ph type="title" hasCustomPrompt="1"/>
          </p:nvPr>
        </p:nvSpPr>
        <p:spPr>
          <a:xfrm>
            <a:off x="423137" y="152201"/>
            <a:ext cx="7096625" cy="2481677"/>
          </a:xfrm>
        </p:spPr>
        <p:txBody>
          <a:bodyPr lIns="0" tIns="0" rIns="0" bIns="0">
            <a:normAutofit/>
          </a:bodyPr>
          <a:lstStyle>
            <a:lvl1pPr>
              <a:lnSpc>
                <a:spcPct val="95000"/>
              </a:lnSpc>
              <a:defRPr sz="5700" b="0" i="0">
                <a:solidFill>
                  <a:schemeClr val="tx1"/>
                </a:solidFill>
                <a:latin typeface="Arial Regular" charset="0"/>
                <a:cs typeface="Arial Regular" charset="0"/>
              </a:defRPr>
            </a:lvl1pPr>
          </a:lstStyle>
          <a:p>
            <a:r>
              <a:rPr lang="en-US" dirty="0" smtClean="0"/>
              <a:t>Presentation</a:t>
            </a:r>
            <a:br>
              <a:rPr lang="en-US" dirty="0" smtClean="0"/>
            </a:br>
            <a:r>
              <a:rPr lang="en-US" dirty="0" smtClean="0"/>
              <a:t>Title</a:t>
            </a:r>
            <a:endParaRPr lang="en-US" dirty="0"/>
          </a:p>
        </p:txBody>
      </p:sp>
      <p:sp>
        <p:nvSpPr>
          <p:cNvPr id="10" name="Text Placeholder 9"/>
          <p:cNvSpPr>
            <a:spLocks noGrp="1"/>
          </p:cNvSpPr>
          <p:nvPr>
            <p:ph type="body" sz="quarter" idx="12" hasCustomPrompt="1"/>
          </p:nvPr>
        </p:nvSpPr>
        <p:spPr>
          <a:xfrm>
            <a:off x="427567" y="2719818"/>
            <a:ext cx="5291667" cy="440835"/>
          </a:xfrm>
        </p:spPr>
        <p:txBody>
          <a:bodyPr lIns="0" tIns="0" rIns="0" bIns="0"/>
          <a:lstStyle>
            <a:lvl1pPr>
              <a:defRPr sz="1900">
                <a:solidFill>
                  <a:schemeClr val="tx1"/>
                </a:solidFill>
              </a:defRPr>
            </a:lvl1pPr>
          </a:lstStyle>
          <a:p>
            <a:pPr lvl="0"/>
            <a:r>
              <a:rPr lang="en-US" dirty="0" smtClean="0"/>
              <a:t>Subtitle</a:t>
            </a:r>
            <a:endParaRPr lang="en-US" dirty="0"/>
          </a:p>
        </p:txBody>
      </p:sp>
      <p:sp>
        <p:nvSpPr>
          <p:cNvPr id="11" name="Text Placeholder 9"/>
          <p:cNvSpPr>
            <a:spLocks noGrp="1"/>
          </p:cNvSpPr>
          <p:nvPr>
            <p:ph type="body" sz="quarter" idx="13" hasCustomPrompt="1"/>
          </p:nvPr>
        </p:nvSpPr>
        <p:spPr>
          <a:xfrm>
            <a:off x="8561919" y="284622"/>
            <a:ext cx="3170901" cy="440835"/>
          </a:xfrm>
        </p:spPr>
        <p:txBody>
          <a:bodyPr lIns="0" tIns="0" rIns="0" bIns="0"/>
          <a:lstStyle>
            <a:lvl1pPr>
              <a:spcBef>
                <a:spcPts val="0"/>
              </a:spcBef>
              <a:defRPr sz="1100">
                <a:solidFill>
                  <a:schemeClr val="tx1"/>
                </a:solidFill>
              </a:defRPr>
            </a:lvl1pPr>
          </a:lstStyle>
          <a:p>
            <a:pPr lvl="0"/>
            <a:r>
              <a:rPr lang="en-US" dirty="0" smtClean="0"/>
              <a:t>Presenter Name</a:t>
            </a:r>
            <a:endParaRPr lang="en-US" dirty="0"/>
          </a:p>
        </p:txBody>
      </p:sp>
      <p:sp>
        <p:nvSpPr>
          <p:cNvPr id="13" name="Text Placeholder 9"/>
          <p:cNvSpPr>
            <a:spLocks noGrp="1"/>
          </p:cNvSpPr>
          <p:nvPr>
            <p:ph type="body" sz="quarter" idx="15" hasCustomPrompt="1"/>
          </p:nvPr>
        </p:nvSpPr>
        <p:spPr>
          <a:xfrm>
            <a:off x="8561919" y="1602220"/>
            <a:ext cx="3170901" cy="828861"/>
          </a:xfrm>
        </p:spPr>
        <p:txBody>
          <a:bodyPr lIns="0" tIns="0" rIns="0" bIns="0"/>
          <a:lstStyle>
            <a:lvl1pPr>
              <a:defRPr sz="950" baseline="0">
                <a:solidFill>
                  <a:schemeClr val="tx1">
                    <a:lumMod val="65000"/>
                  </a:schemeClr>
                </a:solidFill>
                <a:latin typeface="Arial Narrow" charset="0"/>
                <a:ea typeface="Arial Narrow" charset="0"/>
                <a:cs typeface="Arial Narrow" charset="0"/>
              </a:defRPr>
            </a:lvl1pPr>
          </a:lstStyle>
          <a:p>
            <a:pPr lvl="0"/>
            <a:r>
              <a:rPr lang="en-US" dirty="0" smtClean="0"/>
              <a:t>Disclaimer paragraph</a:t>
            </a:r>
            <a:endParaRPr lang="en-US" dirty="0"/>
          </a:p>
        </p:txBody>
      </p:sp>
      <p:sp>
        <p:nvSpPr>
          <p:cNvPr id="2" name="Date Placeholder 1"/>
          <p:cNvSpPr>
            <a:spLocks noGrp="1"/>
          </p:cNvSpPr>
          <p:nvPr>
            <p:ph type="dt" sz="half" idx="16"/>
          </p:nvPr>
        </p:nvSpPr>
        <p:spPr>
          <a:xfrm>
            <a:off x="8561033" y="1100213"/>
            <a:ext cx="3182235" cy="223277"/>
          </a:xfrm>
        </p:spPr>
        <p:txBody>
          <a:bodyPr/>
          <a:lstStyle>
            <a:lvl1pPr algn="l">
              <a:defRPr>
                <a:solidFill>
                  <a:schemeClr val="tx1"/>
                </a:solidFill>
              </a:defRPr>
            </a:lvl1pPr>
          </a:lstStyle>
          <a:p>
            <a:endParaRPr lang="en-US"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1648" y="5980177"/>
            <a:ext cx="2633472" cy="712117"/>
          </a:xfrm>
          <a:prstGeom prst="rect">
            <a:avLst/>
          </a:prstGeom>
        </p:spPr>
      </p:pic>
    </p:spTree>
    <p:extLst>
      <p:ext uri="{BB962C8B-B14F-4D97-AF65-F5344CB8AC3E}">
        <p14:creationId xmlns:p14="http://schemas.microsoft.com/office/powerpoint/2010/main" val="6841290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 wShort copy &amp; Sour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DDC3DCF-E0A7-DA4A-BC2C-1EC3743A297B}" type="slidenum">
              <a:rPr lang="en-US" smtClean="0"/>
              <a:pPr/>
              <a:t>‹#›</a:t>
            </a:fld>
            <a:endParaRPr lang="en-US" dirty="0"/>
          </a:p>
        </p:txBody>
      </p:sp>
      <p:sp>
        <p:nvSpPr>
          <p:cNvPr id="6" name="Content Placeholder 5"/>
          <p:cNvSpPr>
            <a:spLocks noGrp="1"/>
          </p:cNvSpPr>
          <p:nvPr>
            <p:ph sz="quarter" idx="12"/>
          </p:nvPr>
        </p:nvSpPr>
        <p:spPr>
          <a:xfrm>
            <a:off x="423137" y="1144742"/>
            <a:ext cx="11320132" cy="565571"/>
          </a:xfrm>
        </p:spPr>
        <p:txBody>
          <a:bodyPr/>
          <a:lstStyle>
            <a:lvl1pPr>
              <a:defRPr sz="1400" b="0" i="0">
                <a:solidFill>
                  <a:srgbClr val="7F7F7F"/>
                </a:solidFill>
                <a:latin typeface="Arial Regular" charset="0"/>
                <a:cs typeface="Arial Regular" charset="0"/>
              </a:defRPr>
            </a:lvl1pPr>
            <a:lvl2pPr>
              <a:defRPr>
                <a:latin typeface="Akkurat Pro"/>
                <a:cs typeface="Akkurat Pro"/>
              </a:defRPr>
            </a:lvl2pPr>
          </a:lstStyle>
          <a:p>
            <a:pPr lvl="0"/>
            <a:r>
              <a:rPr lang="en-US" dirty="0" smtClean="0"/>
              <a:t>Click to edit Master text styles</a:t>
            </a:r>
            <a:endParaRPr lang="en-US" dirty="0"/>
          </a:p>
        </p:txBody>
      </p:sp>
      <p:sp>
        <p:nvSpPr>
          <p:cNvPr id="8" name="Picture Placeholder 7"/>
          <p:cNvSpPr>
            <a:spLocks noGrp="1"/>
          </p:cNvSpPr>
          <p:nvPr>
            <p:ph type="pic" sz="quarter" idx="14"/>
          </p:nvPr>
        </p:nvSpPr>
        <p:spPr>
          <a:xfrm>
            <a:off x="423333" y="1914529"/>
            <a:ext cx="11338984" cy="3822676"/>
          </a:xfrm>
        </p:spPr>
        <p:txBody>
          <a:bodyPr anchor="ctr"/>
          <a:lstStyle>
            <a:lvl1pPr algn="ctr">
              <a:defRPr/>
            </a:lvl1pPr>
          </a:lstStyle>
          <a:p>
            <a:endParaRPr lang="en-US" dirty="0"/>
          </a:p>
        </p:txBody>
      </p:sp>
      <p:sp>
        <p:nvSpPr>
          <p:cNvPr id="14" name="Text Placeholder 13"/>
          <p:cNvSpPr>
            <a:spLocks noGrp="1"/>
          </p:cNvSpPr>
          <p:nvPr>
            <p:ph type="body" sz="quarter" idx="18"/>
          </p:nvPr>
        </p:nvSpPr>
        <p:spPr>
          <a:xfrm>
            <a:off x="427567" y="5839311"/>
            <a:ext cx="11333627" cy="148584"/>
          </a:xfrm>
        </p:spPr>
        <p:txBody>
          <a:bodyPr anchor="b"/>
          <a:lstStyle>
            <a:lvl1pPr>
              <a:defRPr sz="950" b="0" i="0">
                <a:solidFill>
                  <a:schemeClr val="tx1"/>
                </a:solidFill>
                <a:latin typeface="Arial Narrow"/>
                <a:cs typeface="Arial Narrow"/>
              </a:defRPr>
            </a:lvl1pPr>
            <a:lvl2pPr>
              <a:defRPr sz="950" b="0" i="0">
                <a:solidFill>
                  <a:schemeClr val="tx1"/>
                </a:solidFill>
                <a:latin typeface="Arial Narrow"/>
                <a:cs typeface="Arial Narrow"/>
              </a:defRPr>
            </a:lvl2pPr>
            <a:lvl3pPr>
              <a:defRPr sz="950" b="0" i="0">
                <a:solidFill>
                  <a:schemeClr val="tx1"/>
                </a:solidFill>
                <a:latin typeface="Arial Narrow"/>
                <a:cs typeface="Arial Narrow"/>
              </a:defRPr>
            </a:lvl3pPr>
            <a:lvl4pPr>
              <a:defRPr sz="800">
                <a:solidFill>
                  <a:srgbClr val="7F7F7F"/>
                </a:solidFill>
              </a:defRPr>
            </a:lvl4pPr>
            <a:lvl5pPr>
              <a:defRPr sz="800">
                <a:solidFill>
                  <a:srgbClr val="7F7F7F"/>
                </a:solidFill>
              </a:defRPr>
            </a:lvl5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3" name="Text Placeholder 9"/>
          <p:cNvSpPr>
            <a:spLocks noGrp="1"/>
          </p:cNvSpPr>
          <p:nvPr>
            <p:ph type="body" sz="quarter" idx="19" hasCustomPrompt="1"/>
          </p:nvPr>
        </p:nvSpPr>
        <p:spPr>
          <a:xfrm>
            <a:off x="419102" y="747522"/>
            <a:ext cx="10829879" cy="440835"/>
          </a:xfrm>
        </p:spPr>
        <p:txBody>
          <a:bodyPr lIns="0" tIns="0" rIns="0" bIns="0"/>
          <a:lstStyle>
            <a:lvl1pPr>
              <a:defRPr sz="1900" b="0">
                <a:solidFill>
                  <a:schemeClr val="tx1"/>
                </a:solidFill>
              </a:defRPr>
            </a:lvl1pPr>
          </a:lstStyle>
          <a:p>
            <a:pPr lvl="0"/>
            <a:r>
              <a:rPr lang="en-US" dirty="0" smtClean="0"/>
              <a:t>Subtitle</a:t>
            </a:r>
            <a:endParaRPr lang="en-US" dirty="0"/>
          </a:p>
        </p:txBody>
      </p:sp>
    </p:spTree>
    <p:extLst>
      <p:ext uri="{BB962C8B-B14F-4D97-AF65-F5344CB8AC3E}">
        <p14:creationId xmlns:p14="http://schemas.microsoft.com/office/powerpoint/2010/main" val="31537392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04803" y="1231901"/>
            <a:ext cx="11578167" cy="4940300"/>
          </a:xfrm>
        </p:spPr>
        <p:txBody>
          <a:bodyPr/>
          <a:lstStyle>
            <a:lvl1pPr marL="169863" indent="-169863">
              <a:lnSpc>
                <a:spcPct val="110000"/>
              </a:lnSpc>
              <a:spcBef>
                <a:spcPts val="600"/>
              </a:spcBef>
              <a:spcAft>
                <a:spcPts val="600"/>
              </a:spcAft>
              <a:defRPr sz="1800"/>
            </a:lvl1pPr>
            <a:lvl2pPr marL="511175" indent="-223838">
              <a:lnSpc>
                <a:spcPct val="110000"/>
              </a:lnSpc>
              <a:spcBef>
                <a:spcPts val="0"/>
              </a:spcBef>
              <a:spcAft>
                <a:spcPts val="600"/>
              </a:spcAft>
              <a:defRPr sz="1600"/>
            </a:lvl2pPr>
            <a:lvl3pPr marL="798513" indent="-225425">
              <a:lnSpc>
                <a:spcPct val="110000"/>
              </a:lnSpc>
              <a:spcBef>
                <a:spcPts val="0"/>
              </a:spcBef>
              <a:spcAft>
                <a:spcPts val="600"/>
              </a:spcAft>
              <a:defRPr sz="1400"/>
            </a:lvl3pPr>
            <a:lvl4pPr marL="1084263" indent="-223838">
              <a:lnSpc>
                <a:spcPct val="110000"/>
              </a:lnSpc>
              <a:spcBef>
                <a:spcPts val="0"/>
              </a:spcBef>
              <a:spcAft>
                <a:spcPts val="600"/>
              </a:spcAft>
              <a:defRPr sz="1200"/>
            </a:lvl4pPr>
            <a:lvl5pPr marL="1317625" indent="-169863">
              <a:lnSpc>
                <a:spcPct val="110000"/>
              </a:lnSpc>
              <a:spcBef>
                <a:spcPts val="0"/>
              </a:spcBef>
              <a:spcAft>
                <a:spcPts val="600"/>
              </a:spcAft>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25610935"/>
      </p:ext>
    </p:extLst>
  </p:cSld>
  <p:clrMapOvr>
    <a:masterClrMapping/>
  </p:clrMapOvr>
  <p:transition>
    <p:push/>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580782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a:noFill/>
          <a:ln>
            <a:noFill/>
          </a:ln>
        </p:spPr>
        <p:txBody>
          <a:bodyPr spcFirstLastPara="1" wrap="square" lIns="91425" tIns="91425" rIns="91425" bIns="91425" anchor="b" anchorCtr="0"/>
          <a:lstStyle>
            <a:lvl1pPr marL="0" marR="0" lvl="0" indent="0" algn="ctr" rtl="0">
              <a:lnSpc>
                <a:spcPct val="100000"/>
              </a:lnSpc>
              <a:spcBef>
                <a:spcPts val="0"/>
              </a:spcBef>
              <a:spcAft>
                <a:spcPts val="0"/>
              </a:spcAft>
              <a:buClr>
                <a:schemeClr val="dk1"/>
              </a:buClr>
              <a:buSzPts val="1400"/>
              <a:buFont typeface="Arial"/>
              <a:buNone/>
              <a:defRPr sz="5200" b="0" i="0" u="none" strike="noStrike" cap="none">
                <a:solidFill>
                  <a:schemeClr val="dk1"/>
                </a:solidFill>
                <a:latin typeface="Arial"/>
                <a:ea typeface="Arial"/>
                <a:cs typeface="Arial"/>
                <a:sym typeface="Arial"/>
              </a:defRPr>
            </a:lvl1pPr>
            <a:lvl2pPr marL="0" marR="0" lvl="1" indent="0" algn="ctr" rtl="0">
              <a:spcBef>
                <a:spcPts val="0"/>
              </a:spcBef>
              <a:spcAft>
                <a:spcPts val="0"/>
              </a:spcAft>
              <a:buClr>
                <a:schemeClr val="dk1"/>
              </a:buClr>
              <a:buSzPts val="1400"/>
              <a:buFont typeface="Arial"/>
              <a:buNone/>
              <a:defRPr sz="5200" b="0" i="0" u="none" strike="noStrike" cap="none">
                <a:solidFill>
                  <a:schemeClr val="dk1"/>
                </a:solidFill>
              </a:defRPr>
            </a:lvl2pPr>
            <a:lvl3pPr marL="0" marR="0" lvl="2" indent="0" algn="ctr" rtl="0">
              <a:spcBef>
                <a:spcPts val="0"/>
              </a:spcBef>
              <a:spcAft>
                <a:spcPts val="0"/>
              </a:spcAft>
              <a:buClr>
                <a:schemeClr val="dk1"/>
              </a:buClr>
              <a:buSzPts val="1400"/>
              <a:buFont typeface="Arial"/>
              <a:buNone/>
              <a:defRPr sz="5200" b="0" i="0" u="none" strike="noStrike" cap="none">
                <a:solidFill>
                  <a:schemeClr val="dk1"/>
                </a:solidFill>
              </a:defRPr>
            </a:lvl3pPr>
            <a:lvl4pPr marL="0" marR="0" lvl="3" indent="0" algn="ctr" rtl="0">
              <a:spcBef>
                <a:spcPts val="0"/>
              </a:spcBef>
              <a:spcAft>
                <a:spcPts val="0"/>
              </a:spcAft>
              <a:buClr>
                <a:schemeClr val="dk1"/>
              </a:buClr>
              <a:buSzPts val="1400"/>
              <a:buFont typeface="Arial"/>
              <a:buNone/>
              <a:defRPr sz="5200" b="0" i="0" u="none" strike="noStrike" cap="none">
                <a:solidFill>
                  <a:schemeClr val="dk1"/>
                </a:solidFill>
              </a:defRPr>
            </a:lvl4pPr>
            <a:lvl5pPr marL="0" marR="0" lvl="4" indent="0" algn="ctr" rtl="0">
              <a:spcBef>
                <a:spcPts val="0"/>
              </a:spcBef>
              <a:spcAft>
                <a:spcPts val="0"/>
              </a:spcAft>
              <a:buClr>
                <a:schemeClr val="dk1"/>
              </a:buClr>
              <a:buSzPts val="1400"/>
              <a:buFont typeface="Arial"/>
              <a:buNone/>
              <a:defRPr sz="5200" b="0" i="0" u="none" strike="noStrike" cap="none">
                <a:solidFill>
                  <a:schemeClr val="dk1"/>
                </a:solidFill>
              </a:defRPr>
            </a:lvl5pPr>
            <a:lvl6pPr marL="0" marR="0" lvl="5" indent="0" algn="ctr" rtl="0">
              <a:spcBef>
                <a:spcPts val="0"/>
              </a:spcBef>
              <a:spcAft>
                <a:spcPts val="0"/>
              </a:spcAft>
              <a:buClr>
                <a:schemeClr val="dk1"/>
              </a:buClr>
              <a:buSzPts val="1400"/>
              <a:buFont typeface="Arial"/>
              <a:buNone/>
              <a:defRPr sz="5200" b="0" i="0" u="none" strike="noStrike" cap="none">
                <a:solidFill>
                  <a:schemeClr val="dk1"/>
                </a:solidFill>
              </a:defRPr>
            </a:lvl6pPr>
            <a:lvl7pPr marL="0" marR="0" lvl="6" indent="0" algn="ctr" rtl="0">
              <a:spcBef>
                <a:spcPts val="0"/>
              </a:spcBef>
              <a:spcAft>
                <a:spcPts val="0"/>
              </a:spcAft>
              <a:buClr>
                <a:schemeClr val="dk1"/>
              </a:buClr>
              <a:buSzPts val="1400"/>
              <a:buFont typeface="Arial"/>
              <a:buNone/>
              <a:defRPr sz="5200" b="0" i="0" u="none" strike="noStrike" cap="none">
                <a:solidFill>
                  <a:schemeClr val="dk1"/>
                </a:solidFill>
              </a:defRPr>
            </a:lvl7pPr>
            <a:lvl8pPr marL="0" marR="0" lvl="7" indent="0" algn="ctr" rtl="0">
              <a:spcBef>
                <a:spcPts val="0"/>
              </a:spcBef>
              <a:spcAft>
                <a:spcPts val="0"/>
              </a:spcAft>
              <a:buClr>
                <a:schemeClr val="dk1"/>
              </a:buClr>
              <a:buSzPts val="1400"/>
              <a:buFont typeface="Arial"/>
              <a:buNone/>
              <a:defRPr sz="5200" b="0" i="0" u="none" strike="noStrike" cap="none">
                <a:solidFill>
                  <a:schemeClr val="dk1"/>
                </a:solidFill>
              </a:defRPr>
            </a:lvl8pPr>
            <a:lvl9pPr marL="0" marR="0" lvl="8" indent="0" algn="ctr" rtl="0">
              <a:spcBef>
                <a:spcPts val="0"/>
              </a:spcBef>
              <a:spcAft>
                <a:spcPts val="0"/>
              </a:spcAft>
              <a:buClr>
                <a:schemeClr val="dk1"/>
              </a:buClr>
              <a:buSzPts val="1400"/>
              <a:buFont typeface="Arial"/>
              <a:buNone/>
              <a:defRPr sz="5200" b="0" i="0" u="none" strike="noStrike" cap="none">
                <a:solidFill>
                  <a:schemeClr val="dk1"/>
                </a:solidFill>
              </a:defRPr>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a:noFill/>
          <a:ln>
            <a:noFill/>
          </a:ln>
        </p:spPr>
        <p:txBody>
          <a:bodyPr spcFirstLastPara="1" wrap="square" lIns="91425" tIns="91425" rIns="91425" bIns="91425" anchor="t" anchorCtr="0"/>
          <a:lstStyle>
            <a:lvl1pPr marL="0" marR="0" lvl="0" indent="0" algn="ctr" rtl="0">
              <a:lnSpc>
                <a:spcPct val="100000"/>
              </a:lnSpc>
              <a:spcBef>
                <a:spcPts val="0"/>
              </a:spcBef>
              <a:spcAft>
                <a:spcPts val="0"/>
              </a:spcAft>
              <a:buClr>
                <a:schemeClr val="dk2"/>
              </a:buClr>
              <a:buSzPts val="1400"/>
              <a:buFont typeface="Arial"/>
              <a:buNone/>
              <a:defRPr sz="2800" b="0" i="0" u="none" strike="noStrike" cap="none">
                <a:solidFill>
                  <a:schemeClr val="dk2"/>
                </a:solidFill>
                <a:latin typeface="Arial"/>
                <a:ea typeface="Arial"/>
                <a:cs typeface="Arial"/>
                <a:sym typeface="Arial"/>
              </a:defRPr>
            </a:lvl1pPr>
            <a:lvl2pPr marL="0" marR="0" lvl="1" indent="0" algn="ctr" rtl="0">
              <a:lnSpc>
                <a:spcPct val="100000"/>
              </a:lnSpc>
              <a:spcBef>
                <a:spcPts val="0"/>
              </a:spcBef>
              <a:spcAft>
                <a:spcPts val="0"/>
              </a:spcAft>
              <a:buClr>
                <a:schemeClr val="dk2"/>
              </a:buClr>
              <a:buSzPts val="1400"/>
              <a:buFont typeface="Arial"/>
              <a:buNone/>
              <a:defRPr sz="2800" b="0" i="0" u="none" strike="noStrike" cap="none">
                <a:solidFill>
                  <a:schemeClr val="dk2"/>
                </a:solidFill>
                <a:latin typeface="Arial"/>
                <a:ea typeface="Arial"/>
                <a:cs typeface="Arial"/>
                <a:sym typeface="Arial"/>
              </a:defRPr>
            </a:lvl2pPr>
            <a:lvl3pPr marL="0" marR="0" lvl="2" indent="0" algn="ctr" rtl="0">
              <a:lnSpc>
                <a:spcPct val="100000"/>
              </a:lnSpc>
              <a:spcBef>
                <a:spcPts val="0"/>
              </a:spcBef>
              <a:spcAft>
                <a:spcPts val="0"/>
              </a:spcAft>
              <a:buClr>
                <a:schemeClr val="dk2"/>
              </a:buClr>
              <a:buSzPts val="1400"/>
              <a:buFont typeface="Arial"/>
              <a:buNone/>
              <a:defRPr sz="2800" b="0" i="0" u="none" strike="noStrike" cap="none">
                <a:solidFill>
                  <a:schemeClr val="dk2"/>
                </a:solidFill>
                <a:latin typeface="Arial"/>
                <a:ea typeface="Arial"/>
                <a:cs typeface="Arial"/>
                <a:sym typeface="Arial"/>
              </a:defRPr>
            </a:lvl3pPr>
            <a:lvl4pPr marL="0" marR="0" lvl="3" indent="0" algn="ctr" rtl="0">
              <a:lnSpc>
                <a:spcPct val="100000"/>
              </a:lnSpc>
              <a:spcBef>
                <a:spcPts val="0"/>
              </a:spcBef>
              <a:spcAft>
                <a:spcPts val="0"/>
              </a:spcAft>
              <a:buClr>
                <a:schemeClr val="dk2"/>
              </a:buClr>
              <a:buSzPts val="1400"/>
              <a:buFont typeface="Arial"/>
              <a:buNone/>
              <a:defRPr sz="2800" b="0" i="0" u="none" strike="noStrike" cap="none">
                <a:solidFill>
                  <a:schemeClr val="dk2"/>
                </a:solidFill>
                <a:latin typeface="Arial"/>
                <a:ea typeface="Arial"/>
                <a:cs typeface="Arial"/>
                <a:sym typeface="Arial"/>
              </a:defRPr>
            </a:lvl4pPr>
            <a:lvl5pPr marL="0" marR="0" lvl="4" indent="0" algn="ctr" rtl="0">
              <a:lnSpc>
                <a:spcPct val="100000"/>
              </a:lnSpc>
              <a:spcBef>
                <a:spcPts val="0"/>
              </a:spcBef>
              <a:spcAft>
                <a:spcPts val="0"/>
              </a:spcAft>
              <a:buClr>
                <a:schemeClr val="dk2"/>
              </a:buClr>
              <a:buSzPts val="1400"/>
              <a:buFont typeface="Arial"/>
              <a:buNone/>
              <a:defRPr sz="2800" b="0" i="0" u="none" strike="noStrike" cap="none">
                <a:solidFill>
                  <a:schemeClr val="dk2"/>
                </a:solidFill>
                <a:latin typeface="Arial"/>
                <a:ea typeface="Arial"/>
                <a:cs typeface="Arial"/>
                <a:sym typeface="Arial"/>
              </a:defRPr>
            </a:lvl5pPr>
            <a:lvl6pPr marL="0" marR="0" lvl="5" indent="0" algn="ctr" rtl="0">
              <a:lnSpc>
                <a:spcPct val="100000"/>
              </a:lnSpc>
              <a:spcBef>
                <a:spcPts val="0"/>
              </a:spcBef>
              <a:spcAft>
                <a:spcPts val="0"/>
              </a:spcAft>
              <a:buClr>
                <a:schemeClr val="dk2"/>
              </a:buClr>
              <a:buSzPts val="1400"/>
              <a:buFont typeface="Arial"/>
              <a:buNone/>
              <a:defRPr sz="2800" b="0" i="0" u="none" strike="noStrike" cap="none">
                <a:solidFill>
                  <a:schemeClr val="dk2"/>
                </a:solidFill>
                <a:latin typeface="Arial"/>
                <a:ea typeface="Arial"/>
                <a:cs typeface="Arial"/>
                <a:sym typeface="Arial"/>
              </a:defRPr>
            </a:lvl6pPr>
            <a:lvl7pPr marL="0" marR="0" lvl="6" indent="0" algn="ctr" rtl="0">
              <a:lnSpc>
                <a:spcPct val="100000"/>
              </a:lnSpc>
              <a:spcBef>
                <a:spcPts val="0"/>
              </a:spcBef>
              <a:spcAft>
                <a:spcPts val="0"/>
              </a:spcAft>
              <a:buClr>
                <a:schemeClr val="dk2"/>
              </a:buClr>
              <a:buSzPts val="1400"/>
              <a:buFont typeface="Arial"/>
              <a:buNone/>
              <a:defRPr sz="2800" b="0" i="0" u="none" strike="noStrike" cap="none">
                <a:solidFill>
                  <a:schemeClr val="dk2"/>
                </a:solidFill>
                <a:latin typeface="Arial"/>
                <a:ea typeface="Arial"/>
                <a:cs typeface="Arial"/>
                <a:sym typeface="Arial"/>
              </a:defRPr>
            </a:lvl7pPr>
            <a:lvl8pPr marL="0" marR="0" lvl="7" indent="0" algn="ctr" rtl="0">
              <a:lnSpc>
                <a:spcPct val="100000"/>
              </a:lnSpc>
              <a:spcBef>
                <a:spcPts val="0"/>
              </a:spcBef>
              <a:spcAft>
                <a:spcPts val="0"/>
              </a:spcAft>
              <a:buClr>
                <a:schemeClr val="dk2"/>
              </a:buClr>
              <a:buSzPts val="1400"/>
              <a:buFont typeface="Arial"/>
              <a:buNone/>
              <a:defRPr sz="2800" b="0" i="0" u="none" strike="noStrike" cap="none">
                <a:solidFill>
                  <a:schemeClr val="dk2"/>
                </a:solidFill>
                <a:latin typeface="Arial"/>
                <a:ea typeface="Arial"/>
                <a:cs typeface="Arial"/>
                <a:sym typeface="Arial"/>
              </a:defRPr>
            </a:lvl8pPr>
            <a:lvl9pPr marL="0" marR="0" lvl="8" indent="0" algn="ctr" rtl="0">
              <a:lnSpc>
                <a:spcPct val="100000"/>
              </a:lnSpc>
              <a:spcBef>
                <a:spcPts val="0"/>
              </a:spcBef>
              <a:spcAft>
                <a:spcPts val="0"/>
              </a:spcAft>
              <a:buClr>
                <a:schemeClr val="dk2"/>
              </a:buClr>
              <a:buSzPts val="1400"/>
              <a:buFont typeface="Arial"/>
              <a:buNone/>
              <a:defRPr sz="2800" b="0" i="0" u="none" strike="noStrike" cap="none">
                <a:solidFill>
                  <a:schemeClr val="dk2"/>
                </a:solidFill>
                <a:latin typeface="Arial"/>
                <a:ea typeface="Arial"/>
                <a:cs typeface="Arial"/>
                <a:sym typeface="Arial"/>
              </a:defRPr>
            </a:lvl9pPr>
          </a:lstStyle>
          <a:p>
            <a:endParaRPr/>
          </a:p>
        </p:txBody>
      </p:sp>
      <p:sp>
        <p:nvSpPr>
          <p:cNvPr id="12" name="Google Shape;12;p2"/>
          <p:cNvSpPr txBox="1">
            <a:spLocks noGrp="1"/>
          </p:cNvSpPr>
          <p:nvPr>
            <p:ph type="sldNum" idx="12"/>
          </p:nvPr>
        </p:nvSpPr>
        <p:spPr>
          <a:xfrm>
            <a:off x="11296609" y="6217621"/>
            <a:ext cx="731600" cy="5248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sz="1000">
              <a:solidFill>
                <a:schemeClr val="dk2"/>
              </a:solidFill>
            </a:endParaRPr>
          </a:p>
        </p:txBody>
      </p:sp>
    </p:spTree>
    <p:extLst>
      <p:ext uri="{BB962C8B-B14F-4D97-AF65-F5344CB8AC3E}">
        <p14:creationId xmlns:p14="http://schemas.microsoft.com/office/powerpoint/2010/main" val="7819777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
        <p:nvSpPr>
          <p:cNvPr id="14" name="Google Shape;14;p3"/>
          <p:cNvSpPr txBox="1">
            <a:spLocks noGrp="1"/>
          </p:cNvSpPr>
          <p:nvPr>
            <p:ph type="sldNum" idx="12"/>
          </p:nvPr>
        </p:nvSpPr>
        <p:spPr>
          <a:xfrm>
            <a:off x="11296609" y="6217621"/>
            <a:ext cx="731600" cy="5248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sz="1000">
              <a:solidFill>
                <a:schemeClr val="dk2"/>
              </a:solidFill>
            </a:endParaRPr>
          </a:p>
        </p:txBody>
      </p:sp>
    </p:spTree>
    <p:extLst>
      <p:ext uri="{BB962C8B-B14F-4D97-AF65-F5344CB8AC3E}">
        <p14:creationId xmlns:p14="http://schemas.microsoft.com/office/powerpoint/2010/main" val="30842232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Title" type="secHead">
  <p:cSld name="Section Title">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415600" y="2867800"/>
            <a:ext cx="11360800" cy="1122400"/>
          </a:xfrm>
          <a:prstGeom prst="rect">
            <a:avLst/>
          </a:prstGeom>
          <a:noFill/>
          <a:ln>
            <a:noFill/>
          </a:ln>
        </p:spPr>
        <p:txBody>
          <a:bodyPr spcFirstLastPara="1" wrap="square" lIns="91425" tIns="91425" rIns="91425" bIns="91425" anchor="ctr" anchorCtr="0"/>
          <a:lstStyle>
            <a:lvl1pPr lvl="0" algn="ctr" rtl="0">
              <a:spcBef>
                <a:spcPts val="0"/>
              </a:spcBef>
              <a:spcAft>
                <a:spcPts val="0"/>
              </a:spcAft>
              <a:buSzPts val="1400"/>
              <a:buNone/>
              <a:defRPr sz="3600"/>
            </a:lvl1pPr>
            <a:lvl2pPr lvl="1" algn="ctr" rtl="0">
              <a:spcBef>
                <a:spcPts val="0"/>
              </a:spcBef>
              <a:spcAft>
                <a:spcPts val="0"/>
              </a:spcAft>
              <a:buSzPts val="1400"/>
              <a:buNone/>
              <a:defRPr sz="3600"/>
            </a:lvl2pPr>
            <a:lvl3pPr lvl="2" algn="ctr" rtl="0">
              <a:spcBef>
                <a:spcPts val="0"/>
              </a:spcBef>
              <a:spcAft>
                <a:spcPts val="0"/>
              </a:spcAft>
              <a:buSzPts val="1400"/>
              <a:buNone/>
              <a:defRPr sz="3600"/>
            </a:lvl3pPr>
            <a:lvl4pPr lvl="3" algn="ctr" rtl="0">
              <a:spcBef>
                <a:spcPts val="0"/>
              </a:spcBef>
              <a:spcAft>
                <a:spcPts val="0"/>
              </a:spcAft>
              <a:buSzPts val="1400"/>
              <a:buNone/>
              <a:defRPr sz="3600"/>
            </a:lvl4pPr>
            <a:lvl5pPr lvl="4" algn="ctr" rtl="0">
              <a:spcBef>
                <a:spcPts val="0"/>
              </a:spcBef>
              <a:spcAft>
                <a:spcPts val="0"/>
              </a:spcAft>
              <a:buSzPts val="1400"/>
              <a:buNone/>
              <a:defRPr sz="3600"/>
            </a:lvl5pPr>
            <a:lvl6pPr lvl="5" algn="ctr" rtl="0">
              <a:spcBef>
                <a:spcPts val="0"/>
              </a:spcBef>
              <a:spcAft>
                <a:spcPts val="0"/>
              </a:spcAft>
              <a:buSzPts val="1400"/>
              <a:buNone/>
              <a:defRPr sz="3600"/>
            </a:lvl6pPr>
            <a:lvl7pPr lvl="6" algn="ctr" rtl="0">
              <a:spcBef>
                <a:spcPts val="0"/>
              </a:spcBef>
              <a:spcAft>
                <a:spcPts val="0"/>
              </a:spcAft>
              <a:buSzPts val="1400"/>
              <a:buNone/>
              <a:defRPr sz="3600"/>
            </a:lvl7pPr>
            <a:lvl8pPr lvl="7" algn="ctr" rtl="0">
              <a:spcBef>
                <a:spcPts val="0"/>
              </a:spcBef>
              <a:spcAft>
                <a:spcPts val="0"/>
              </a:spcAft>
              <a:buSzPts val="1400"/>
              <a:buNone/>
              <a:defRPr sz="3600"/>
            </a:lvl8pPr>
            <a:lvl9pPr lvl="8" algn="ctr" rtl="0">
              <a:spcBef>
                <a:spcPts val="0"/>
              </a:spcBef>
              <a:spcAft>
                <a:spcPts val="0"/>
              </a:spcAft>
              <a:buSzPts val="1400"/>
              <a:buNone/>
              <a:defRPr sz="3600"/>
            </a:lvl9pPr>
          </a:lstStyle>
          <a:p>
            <a:endParaRPr/>
          </a:p>
        </p:txBody>
      </p:sp>
      <p:sp>
        <p:nvSpPr>
          <p:cNvPr id="17" name="Google Shape;17;p4"/>
          <p:cNvSpPr txBox="1">
            <a:spLocks noGrp="1"/>
          </p:cNvSpPr>
          <p:nvPr>
            <p:ph type="sldNum" idx="12"/>
          </p:nvPr>
        </p:nvSpPr>
        <p:spPr>
          <a:xfrm>
            <a:off x="11296609" y="6217621"/>
            <a:ext cx="731600" cy="5248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sz="1000">
              <a:solidFill>
                <a:schemeClr val="dk2"/>
              </a:solidFill>
            </a:endParaRPr>
          </a:p>
        </p:txBody>
      </p:sp>
    </p:spTree>
    <p:extLst>
      <p:ext uri="{BB962C8B-B14F-4D97-AF65-F5344CB8AC3E}">
        <p14:creationId xmlns:p14="http://schemas.microsoft.com/office/powerpoint/2010/main" val="13966601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 name="Google Shape;20;p5"/>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lstStyle>
            <a:lvl1pPr marL="457200" lvl="0" indent="-228600" rtl="0">
              <a:spcBef>
                <a:spcPts val="0"/>
              </a:spcBef>
              <a:spcAft>
                <a:spcPts val="0"/>
              </a:spcAft>
              <a:buSzPts val="1400"/>
              <a:buNone/>
              <a:defRPr/>
            </a:lvl1pPr>
            <a:lvl2pPr marL="914400" lvl="1" indent="-228600" rtl="0">
              <a:spcBef>
                <a:spcPts val="1600"/>
              </a:spcBef>
              <a:spcAft>
                <a:spcPts val="0"/>
              </a:spcAft>
              <a:buSzPts val="1400"/>
              <a:buNone/>
              <a:defRPr/>
            </a:lvl2pPr>
            <a:lvl3pPr marL="1371600" lvl="2" indent="-228600" rtl="0">
              <a:spcBef>
                <a:spcPts val="1600"/>
              </a:spcBef>
              <a:spcAft>
                <a:spcPts val="0"/>
              </a:spcAft>
              <a:buSzPts val="1400"/>
              <a:buNone/>
              <a:defRPr/>
            </a:lvl3pPr>
            <a:lvl4pPr marL="1828800" lvl="3" indent="-228600" rtl="0">
              <a:spcBef>
                <a:spcPts val="1600"/>
              </a:spcBef>
              <a:spcAft>
                <a:spcPts val="0"/>
              </a:spcAft>
              <a:buSzPts val="1400"/>
              <a:buNone/>
              <a:defRPr/>
            </a:lvl4pPr>
            <a:lvl5pPr marL="2286000" lvl="4" indent="-228600" rtl="0">
              <a:spcBef>
                <a:spcPts val="1600"/>
              </a:spcBef>
              <a:spcAft>
                <a:spcPts val="0"/>
              </a:spcAft>
              <a:buSzPts val="1400"/>
              <a:buNone/>
              <a:defRPr/>
            </a:lvl5pPr>
            <a:lvl6pPr marL="2743200" lvl="5" indent="-228600" rtl="0">
              <a:spcBef>
                <a:spcPts val="1600"/>
              </a:spcBef>
              <a:spcAft>
                <a:spcPts val="0"/>
              </a:spcAft>
              <a:buSzPts val="1400"/>
              <a:buNone/>
              <a:defRPr/>
            </a:lvl6pPr>
            <a:lvl7pPr marL="3200400" lvl="6" indent="-228600" rtl="0">
              <a:spcBef>
                <a:spcPts val="1600"/>
              </a:spcBef>
              <a:spcAft>
                <a:spcPts val="0"/>
              </a:spcAft>
              <a:buSzPts val="1400"/>
              <a:buNone/>
              <a:defRPr/>
            </a:lvl7pPr>
            <a:lvl8pPr marL="3657600" lvl="7" indent="-228600" rtl="0">
              <a:spcBef>
                <a:spcPts val="1600"/>
              </a:spcBef>
              <a:spcAft>
                <a:spcPts val="0"/>
              </a:spcAft>
              <a:buSzPts val="1400"/>
              <a:buNone/>
              <a:defRPr/>
            </a:lvl8pPr>
            <a:lvl9pPr marL="4114800" lvl="8" indent="-228600" rtl="0">
              <a:spcBef>
                <a:spcPts val="1600"/>
              </a:spcBef>
              <a:spcAft>
                <a:spcPts val="1600"/>
              </a:spcAft>
              <a:buSzPts val="1400"/>
              <a:buNone/>
              <a:defRPr/>
            </a:lvl9pPr>
          </a:lstStyle>
          <a:p>
            <a:endParaRPr/>
          </a:p>
        </p:txBody>
      </p:sp>
      <p:sp>
        <p:nvSpPr>
          <p:cNvPr id="21" name="Google Shape;21;p5"/>
          <p:cNvSpPr txBox="1">
            <a:spLocks noGrp="1"/>
          </p:cNvSpPr>
          <p:nvPr>
            <p:ph type="sldNum" idx="12"/>
          </p:nvPr>
        </p:nvSpPr>
        <p:spPr>
          <a:xfrm>
            <a:off x="11296609" y="6217621"/>
            <a:ext cx="731600" cy="5248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sz="1000">
              <a:solidFill>
                <a:schemeClr val="dk2"/>
              </a:solidFill>
            </a:endParaRPr>
          </a:p>
        </p:txBody>
      </p:sp>
    </p:spTree>
    <p:extLst>
      <p:ext uri="{BB962C8B-B14F-4D97-AF65-F5344CB8AC3E}">
        <p14:creationId xmlns:p14="http://schemas.microsoft.com/office/powerpoint/2010/main" val="36163817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 name="Google Shape;24;p6"/>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lstStyle>
            <a:lvl1pPr marL="457200" lvl="0" indent="-228600" rtl="0">
              <a:spcBef>
                <a:spcPts val="0"/>
              </a:spcBef>
              <a:spcAft>
                <a:spcPts val="0"/>
              </a:spcAft>
              <a:buSzPts val="1400"/>
              <a:buNone/>
              <a:defRPr sz="1400"/>
            </a:lvl1pPr>
            <a:lvl2pPr marL="914400" lvl="1" indent="-228600" rtl="0">
              <a:spcBef>
                <a:spcPts val="1600"/>
              </a:spcBef>
              <a:spcAft>
                <a:spcPts val="0"/>
              </a:spcAft>
              <a:buSzPts val="1400"/>
              <a:buNone/>
              <a:defRPr sz="1200"/>
            </a:lvl2pPr>
            <a:lvl3pPr marL="1371600" lvl="2" indent="-228600" rtl="0">
              <a:spcBef>
                <a:spcPts val="1600"/>
              </a:spcBef>
              <a:spcAft>
                <a:spcPts val="0"/>
              </a:spcAft>
              <a:buSzPts val="1400"/>
              <a:buNone/>
              <a:defRPr sz="1200"/>
            </a:lvl3pPr>
            <a:lvl4pPr marL="1828800" lvl="3" indent="-228600" rtl="0">
              <a:spcBef>
                <a:spcPts val="1600"/>
              </a:spcBef>
              <a:spcAft>
                <a:spcPts val="0"/>
              </a:spcAft>
              <a:buSzPts val="1400"/>
              <a:buNone/>
              <a:defRPr sz="1200"/>
            </a:lvl4pPr>
            <a:lvl5pPr marL="2286000" lvl="4" indent="-228600" rtl="0">
              <a:spcBef>
                <a:spcPts val="1600"/>
              </a:spcBef>
              <a:spcAft>
                <a:spcPts val="0"/>
              </a:spcAft>
              <a:buSzPts val="1400"/>
              <a:buNone/>
              <a:defRPr sz="1200"/>
            </a:lvl5pPr>
            <a:lvl6pPr marL="2743200" lvl="5" indent="-228600" rtl="0">
              <a:spcBef>
                <a:spcPts val="1600"/>
              </a:spcBef>
              <a:spcAft>
                <a:spcPts val="0"/>
              </a:spcAft>
              <a:buSzPts val="1400"/>
              <a:buNone/>
              <a:defRPr sz="1200"/>
            </a:lvl6pPr>
            <a:lvl7pPr marL="3200400" lvl="6" indent="-228600" rtl="0">
              <a:spcBef>
                <a:spcPts val="1600"/>
              </a:spcBef>
              <a:spcAft>
                <a:spcPts val="0"/>
              </a:spcAft>
              <a:buSzPts val="1400"/>
              <a:buNone/>
              <a:defRPr sz="1200"/>
            </a:lvl7pPr>
            <a:lvl8pPr marL="3657600" lvl="7" indent="-228600" rtl="0">
              <a:spcBef>
                <a:spcPts val="1600"/>
              </a:spcBef>
              <a:spcAft>
                <a:spcPts val="0"/>
              </a:spcAft>
              <a:buSzPts val="1400"/>
              <a:buNone/>
              <a:defRPr sz="1200"/>
            </a:lvl8pPr>
            <a:lvl9pPr marL="4114800" lvl="8" indent="-228600" rtl="0">
              <a:spcBef>
                <a:spcPts val="1600"/>
              </a:spcBef>
              <a:spcAft>
                <a:spcPts val="1600"/>
              </a:spcAft>
              <a:buSzPts val="1400"/>
              <a:buNone/>
              <a:defRPr sz="1200"/>
            </a:lvl9pPr>
          </a:lstStyle>
          <a:p>
            <a:endParaRPr/>
          </a:p>
        </p:txBody>
      </p:sp>
      <p:sp>
        <p:nvSpPr>
          <p:cNvPr id="25" name="Google Shape;25;p6"/>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lstStyle>
            <a:lvl1pPr marL="457200" lvl="0" indent="-228600" rtl="0">
              <a:spcBef>
                <a:spcPts val="0"/>
              </a:spcBef>
              <a:spcAft>
                <a:spcPts val="0"/>
              </a:spcAft>
              <a:buSzPts val="1400"/>
              <a:buNone/>
              <a:defRPr sz="1400"/>
            </a:lvl1pPr>
            <a:lvl2pPr marL="914400" lvl="1" indent="-228600" rtl="0">
              <a:spcBef>
                <a:spcPts val="1600"/>
              </a:spcBef>
              <a:spcAft>
                <a:spcPts val="0"/>
              </a:spcAft>
              <a:buSzPts val="1400"/>
              <a:buNone/>
              <a:defRPr sz="1200"/>
            </a:lvl2pPr>
            <a:lvl3pPr marL="1371600" lvl="2" indent="-228600" rtl="0">
              <a:spcBef>
                <a:spcPts val="1600"/>
              </a:spcBef>
              <a:spcAft>
                <a:spcPts val="0"/>
              </a:spcAft>
              <a:buSzPts val="1400"/>
              <a:buNone/>
              <a:defRPr sz="1200"/>
            </a:lvl3pPr>
            <a:lvl4pPr marL="1828800" lvl="3" indent="-228600" rtl="0">
              <a:spcBef>
                <a:spcPts val="1600"/>
              </a:spcBef>
              <a:spcAft>
                <a:spcPts val="0"/>
              </a:spcAft>
              <a:buSzPts val="1400"/>
              <a:buNone/>
              <a:defRPr sz="1200"/>
            </a:lvl4pPr>
            <a:lvl5pPr marL="2286000" lvl="4" indent="-228600" rtl="0">
              <a:spcBef>
                <a:spcPts val="1600"/>
              </a:spcBef>
              <a:spcAft>
                <a:spcPts val="0"/>
              </a:spcAft>
              <a:buSzPts val="1400"/>
              <a:buNone/>
              <a:defRPr sz="1200"/>
            </a:lvl5pPr>
            <a:lvl6pPr marL="2743200" lvl="5" indent="-228600" rtl="0">
              <a:spcBef>
                <a:spcPts val="1600"/>
              </a:spcBef>
              <a:spcAft>
                <a:spcPts val="0"/>
              </a:spcAft>
              <a:buSzPts val="1400"/>
              <a:buNone/>
              <a:defRPr sz="1200"/>
            </a:lvl6pPr>
            <a:lvl7pPr marL="3200400" lvl="6" indent="-228600" rtl="0">
              <a:spcBef>
                <a:spcPts val="1600"/>
              </a:spcBef>
              <a:spcAft>
                <a:spcPts val="0"/>
              </a:spcAft>
              <a:buSzPts val="1400"/>
              <a:buNone/>
              <a:defRPr sz="1200"/>
            </a:lvl7pPr>
            <a:lvl8pPr marL="3657600" lvl="7" indent="-228600" rtl="0">
              <a:spcBef>
                <a:spcPts val="1600"/>
              </a:spcBef>
              <a:spcAft>
                <a:spcPts val="0"/>
              </a:spcAft>
              <a:buSzPts val="1400"/>
              <a:buNone/>
              <a:defRPr sz="1200"/>
            </a:lvl8pPr>
            <a:lvl9pPr marL="4114800" lvl="8" indent="-228600" rtl="0">
              <a:spcBef>
                <a:spcPts val="1600"/>
              </a:spcBef>
              <a:spcAft>
                <a:spcPts val="1600"/>
              </a:spcAft>
              <a:buSzPts val="1400"/>
              <a:buNone/>
              <a:defRPr sz="1200"/>
            </a:lvl9pPr>
          </a:lstStyle>
          <a:p>
            <a:endParaRPr/>
          </a:p>
        </p:txBody>
      </p:sp>
      <p:sp>
        <p:nvSpPr>
          <p:cNvPr id="26" name="Google Shape;26;p6"/>
          <p:cNvSpPr txBox="1">
            <a:spLocks noGrp="1"/>
          </p:cNvSpPr>
          <p:nvPr>
            <p:ph type="sldNum" idx="12"/>
          </p:nvPr>
        </p:nvSpPr>
        <p:spPr>
          <a:xfrm>
            <a:off x="11296609" y="6217621"/>
            <a:ext cx="731600" cy="5248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sz="1000">
              <a:solidFill>
                <a:schemeClr val="dk2"/>
              </a:solidFill>
            </a:endParaRPr>
          </a:p>
        </p:txBody>
      </p:sp>
    </p:spTree>
    <p:extLst>
      <p:ext uri="{BB962C8B-B14F-4D97-AF65-F5344CB8AC3E}">
        <p14:creationId xmlns:p14="http://schemas.microsoft.com/office/powerpoint/2010/main" val="27285034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 name="Google Shape;29;p7"/>
          <p:cNvSpPr txBox="1">
            <a:spLocks noGrp="1"/>
          </p:cNvSpPr>
          <p:nvPr>
            <p:ph type="sldNum" idx="12"/>
          </p:nvPr>
        </p:nvSpPr>
        <p:spPr>
          <a:xfrm>
            <a:off x="11296609" y="6217621"/>
            <a:ext cx="731600" cy="5248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sz="1000">
              <a:solidFill>
                <a:schemeClr val="dk2"/>
              </a:solidFill>
            </a:endParaRPr>
          </a:p>
        </p:txBody>
      </p:sp>
    </p:spTree>
    <p:extLst>
      <p:ext uri="{BB962C8B-B14F-4D97-AF65-F5344CB8AC3E}">
        <p14:creationId xmlns:p14="http://schemas.microsoft.com/office/powerpoint/2010/main" val="27317029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415600" y="740800"/>
            <a:ext cx="3744000" cy="1007600"/>
          </a:xfrm>
          <a:prstGeom prst="rect">
            <a:avLst/>
          </a:prstGeom>
          <a:noFill/>
          <a:ln>
            <a:noFill/>
          </a:ln>
        </p:spPr>
        <p:txBody>
          <a:bodyPr spcFirstLastPara="1" wrap="square" lIns="91425" tIns="91425" rIns="91425" bIns="91425" anchor="b" anchorCtr="0"/>
          <a:lstStyle>
            <a:lvl1pPr lvl="0" rtl="0">
              <a:spcBef>
                <a:spcPts val="0"/>
              </a:spcBef>
              <a:spcAft>
                <a:spcPts val="0"/>
              </a:spcAft>
              <a:buSzPts val="1400"/>
              <a:buNone/>
              <a:defRPr sz="2400"/>
            </a:lvl1pPr>
            <a:lvl2pPr lvl="1" rtl="0">
              <a:spcBef>
                <a:spcPts val="0"/>
              </a:spcBef>
              <a:spcAft>
                <a:spcPts val="0"/>
              </a:spcAft>
              <a:buSzPts val="1400"/>
              <a:buNone/>
              <a:defRPr sz="2400"/>
            </a:lvl2pPr>
            <a:lvl3pPr lvl="2" rtl="0">
              <a:spcBef>
                <a:spcPts val="0"/>
              </a:spcBef>
              <a:spcAft>
                <a:spcPts val="0"/>
              </a:spcAft>
              <a:buSzPts val="1400"/>
              <a:buNone/>
              <a:defRPr sz="2400"/>
            </a:lvl3pPr>
            <a:lvl4pPr lvl="3" rtl="0">
              <a:spcBef>
                <a:spcPts val="0"/>
              </a:spcBef>
              <a:spcAft>
                <a:spcPts val="0"/>
              </a:spcAft>
              <a:buSzPts val="1400"/>
              <a:buNone/>
              <a:defRPr sz="2400"/>
            </a:lvl4pPr>
            <a:lvl5pPr lvl="4" rtl="0">
              <a:spcBef>
                <a:spcPts val="0"/>
              </a:spcBef>
              <a:spcAft>
                <a:spcPts val="0"/>
              </a:spcAft>
              <a:buSzPts val="1400"/>
              <a:buNone/>
              <a:defRPr sz="2400"/>
            </a:lvl5pPr>
            <a:lvl6pPr lvl="5" rtl="0">
              <a:spcBef>
                <a:spcPts val="0"/>
              </a:spcBef>
              <a:spcAft>
                <a:spcPts val="0"/>
              </a:spcAft>
              <a:buSzPts val="1400"/>
              <a:buNone/>
              <a:defRPr sz="2400"/>
            </a:lvl6pPr>
            <a:lvl7pPr lvl="6" rtl="0">
              <a:spcBef>
                <a:spcPts val="0"/>
              </a:spcBef>
              <a:spcAft>
                <a:spcPts val="0"/>
              </a:spcAft>
              <a:buSzPts val="1400"/>
              <a:buNone/>
              <a:defRPr sz="2400"/>
            </a:lvl7pPr>
            <a:lvl8pPr lvl="7" rtl="0">
              <a:spcBef>
                <a:spcPts val="0"/>
              </a:spcBef>
              <a:spcAft>
                <a:spcPts val="0"/>
              </a:spcAft>
              <a:buSzPts val="1400"/>
              <a:buNone/>
              <a:defRPr sz="2400"/>
            </a:lvl8pPr>
            <a:lvl9pPr lvl="8" rtl="0">
              <a:spcBef>
                <a:spcPts val="0"/>
              </a:spcBef>
              <a:spcAft>
                <a:spcPts val="0"/>
              </a:spcAft>
              <a:buSzPts val="1400"/>
              <a:buNone/>
              <a:defRPr sz="2400"/>
            </a:lvl9pPr>
          </a:lstStyle>
          <a:p>
            <a:endParaRPr/>
          </a:p>
        </p:txBody>
      </p:sp>
      <p:sp>
        <p:nvSpPr>
          <p:cNvPr id="32" name="Google Shape;32;p8"/>
          <p:cNvSpPr txBox="1">
            <a:spLocks noGrp="1"/>
          </p:cNvSpPr>
          <p:nvPr>
            <p:ph type="body" idx="1"/>
          </p:nvPr>
        </p:nvSpPr>
        <p:spPr>
          <a:xfrm>
            <a:off x="415600" y="1852800"/>
            <a:ext cx="3744000" cy="4239200"/>
          </a:xfrm>
          <a:prstGeom prst="rect">
            <a:avLst/>
          </a:prstGeom>
          <a:noFill/>
          <a:ln>
            <a:noFill/>
          </a:ln>
        </p:spPr>
        <p:txBody>
          <a:bodyPr spcFirstLastPara="1" wrap="square" lIns="91425" tIns="91425" rIns="91425" bIns="91425" anchor="t" anchorCtr="0"/>
          <a:lstStyle>
            <a:lvl1pPr marL="457200" lvl="0" indent="-228600" rtl="0">
              <a:spcBef>
                <a:spcPts val="0"/>
              </a:spcBef>
              <a:spcAft>
                <a:spcPts val="0"/>
              </a:spcAft>
              <a:buSzPts val="1400"/>
              <a:buNone/>
              <a:defRPr sz="1200"/>
            </a:lvl1pPr>
            <a:lvl2pPr marL="914400" lvl="1" indent="-228600" rtl="0">
              <a:spcBef>
                <a:spcPts val="1600"/>
              </a:spcBef>
              <a:spcAft>
                <a:spcPts val="0"/>
              </a:spcAft>
              <a:buSzPts val="1400"/>
              <a:buNone/>
              <a:defRPr sz="1200"/>
            </a:lvl2pPr>
            <a:lvl3pPr marL="1371600" lvl="2" indent="-228600" rtl="0">
              <a:spcBef>
                <a:spcPts val="1600"/>
              </a:spcBef>
              <a:spcAft>
                <a:spcPts val="0"/>
              </a:spcAft>
              <a:buSzPts val="1400"/>
              <a:buNone/>
              <a:defRPr sz="1200"/>
            </a:lvl3pPr>
            <a:lvl4pPr marL="1828800" lvl="3" indent="-228600" rtl="0">
              <a:spcBef>
                <a:spcPts val="1600"/>
              </a:spcBef>
              <a:spcAft>
                <a:spcPts val="0"/>
              </a:spcAft>
              <a:buSzPts val="1400"/>
              <a:buNone/>
              <a:defRPr sz="1200"/>
            </a:lvl4pPr>
            <a:lvl5pPr marL="2286000" lvl="4" indent="-228600" rtl="0">
              <a:spcBef>
                <a:spcPts val="1600"/>
              </a:spcBef>
              <a:spcAft>
                <a:spcPts val="0"/>
              </a:spcAft>
              <a:buSzPts val="1400"/>
              <a:buNone/>
              <a:defRPr sz="1200"/>
            </a:lvl5pPr>
            <a:lvl6pPr marL="2743200" lvl="5" indent="-228600" rtl="0">
              <a:spcBef>
                <a:spcPts val="1600"/>
              </a:spcBef>
              <a:spcAft>
                <a:spcPts val="0"/>
              </a:spcAft>
              <a:buSzPts val="1400"/>
              <a:buNone/>
              <a:defRPr sz="1200"/>
            </a:lvl6pPr>
            <a:lvl7pPr marL="3200400" lvl="6" indent="-228600" rtl="0">
              <a:spcBef>
                <a:spcPts val="1600"/>
              </a:spcBef>
              <a:spcAft>
                <a:spcPts val="0"/>
              </a:spcAft>
              <a:buSzPts val="1400"/>
              <a:buNone/>
              <a:defRPr sz="1200"/>
            </a:lvl7pPr>
            <a:lvl8pPr marL="3657600" lvl="7" indent="-228600" rtl="0">
              <a:spcBef>
                <a:spcPts val="1600"/>
              </a:spcBef>
              <a:spcAft>
                <a:spcPts val="0"/>
              </a:spcAft>
              <a:buSzPts val="1400"/>
              <a:buNone/>
              <a:defRPr sz="1200"/>
            </a:lvl8pPr>
            <a:lvl9pPr marL="4114800" lvl="8" indent="-228600" rtl="0">
              <a:spcBef>
                <a:spcPts val="1600"/>
              </a:spcBef>
              <a:spcAft>
                <a:spcPts val="1600"/>
              </a:spcAft>
              <a:buSzPts val="1400"/>
              <a:buNone/>
              <a:defRPr sz="1200"/>
            </a:lvl9pPr>
          </a:lstStyle>
          <a:p>
            <a:endParaRPr/>
          </a:p>
        </p:txBody>
      </p:sp>
      <p:sp>
        <p:nvSpPr>
          <p:cNvPr id="33" name="Google Shape;33;p8"/>
          <p:cNvSpPr txBox="1">
            <a:spLocks noGrp="1"/>
          </p:cNvSpPr>
          <p:nvPr>
            <p:ph type="sldNum" idx="12"/>
          </p:nvPr>
        </p:nvSpPr>
        <p:spPr>
          <a:xfrm>
            <a:off x="11296609" y="6217621"/>
            <a:ext cx="731600" cy="5248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sz="1000">
              <a:solidFill>
                <a:schemeClr val="dk2"/>
              </a:solidFill>
            </a:endParaRPr>
          </a:p>
        </p:txBody>
      </p:sp>
    </p:spTree>
    <p:extLst>
      <p:ext uri="{BB962C8B-B14F-4D97-AF65-F5344CB8AC3E}">
        <p14:creationId xmlns:p14="http://schemas.microsoft.com/office/powerpoint/2010/main" val="806847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white Big image">
    <p:spTree>
      <p:nvGrpSpPr>
        <p:cNvPr id="1" name=""/>
        <p:cNvGrpSpPr/>
        <p:nvPr/>
      </p:nvGrpSpPr>
      <p:grpSpPr>
        <a:xfrm>
          <a:off x="0" y="0"/>
          <a:ext cx="0" cy="0"/>
          <a:chOff x="0" y="0"/>
          <a:chExt cx="0" cy="0"/>
        </a:xfrm>
      </p:grpSpPr>
      <p:sp>
        <p:nvSpPr>
          <p:cNvPr id="4" name="Picture Placeholder 3"/>
          <p:cNvSpPr>
            <a:spLocks noGrp="1"/>
          </p:cNvSpPr>
          <p:nvPr>
            <p:ph type="pic" sz="quarter" idx="16" hasCustomPrompt="1"/>
          </p:nvPr>
        </p:nvSpPr>
        <p:spPr>
          <a:xfrm>
            <a:off x="427570" y="312741"/>
            <a:ext cx="11315700" cy="4645025"/>
          </a:xfrm>
          <a:ln>
            <a:noFill/>
          </a:ln>
        </p:spPr>
        <p:txBody>
          <a:bodyPr anchor="ctr"/>
          <a:lstStyle>
            <a:lvl1pPr algn="ctr">
              <a:defRPr>
                <a:solidFill>
                  <a:schemeClr val="tx1"/>
                </a:solidFill>
              </a:defRPr>
            </a:lvl1pPr>
          </a:lstStyle>
          <a:p>
            <a:r>
              <a:rPr lang="en-US" dirty="0" smtClean="0"/>
              <a:t>Cover image</a:t>
            </a:r>
            <a:endParaRPr lang="en-US" dirty="0"/>
          </a:p>
        </p:txBody>
      </p:sp>
      <p:sp>
        <p:nvSpPr>
          <p:cNvPr id="8" name="Title 7"/>
          <p:cNvSpPr>
            <a:spLocks noGrp="1"/>
          </p:cNvSpPr>
          <p:nvPr>
            <p:ph type="title" hasCustomPrompt="1"/>
          </p:nvPr>
        </p:nvSpPr>
        <p:spPr>
          <a:xfrm>
            <a:off x="836835" y="556303"/>
            <a:ext cx="6484619" cy="1072240"/>
          </a:xfrm>
        </p:spPr>
        <p:txBody>
          <a:bodyPr lIns="0" tIns="0" rIns="0" bIns="0">
            <a:normAutofit/>
          </a:bodyPr>
          <a:lstStyle>
            <a:lvl1pPr>
              <a:lnSpc>
                <a:spcPct val="90000"/>
              </a:lnSpc>
              <a:defRPr sz="3750" b="0" i="0">
                <a:solidFill>
                  <a:schemeClr val="tx1"/>
                </a:solidFill>
                <a:latin typeface="Arial Regular" charset="0"/>
                <a:cs typeface="Arial Regular" charset="0"/>
              </a:defRPr>
            </a:lvl1pPr>
          </a:lstStyle>
          <a:p>
            <a:r>
              <a:rPr lang="en-US" dirty="0" smtClean="0"/>
              <a:t>Presentation</a:t>
            </a:r>
            <a:br>
              <a:rPr lang="en-US" dirty="0" smtClean="0"/>
            </a:br>
            <a:r>
              <a:rPr lang="en-US" dirty="0" smtClean="0"/>
              <a:t>Title</a:t>
            </a:r>
            <a:endParaRPr lang="en-US" dirty="0"/>
          </a:p>
        </p:txBody>
      </p:sp>
      <p:sp>
        <p:nvSpPr>
          <p:cNvPr id="10" name="Text Placeholder 9"/>
          <p:cNvSpPr>
            <a:spLocks noGrp="1"/>
          </p:cNvSpPr>
          <p:nvPr>
            <p:ph type="body" sz="quarter" idx="12" hasCustomPrompt="1"/>
          </p:nvPr>
        </p:nvSpPr>
        <p:spPr>
          <a:xfrm>
            <a:off x="836833" y="1606242"/>
            <a:ext cx="6484619" cy="440835"/>
          </a:xfrm>
        </p:spPr>
        <p:txBody>
          <a:bodyPr lIns="0" tIns="0" rIns="0" bIns="0"/>
          <a:lstStyle>
            <a:lvl1pPr>
              <a:defRPr sz="1000">
                <a:solidFill>
                  <a:schemeClr val="tx1"/>
                </a:solidFill>
              </a:defRPr>
            </a:lvl1pPr>
          </a:lstStyle>
          <a:p>
            <a:pPr lvl="0"/>
            <a:r>
              <a:rPr lang="en-US" dirty="0" smtClean="0"/>
              <a:t>Subtitle</a:t>
            </a:r>
            <a:endParaRPr lang="en-US" dirty="0"/>
          </a:p>
        </p:txBody>
      </p:sp>
      <p:sp>
        <p:nvSpPr>
          <p:cNvPr id="11" name="Text Placeholder 9"/>
          <p:cNvSpPr>
            <a:spLocks noGrp="1"/>
          </p:cNvSpPr>
          <p:nvPr>
            <p:ph type="body" sz="quarter" idx="13" hasCustomPrompt="1"/>
          </p:nvPr>
        </p:nvSpPr>
        <p:spPr>
          <a:xfrm>
            <a:off x="8561919" y="613909"/>
            <a:ext cx="2944200" cy="440835"/>
          </a:xfrm>
        </p:spPr>
        <p:txBody>
          <a:bodyPr lIns="0" tIns="0" rIns="0" bIns="0"/>
          <a:lstStyle>
            <a:lvl1pPr>
              <a:spcBef>
                <a:spcPts val="0"/>
              </a:spcBef>
              <a:defRPr sz="950">
                <a:solidFill>
                  <a:schemeClr val="tx1"/>
                </a:solidFill>
              </a:defRPr>
            </a:lvl1pPr>
          </a:lstStyle>
          <a:p>
            <a:pPr lvl="0"/>
            <a:r>
              <a:rPr lang="en-US" dirty="0" smtClean="0"/>
              <a:t>Presenter Name</a:t>
            </a:r>
            <a:endParaRPr lang="en-US" dirty="0"/>
          </a:p>
        </p:txBody>
      </p:sp>
      <p:sp>
        <p:nvSpPr>
          <p:cNvPr id="13" name="Text Placeholder 9"/>
          <p:cNvSpPr>
            <a:spLocks noGrp="1"/>
          </p:cNvSpPr>
          <p:nvPr>
            <p:ph type="body" sz="quarter" idx="15" hasCustomPrompt="1"/>
          </p:nvPr>
        </p:nvSpPr>
        <p:spPr>
          <a:xfrm>
            <a:off x="8561919" y="1934681"/>
            <a:ext cx="2944200" cy="828861"/>
          </a:xfrm>
        </p:spPr>
        <p:txBody>
          <a:bodyPr lIns="0" tIns="0" rIns="0" bIns="0"/>
          <a:lstStyle>
            <a:lvl1pPr>
              <a:defRPr sz="950" baseline="0">
                <a:solidFill>
                  <a:schemeClr val="bg1">
                    <a:lumMod val="50000"/>
                  </a:schemeClr>
                </a:solidFill>
                <a:latin typeface="Arial Narrow" charset="0"/>
                <a:ea typeface="Arial Narrow" charset="0"/>
                <a:cs typeface="Arial Narrow" charset="0"/>
              </a:defRPr>
            </a:lvl1pPr>
          </a:lstStyle>
          <a:p>
            <a:pPr lvl="0"/>
            <a:r>
              <a:rPr lang="en-US" dirty="0" smtClean="0"/>
              <a:t>Disclaimer paragraph</a:t>
            </a:r>
            <a:endParaRPr lang="en-US" dirty="0"/>
          </a:p>
        </p:txBody>
      </p:sp>
      <p:sp>
        <p:nvSpPr>
          <p:cNvPr id="2" name="Date Placeholder 1"/>
          <p:cNvSpPr>
            <a:spLocks noGrp="1"/>
          </p:cNvSpPr>
          <p:nvPr>
            <p:ph type="dt" sz="half" idx="17"/>
          </p:nvPr>
        </p:nvSpPr>
        <p:spPr>
          <a:xfrm>
            <a:off x="8561044" y="1291091"/>
            <a:ext cx="2954723" cy="223277"/>
          </a:xfrm>
        </p:spPr>
        <p:txBody>
          <a:bodyPr/>
          <a:lstStyle/>
          <a:p>
            <a:endParaRPr lang="en-US" dirty="0"/>
          </a:p>
        </p:txBody>
      </p:sp>
    </p:spTree>
    <p:extLst>
      <p:ext uri="{BB962C8B-B14F-4D97-AF65-F5344CB8AC3E}">
        <p14:creationId xmlns:p14="http://schemas.microsoft.com/office/powerpoint/2010/main" val="1646409323"/>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653667" y="600200"/>
            <a:ext cx="8490400" cy="5454400"/>
          </a:xfrm>
          <a:prstGeom prst="rect">
            <a:avLst/>
          </a:prstGeom>
          <a:noFill/>
          <a:ln>
            <a:noFill/>
          </a:ln>
        </p:spPr>
        <p:txBody>
          <a:bodyPr spcFirstLastPara="1" wrap="square" lIns="91425" tIns="91425" rIns="91425" bIns="91425" anchor="ctr" anchorCtr="0"/>
          <a:lstStyle>
            <a:lvl1pPr lvl="0" rtl="0">
              <a:spcBef>
                <a:spcPts val="0"/>
              </a:spcBef>
              <a:spcAft>
                <a:spcPts val="0"/>
              </a:spcAft>
              <a:buSzPts val="1400"/>
              <a:buNone/>
              <a:defRPr sz="4800"/>
            </a:lvl1pPr>
            <a:lvl2pPr lvl="1" rtl="0">
              <a:spcBef>
                <a:spcPts val="0"/>
              </a:spcBef>
              <a:spcAft>
                <a:spcPts val="0"/>
              </a:spcAft>
              <a:buSzPts val="1400"/>
              <a:buNone/>
              <a:defRPr sz="4800"/>
            </a:lvl2pPr>
            <a:lvl3pPr lvl="2" rtl="0">
              <a:spcBef>
                <a:spcPts val="0"/>
              </a:spcBef>
              <a:spcAft>
                <a:spcPts val="0"/>
              </a:spcAft>
              <a:buSzPts val="1400"/>
              <a:buNone/>
              <a:defRPr sz="4800"/>
            </a:lvl3pPr>
            <a:lvl4pPr lvl="3" rtl="0">
              <a:spcBef>
                <a:spcPts val="0"/>
              </a:spcBef>
              <a:spcAft>
                <a:spcPts val="0"/>
              </a:spcAft>
              <a:buSzPts val="1400"/>
              <a:buNone/>
              <a:defRPr sz="4800"/>
            </a:lvl4pPr>
            <a:lvl5pPr lvl="4" rtl="0">
              <a:spcBef>
                <a:spcPts val="0"/>
              </a:spcBef>
              <a:spcAft>
                <a:spcPts val="0"/>
              </a:spcAft>
              <a:buSzPts val="1400"/>
              <a:buNone/>
              <a:defRPr sz="4800"/>
            </a:lvl5pPr>
            <a:lvl6pPr lvl="5" rtl="0">
              <a:spcBef>
                <a:spcPts val="0"/>
              </a:spcBef>
              <a:spcAft>
                <a:spcPts val="0"/>
              </a:spcAft>
              <a:buSzPts val="1400"/>
              <a:buNone/>
              <a:defRPr sz="4800"/>
            </a:lvl6pPr>
            <a:lvl7pPr lvl="6" rtl="0">
              <a:spcBef>
                <a:spcPts val="0"/>
              </a:spcBef>
              <a:spcAft>
                <a:spcPts val="0"/>
              </a:spcAft>
              <a:buSzPts val="1400"/>
              <a:buNone/>
              <a:defRPr sz="4800"/>
            </a:lvl7pPr>
            <a:lvl8pPr lvl="7" rtl="0">
              <a:spcBef>
                <a:spcPts val="0"/>
              </a:spcBef>
              <a:spcAft>
                <a:spcPts val="0"/>
              </a:spcAft>
              <a:buSzPts val="1400"/>
              <a:buNone/>
              <a:defRPr sz="4800"/>
            </a:lvl8pPr>
            <a:lvl9pPr lvl="8" rtl="0">
              <a:spcBef>
                <a:spcPts val="0"/>
              </a:spcBef>
              <a:spcAft>
                <a:spcPts val="0"/>
              </a:spcAft>
              <a:buSzPts val="1400"/>
              <a:buNone/>
              <a:defRPr sz="4800"/>
            </a:lvl9pPr>
          </a:lstStyle>
          <a:p>
            <a:endParaRPr/>
          </a:p>
        </p:txBody>
      </p:sp>
      <p:sp>
        <p:nvSpPr>
          <p:cNvPr id="36" name="Google Shape;36;p9"/>
          <p:cNvSpPr txBox="1">
            <a:spLocks noGrp="1"/>
          </p:cNvSpPr>
          <p:nvPr>
            <p:ph type="sldNum" idx="12"/>
          </p:nvPr>
        </p:nvSpPr>
        <p:spPr>
          <a:xfrm>
            <a:off x="11296609" y="6217621"/>
            <a:ext cx="731600" cy="5248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sz="1000">
              <a:solidFill>
                <a:schemeClr val="dk2"/>
              </a:solidFill>
            </a:endParaRPr>
          </a:p>
        </p:txBody>
      </p:sp>
    </p:spTree>
    <p:extLst>
      <p:ext uri="{BB962C8B-B14F-4D97-AF65-F5344CB8AC3E}">
        <p14:creationId xmlns:p14="http://schemas.microsoft.com/office/powerpoint/2010/main" val="22169330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7"/>
        <p:cNvGrpSpPr/>
        <p:nvPr/>
      </p:nvGrpSpPr>
      <p:grpSpPr>
        <a:xfrm>
          <a:off x="0" y="0"/>
          <a:ext cx="0" cy="0"/>
          <a:chOff x="0" y="0"/>
          <a:chExt cx="0" cy="0"/>
        </a:xfrm>
      </p:grpSpPr>
      <p:sp>
        <p:nvSpPr>
          <p:cNvPr id="38" name="Google Shape;38;p10"/>
          <p:cNvSpPr/>
          <p:nvPr/>
        </p:nvSpPr>
        <p:spPr>
          <a:xfrm>
            <a:off x="6096000" y="-167"/>
            <a:ext cx="6096000" cy="6858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9" name="Google Shape;39;p10"/>
          <p:cNvSpPr txBox="1">
            <a:spLocks noGrp="1"/>
          </p:cNvSpPr>
          <p:nvPr>
            <p:ph type="title"/>
          </p:nvPr>
        </p:nvSpPr>
        <p:spPr>
          <a:xfrm>
            <a:off x="354000" y="1644233"/>
            <a:ext cx="5393600" cy="1976400"/>
          </a:xfrm>
          <a:prstGeom prst="rect">
            <a:avLst/>
          </a:prstGeom>
          <a:noFill/>
          <a:ln>
            <a:noFill/>
          </a:ln>
        </p:spPr>
        <p:txBody>
          <a:bodyPr spcFirstLastPara="1" wrap="square" lIns="91425" tIns="91425" rIns="91425" bIns="91425" anchor="b" anchorCtr="0"/>
          <a:lstStyle>
            <a:lvl1pPr lvl="0" algn="ctr" rtl="0">
              <a:spcBef>
                <a:spcPts val="0"/>
              </a:spcBef>
              <a:spcAft>
                <a:spcPts val="0"/>
              </a:spcAft>
              <a:buSzPts val="1400"/>
              <a:buNone/>
              <a:defRPr sz="4200"/>
            </a:lvl1pPr>
            <a:lvl2pPr lvl="1" algn="ctr" rtl="0">
              <a:spcBef>
                <a:spcPts val="0"/>
              </a:spcBef>
              <a:spcAft>
                <a:spcPts val="0"/>
              </a:spcAft>
              <a:buSzPts val="1400"/>
              <a:buNone/>
              <a:defRPr sz="4200"/>
            </a:lvl2pPr>
            <a:lvl3pPr lvl="2" algn="ctr" rtl="0">
              <a:spcBef>
                <a:spcPts val="0"/>
              </a:spcBef>
              <a:spcAft>
                <a:spcPts val="0"/>
              </a:spcAft>
              <a:buSzPts val="1400"/>
              <a:buNone/>
              <a:defRPr sz="4200"/>
            </a:lvl3pPr>
            <a:lvl4pPr lvl="3" algn="ctr" rtl="0">
              <a:spcBef>
                <a:spcPts val="0"/>
              </a:spcBef>
              <a:spcAft>
                <a:spcPts val="0"/>
              </a:spcAft>
              <a:buSzPts val="1400"/>
              <a:buNone/>
              <a:defRPr sz="4200"/>
            </a:lvl4pPr>
            <a:lvl5pPr lvl="4" algn="ctr" rtl="0">
              <a:spcBef>
                <a:spcPts val="0"/>
              </a:spcBef>
              <a:spcAft>
                <a:spcPts val="0"/>
              </a:spcAft>
              <a:buSzPts val="1400"/>
              <a:buNone/>
              <a:defRPr sz="4200"/>
            </a:lvl5pPr>
            <a:lvl6pPr lvl="5" algn="ctr" rtl="0">
              <a:spcBef>
                <a:spcPts val="0"/>
              </a:spcBef>
              <a:spcAft>
                <a:spcPts val="0"/>
              </a:spcAft>
              <a:buSzPts val="1400"/>
              <a:buNone/>
              <a:defRPr sz="4200"/>
            </a:lvl6pPr>
            <a:lvl7pPr lvl="6" algn="ctr" rtl="0">
              <a:spcBef>
                <a:spcPts val="0"/>
              </a:spcBef>
              <a:spcAft>
                <a:spcPts val="0"/>
              </a:spcAft>
              <a:buSzPts val="1400"/>
              <a:buNone/>
              <a:defRPr sz="4200"/>
            </a:lvl7pPr>
            <a:lvl8pPr lvl="7" algn="ctr" rtl="0">
              <a:spcBef>
                <a:spcPts val="0"/>
              </a:spcBef>
              <a:spcAft>
                <a:spcPts val="0"/>
              </a:spcAft>
              <a:buSzPts val="1400"/>
              <a:buNone/>
              <a:defRPr sz="4200"/>
            </a:lvl8pPr>
            <a:lvl9pPr lvl="8" algn="ctr" rtl="0">
              <a:spcBef>
                <a:spcPts val="0"/>
              </a:spcBef>
              <a:spcAft>
                <a:spcPts val="0"/>
              </a:spcAft>
              <a:buSzPts val="1400"/>
              <a:buNone/>
              <a:defRPr sz="4200"/>
            </a:lvl9pPr>
          </a:lstStyle>
          <a:p>
            <a:endParaRPr/>
          </a:p>
        </p:txBody>
      </p:sp>
      <p:sp>
        <p:nvSpPr>
          <p:cNvPr id="40" name="Google Shape;40;p10"/>
          <p:cNvSpPr txBox="1">
            <a:spLocks noGrp="1"/>
          </p:cNvSpPr>
          <p:nvPr>
            <p:ph type="subTitle" idx="1"/>
          </p:nvPr>
        </p:nvSpPr>
        <p:spPr>
          <a:xfrm>
            <a:off x="354000" y="3737433"/>
            <a:ext cx="5393600" cy="1646800"/>
          </a:xfrm>
          <a:prstGeom prst="rect">
            <a:avLst/>
          </a:prstGeom>
          <a:noFill/>
          <a:ln>
            <a:noFill/>
          </a:ln>
        </p:spPr>
        <p:txBody>
          <a:bodyPr spcFirstLastPara="1" wrap="square" lIns="91425" tIns="91425" rIns="91425" bIns="91425" anchor="t" anchorCtr="0"/>
          <a:lstStyle>
            <a:lvl1pPr marL="0" marR="0" lvl="0" indent="0" algn="ctr" rtl="0">
              <a:lnSpc>
                <a:spcPct val="100000"/>
              </a:lnSpc>
              <a:spcBef>
                <a:spcPts val="0"/>
              </a:spcBef>
              <a:spcAft>
                <a:spcPts val="0"/>
              </a:spcAft>
              <a:buClr>
                <a:schemeClr val="dk2"/>
              </a:buClr>
              <a:buSzPts val="1400"/>
              <a:buFont typeface="Arial"/>
              <a:buNone/>
              <a:defRPr sz="2100" b="0" i="0" u="none" strike="noStrike" cap="none">
                <a:solidFill>
                  <a:schemeClr val="dk2"/>
                </a:solidFill>
                <a:latin typeface="Arial"/>
                <a:ea typeface="Arial"/>
                <a:cs typeface="Arial"/>
                <a:sym typeface="Arial"/>
              </a:defRPr>
            </a:lvl1pPr>
            <a:lvl2pPr marL="0" marR="0" lvl="1" indent="0" algn="ctr" rtl="0">
              <a:lnSpc>
                <a:spcPct val="100000"/>
              </a:lnSpc>
              <a:spcBef>
                <a:spcPts val="0"/>
              </a:spcBef>
              <a:spcAft>
                <a:spcPts val="0"/>
              </a:spcAft>
              <a:buClr>
                <a:schemeClr val="dk2"/>
              </a:buClr>
              <a:buSzPts val="1400"/>
              <a:buFont typeface="Arial"/>
              <a:buNone/>
              <a:defRPr sz="2100" b="0" i="0" u="none" strike="noStrike" cap="none">
                <a:solidFill>
                  <a:schemeClr val="dk2"/>
                </a:solidFill>
                <a:latin typeface="Arial"/>
                <a:ea typeface="Arial"/>
                <a:cs typeface="Arial"/>
                <a:sym typeface="Arial"/>
              </a:defRPr>
            </a:lvl2pPr>
            <a:lvl3pPr marL="0" marR="0" lvl="2" indent="0" algn="ctr" rtl="0">
              <a:lnSpc>
                <a:spcPct val="100000"/>
              </a:lnSpc>
              <a:spcBef>
                <a:spcPts val="0"/>
              </a:spcBef>
              <a:spcAft>
                <a:spcPts val="0"/>
              </a:spcAft>
              <a:buClr>
                <a:schemeClr val="dk2"/>
              </a:buClr>
              <a:buSzPts val="1400"/>
              <a:buFont typeface="Arial"/>
              <a:buNone/>
              <a:defRPr sz="2100" b="0" i="0" u="none" strike="noStrike" cap="none">
                <a:solidFill>
                  <a:schemeClr val="dk2"/>
                </a:solidFill>
                <a:latin typeface="Arial"/>
                <a:ea typeface="Arial"/>
                <a:cs typeface="Arial"/>
                <a:sym typeface="Arial"/>
              </a:defRPr>
            </a:lvl3pPr>
            <a:lvl4pPr marL="0" marR="0" lvl="3" indent="0" algn="ctr" rtl="0">
              <a:lnSpc>
                <a:spcPct val="100000"/>
              </a:lnSpc>
              <a:spcBef>
                <a:spcPts val="0"/>
              </a:spcBef>
              <a:spcAft>
                <a:spcPts val="0"/>
              </a:spcAft>
              <a:buClr>
                <a:schemeClr val="dk2"/>
              </a:buClr>
              <a:buSzPts val="1400"/>
              <a:buFont typeface="Arial"/>
              <a:buNone/>
              <a:defRPr sz="2100" b="0" i="0" u="none" strike="noStrike" cap="none">
                <a:solidFill>
                  <a:schemeClr val="dk2"/>
                </a:solidFill>
                <a:latin typeface="Arial"/>
                <a:ea typeface="Arial"/>
                <a:cs typeface="Arial"/>
                <a:sym typeface="Arial"/>
              </a:defRPr>
            </a:lvl4pPr>
            <a:lvl5pPr marL="0" marR="0" lvl="4" indent="0" algn="ctr" rtl="0">
              <a:lnSpc>
                <a:spcPct val="100000"/>
              </a:lnSpc>
              <a:spcBef>
                <a:spcPts val="0"/>
              </a:spcBef>
              <a:spcAft>
                <a:spcPts val="0"/>
              </a:spcAft>
              <a:buClr>
                <a:schemeClr val="dk2"/>
              </a:buClr>
              <a:buSzPts val="1400"/>
              <a:buFont typeface="Arial"/>
              <a:buNone/>
              <a:defRPr sz="2100" b="0" i="0" u="none" strike="noStrike" cap="none">
                <a:solidFill>
                  <a:schemeClr val="dk2"/>
                </a:solidFill>
                <a:latin typeface="Arial"/>
                <a:ea typeface="Arial"/>
                <a:cs typeface="Arial"/>
                <a:sym typeface="Arial"/>
              </a:defRPr>
            </a:lvl5pPr>
            <a:lvl6pPr marL="0" marR="0" lvl="5" indent="0" algn="ctr" rtl="0">
              <a:lnSpc>
                <a:spcPct val="100000"/>
              </a:lnSpc>
              <a:spcBef>
                <a:spcPts val="0"/>
              </a:spcBef>
              <a:spcAft>
                <a:spcPts val="0"/>
              </a:spcAft>
              <a:buClr>
                <a:schemeClr val="dk2"/>
              </a:buClr>
              <a:buSzPts val="1400"/>
              <a:buFont typeface="Arial"/>
              <a:buNone/>
              <a:defRPr sz="2100" b="0" i="0" u="none" strike="noStrike" cap="none">
                <a:solidFill>
                  <a:schemeClr val="dk2"/>
                </a:solidFill>
                <a:latin typeface="Arial"/>
                <a:ea typeface="Arial"/>
                <a:cs typeface="Arial"/>
                <a:sym typeface="Arial"/>
              </a:defRPr>
            </a:lvl6pPr>
            <a:lvl7pPr marL="0" marR="0" lvl="6" indent="0" algn="ctr" rtl="0">
              <a:lnSpc>
                <a:spcPct val="100000"/>
              </a:lnSpc>
              <a:spcBef>
                <a:spcPts val="0"/>
              </a:spcBef>
              <a:spcAft>
                <a:spcPts val="0"/>
              </a:spcAft>
              <a:buClr>
                <a:schemeClr val="dk2"/>
              </a:buClr>
              <a:buSzPts val="1400"/>
              <a:buFont typeface="Arial"/>
              <a:buNone/>
              <a:defRPr sz="2100" b="0" i="0" u="none" strike="noStrike" cap="none">
                <a:solidFill>
                  <a:schemeClr val="dk2"/>
                </a:solidFill>
                <a:latin typeface="Arial"/>
                <a:ea typeface="Arial"/>
                <a:cs typeface="Arial"/>
                <a:sym typeface="Arial"/>
              </a:defRPr>
            </a:lvl7pPr>
            <a:lvl8pPr marL="0" marR="0" lvl="7" indent="0" algn="ctr" rtl="0">
              <a:lnSpc>
                <a:spcPct val="100000"/>
              </a:lnSpc>
              <a:spcBef>
                <a:spcPts val="0"/>
              </a:spcBef>
              <a:spcAft>
                <a:spcPts val="0"/>
              </a:spcAft>
              <a:buClr>
                <a:schemeClr val="dk2"/>
              </a:buClr>
              <a:buSzPts val="1400"/>
              <a:buFont typeface="Arial"/>
              <a:buNone/>
              <a:defRPr sz="2100" b="0" i="0" u="none" strike="noStrike" cap="none">
                <a:solidFill>
                  <a:schemeClr val="dk2"/>
                </a:solidFill>
                <a:latin typeface="Arial"/>
                <a:ea typeface="Arial"/>
                <a:cs typeface="Arial"/>
                <a:sym typeface="Arial"/>
              </a:defRPr>
            </a:lvl8pPr>
            <a:lvl9pPr marL="0" marR="0" lvl="8" indent="0" algn="ctr" rtl="0">
              <a:lnSpc>
                <a:spcPct val="100000"/>
              </a:lnSpc>
              <a:spcBef>
                <a:spcPts val="0"/>
              </a:spcBef>
              <a:spcAft>
                <a:spcPts val="0"/>
              </a:spcAft>
              <a:buClr>
                <a:schemeClr val="dk2"/>
              </a:buClr>
              <a:buSzPts val="1400"/>
              <a:buFont typeface="Arial"/>
              <a:buNone/>
              <a:defRPr sz="2100" b="0" i="0" u="none" strike="noStrike" cap="none">
                <a:solidFill>
                  <a:schemeClr val="dk2"/>
                </a:solidFill>
                <a:latin typeface="Arial"/>
                <a:ea typeface="Arial"/>
                <a:cs typeface="Arial"/>
                <a:sym typeface="Arial"/>
              </a:defRPr>
            </a:lvl9pPr>
          </a:lstStyle>
          <a:p>
            <a:endParaRPr/>
          </a:p>
        </p:txBody>
      </p:sp>
      <p:sp>
        <p:nvSpPr>
          <p:cNvPr id="41" name="Google Shape;41;p10"/>
          <p:cNvSpPr txBox="1">
            <a:spLocks noGrp="1"/>
          </p:cNvSpPr>
          <p:nvPr>
            <p:ph type="body" idx="2"/>
          </p:nvPr>
        </p:nvSpPr>
        <p:spPr>
          <a:xfrm>
            <a:off x="6586000" y="965433"/>
            <a:ext cx="5116000" cy="4926800"/>
          </a:xfrm>
          <a:prstGeom prst="rect">
            <a:avLst/>
          </a:prstGeom>
          <a:noFill/>
          <a:ln>
            <a:noFill/>
          </a:ln>
        </p:spPr>
        <p:txBody>
          <a:bodyPr spcFirstLastPara="1" wrap="square" lIns="91425" tIns="91425" rIns="91425" bIns="91425" anchor="ctr" anchorCtr="0"/>
          <a:lstStyle>
            <a:lvl1pPr marL="457200" lvl="0" indent="-228600" rtl="0">
              <a:spcBef>
                <a:spcPts val="0"/>
              </a:spcBef>
              <a:spcAft>
                <a:spcPts val="0"/>
              </a:spcAft>
              <a:buSzPts val="1400"/>
              <a:buNone/>
              <a:defRPr/>
            </a:lvl1pPr>
            <a:lvl2pPr marL="914400" lvl="1" indent="-228600" rtl="0">
              <a:spcBef>
                <a:spcPts val="1600"/>
              </a:spcBef>
              <a:spcAft>
                <a:spcPts val="0"/>
              </a:spcAft>
              <a:buSzPts val="1400"/>
              <a:buNone/>
              <a:defRPr/>
            </a:lvl2pPr>
            <a:lvl3pPr marL="1371600" lvl="2" indent="-228600" rtl="0">
              <a:spcBef>
                <a:spcPts val="1600"/>
              </a:spcBef>
              <a:spcAft>
                <a:spcPts val="0"/>
              </a:spcAft>
              <a:buSzPts val="1400"/>
              <a:buNone/>
              <a:defRPr/>
            </a:lvl3pPr>
            <a:lvl4pPr marL="1828800" lvl="3" indent="-228600" rtl="0">
              <a:spcBef>
                <a:spcPts val="1600"/>
              </a:spcBef>
              <a:spcAft>
                <a:spcPts val="0"/>
              </a:spcAft>
              <a:buSzPts val="1400"/>
              <a:buNone/>
              <a:defRPr/>
            </a:lvl4pPr>
            <a:lvl5pPr marL="2286000" lvl="4" indent="-228600" rtl="0">
              <a:spcBef>
                <a:spcPts val="1600"/>
              </a:spcBef>
              <a:spcAft>
                <a:spcPts val="0"/>
              </a:spcAft>
              <a:buSzPts val="1400"/>
              <a:buNone/>
              <a:defRPr/>
            </a:lvl5pPr>
            <a:lvl6pPr marL="2743200" lvl="5" indent="-228600" rtl="0">
              <a:spcBef>
                <a:spcPts val="1600"/>
              </a:spcBef>
              <a:spcAft>
                <a:spcPts val="0"/>
              </a:spcAft>
              <a:buSzPts val="1400"/>
              <a:buNone/>
              <a:defRPr/>
            </a:lvl6pPr>
            <a:lvl7pPr marL="3200400" lvl="6" indent="-228600" rtl="0">
              <a:spcBef>
                <a:spcPts val="1600"/>
              </a:spcBef>
              <a:spcAft>
                <a:spcPts val="0"/>
              </a:spcAft>
              <a:buSzPts val="1400"/>
              <a:buNone/>
              <a:defRPr/>
            </a:lvl7pPr>
            <a:lvl8pPr marL="3657600" lvl="7" indent="-228600" rtl="0">
              <a:spcBef>
                <a:spcPts val="1600"/>
              </a:spcBef>
              <a:spcAft>
                <a:spcPts val="0"/>
              </a:spcAft>
              <a:buSzPts val="1400"/>
              <a:buNone/>
              <a:defRPr/>
            </a:lvl8pPr>
            <a:lvl9pPr marL="4114800" lvl="8" indent="-228600" rtl="0">
              <a:spcBef>
                <a:spcPts val="1600"/>
              </a:spcBef>
              <a:spcAft>
                <a:spcPts val="1600"/>
              </a:spcAft>
              <a:buSzPts val="1400"/>
              <a:buNone/>
              <a:defRPr/>
            </a:lvl9pPr>
          </a:lstStyle>
          <a:p>
            <a:endParaRPr/>
          </a:p>
        </p:txBody>
      </p:sp>
      <p:sp>
        <p:nvSpPr>
          <p:cNvPr id="42" name="Google Shape;42;p10"/>
          <p:cNvSpPr txBox="1">
            <a:spLocks noGrp="1"/>
          </p:cNvSpPr>
          <p:nvPr>
            <p:ph type="sldNum" idx="12"/>
          </p:nvPr>
        </p:nvSpPr>
        <p:spPr>
          <a:xfrm>
            <a:off x="11296609" y="6217621"/>
            <a:ext cx="731600" cy="5248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sz="1000">
              <a:solidFill>
                <a:schemeClr val="dk2"/>
              </a:solidFill>
            </a:endParaRPr>
          </a:p>
        </p:txBody>
      </p:sp>
    </p:spTree>
    <p:extLst>
      <p:ext uri="{BB962C8B-B14F-4D97-AF65-F5344CB8AC3E}">
        <p14:creationId xmlns:p14="http://schemas.microsoft.com/office/powerpoint/2010/main" val="41922339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3"/>
        <p:cNvGrpSpPr/>
        <p:nvPr/>
      </p:nvGrpSpPr>
      <p:grpSpPr>
        <a:xfrm>
          <a:off x="0" y="0"/>
          <a:ext cx="0" cy="0"/>
          <a:chOff x="0" y="0"/>
          <a:chExt cx="0" cy="0"/>
        </a:xfrm>
      </p:grpSpPr>
      <p:sp>
        <p:nvSpPr>
          <p:cNvPr id="44" name="Google Shape;44;p11"/>
          <p:cNvSpPr txBox="1">
            <a:spLocks noGrp="1"/>
          </p:cNvSpPr>
          <p:nvPr>
            <p:ph type="body" idx="1"/>
          </p:nvPr>
        </p:nvSpPr>
        <p:spPr>
          <a:xfrm>
            <a:off x="415600" y="5640767"/>
            <a:ext cx="7998400" cy="806800"/>
          </a:xfrm>
          <a:prstGeom prst="rect">
            <a:avLst/>
          </a:prstGeom>
          <a:noFill/>
          <a:ln>
            <a:noFill/>
          </a:ln>
        </p:spPr>
        <p:txBody>
          <a:bodyPr spcFirstLastPara="1" wrap="square" lIns="91425" tIns="91425" rIns="91425" bIns="91425" anchor="ctr" anchorCtr="0"/>
          <a:lstStyle>
            <a:lvl1pPr marL="457200" lvl="0" indent="-228600" rtl="0">
              <a:lnSpc>
                <a:spcPct val="100000"/>
              </a:lnSpc>
              <a:spcBef>
                <a:spcPts val="0"/>
              </a:spcBef>
              <a:spcAft>
                <a:spcPts val="0"/>
              </a:spcAft>
              <a:buSzPts val="1400"/>
              <a:buFont typeface="Arial"/>
              <a:buNone/>
              <a:defRPr/>
            </a:lvl1pPr>
            <a:lvl2pPr marL="914400" lvl="1" indent="-228600" rtl="0">
              <a:spcBef>
                <a:spcPts val="0"/>
              </a:spcBef>
              <a:spcAft>
                <a:spcPts val="0"/>
              </a:spcAft>
              <a:buSzPts val="1400"/>
              <a:buNone/>
              <a:defRPr>
                <a:solidFill>
                  <a:schemeClr val="dk2"/>
                </a:solidFill>
              </a:defRPr>
            </a:lvl2pPr>
            <a:lvl3pPr marL="1371600" lvl="2" indent="-228600" rtl="0">
              <a:spcBef>
                <a:spcPts val="1600"/>
              </a:spcBef>
              <a:spcAft>
                <a:spcPts val="0"/>
              </a:spcAft>
              <a:buSzPts val="1400"/>
              <a:buNone/>
              <a:defRPr>
                <a:solidFill>
                  <a:schemeClr val="dk2"/>
                </a:solidFill>
              </a:defRPr>
            </a:lvl3pPr>
            <a:lvl4pPr marL="1828800" lvl="3" indent="-228600" rtl="0">
              <a:spcBef>
                <a:spcPts val="1600"/>
              </a:spcBef>
              <a:spcAft>
                <a:spcPts val="0"/>
              </a:spcAft>
              <a:buSzPts val="1400"/>
              <a:buNone/>
              <a:defRPr>
                <a:solidFill>
                  <a:schemeClr val="dk2"/>
                </a:solidFill>
              </a:defRPr>
            </a:lvl4pPr>
            <a:lvl5pPr marL="2286000" lvl="4" indent="-228600" rtl="0">
              <a:spcBef>
                <a:spcPts val="1600"/>
              </a:spcBef>
              <a:spcAft>
                <a:spcPts val="0"/>
              </a:spcAft>
              <a:buSzPts val="1400"/>
              <a:buNone/>
              <a:defRPr>
                <a:solidFill>
                  <a:schemeClr val="dk2"/>
                </a:solidFill>
              </a:defRPr>
            </a:lvl5pPr>
            <a:lvl6pPr marL="2743200" lvl="5" indent="-228600" rtl="0">
              <a:spcBef>
                <a:spcPts val="1600"/>
              </a:spcBef>
              <a:spcAft>
                <a:spcPts val="0"/>
              </a:spcAft>
              <a:buSzPts val="1400"/>
              <a:buNone/>
              <a:defRPr>
                <a:solidFill>
                  <a:schemeClr val="dk2"/>
                </a:solidFill>
              </a:defRPr>
            </a:lvl6pPr>
            <a:lvl7pPr marL="3200400" lvl="6" indent="-228600" rtl="0">
              <a:spcBef>
                <a:spcPts val="1600"/>
              </a:spcBef>
              <a:spcAft>
                <a:spcPts val="0"/>
              </a:spcAft>
              <a:buSzPts val="1400"/>
              <a:buNone/>
              <a:defRPr>
                <a:solidFill>
                  <a:schemeClr val="dk2"/>
                </a:solidFill>
              </a:defRPr>
            </a:lvl7pPr>
            <a:lvl8pPr marL="3657600" lvl="7" indent="-228600" rtl="0">
              <a:spcBef>
                <a:spcPts val="1600"/>
              </a:spcBef>
              <a:spcAft>
                <a:spcPts val="0"/>
              </a:spcAft>
              <a:buSzPts val="1400"/>
              <a:buNone/>
              <a:defRPr>
                <a:solidFill>
                  <a:schemeClr val="dk2"/>
                </a:solidFill>
              </a:defRPr>
            </a:lvl8pPr>
            <a:lvl9pPr marL="4114800" lvl="8" indent="-228600" rtl="0">
              <a:spcBef>
                <a:spcPts val="1600"/>
              </a:spcBef>
              <a:spcAft>
                <a:spcPts val="1600"/>
              </a:spcAft>
              <a:buSzPts val="1400"/>
              <a:buNone/>
              <a:defRPr>
                <a:solidFill>
                  <a:schemeClr val="dk2"/>
                </a:solidFill>
              </a:defRPr>
            </a:lvl9pPr>
          </a:lstStyle>
          <a:p>
            <a:endParaRPr/>
          </a:p>
        </p:txBody>
      </p:sp>
      <p:sp>
        <p:nvSpPr>
          <p:cNvPr id="45" name="Google Shape;45;p11"/>
          <p:cNvSpPr txBox="1">
            <a:spLocks noGrp="1"/>
          </p:cNvSpPr>
          <p:nvPr>
            <p:ph type="sldNum" idx="12"/>
          </p:nvPr>
        </p:nvSpPr>
        <p:spPr>
          <a:xfrm>
            <a:off x="11296609" y="6217621"/>
            <a:ext cx="731600" cy="5248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sz="1000">
              <a:solidFill>
                <a:schemeClr val="dk2"/>
              </a:solidFill>
            </a:endParaRPr>
          </a:p>
        </p:txBody>
      </p:sp>
    </p:spTree>
    <p:extLst>
      <p:ext uri="{BB962C8B-B14F-4D97-AF65-F5344CB8AC3E}">
        <p14:creationId xmlns:p14="http://schemas.microsoft.com/office/powerpoint/2010/main" val="12357135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6"/>
        <p:cNvGrpSpPr/>
        <p:nvPr/>
      </p:nvGrpSpPr>
      <p:grpSpPr>
        <a:xfrm>
          <a:off x="0" y="0"/>
          <a:ext cx="0" cy="0"/>
          <a:chOff x="0" y="0"/>
          <a:chExt cx="0" cy="0"/>
        </a:xfrm>
      </p:grpSpPr>
      <p:sp>
        <p:nvSpPr>
          <p:cNvPr id="47" name="Google Shape;47;p12"/>
          <p:cNvSpPr txBox="1">
            <a:spLocks noGrp="1"/>
          </p:cNvSpPr>
          <p:nvPr>
            <p:ph type="title"/>
          </p:nvPr>
        </p:nvSpPr>
        <p:spPr>
          <a:xfrm>
            <a:off x="415600" y="1474833"/>
            <a:ext cx="11360800" cy="2617600"/>
          </a:xfrm>
          <a:prstGeom prst="rect">
            <a:avLst/>
          </a:prstGeom>
          <a:noFill/>
          <a:ln>
            <a:noFill/>
          </a:ln>
        </p:spPr>
        <p:txBody>
          <a:bodyPr spcFirstLastPara="1" wrap="square" lIns="91425" tIns="91425" rIns="91425" bIns="91425" anchor="b" anchorCtr="0"/>
          <a:lstStyle>
            <a:lvl1pPr lvl="0" algn="ctr" rtl="0">
              <a:spcBef>
                <a:spcPts val="0"/>
              </a:spcBef>
              <a:spcAft>
                <a:spcPts val="0"/>
              </a:spcAft>
              <a:buSzPts val="1400"/>
              <a:buNone/>
              <a:defRPr sz="12000"/>
            </a:lvl1pPr>
            <a:lvl2pPr lvl="1" algn="ctr" rtl="0">
              <a:spcBef>
                <a:spcPts val="0"/>
              </a:spcBef>
              <a:spcAft>
                <a:spcPts val="0"/>
              </a:spcAft>
              <a:buSzPts val="1400"/>
              <a:buNone/>
              <a:defRPr sz="12000"/>
            </a:lvl2pPr>
            <a:lvl3pPr lvl="2" algn="ctr" rtl="0">
              <a:spcBef>
                <a:spcPts val="0"/>
              </a:spcBef>
              <a:spcAft>
                <a:spcPts val="0"/>
              </a:spcAft>
              <a:buSzPts val="1400"/>
              <a:buNone/>
              <a:defRPr sz="12000"/>
            </a:lvl3pPr>
            <a:lvl4pPr lvl="3" algn="ctr" rtl="0">
              <a:spcBef>
                <a:spcPts val="0"/>
              </a:spcBef>
              <a:spcAft>
                <a:spcPts val="0"/>
              </a:spcAft>
              <a:buSzPts val="1400"/>
              <a:buNone/>
              <a:defRPr sz="12000"/>
            </a:lvl4pPr>
            <a:lvl5pPr lvl="4" algn="ctr" rtl="0">
              <a:spcBef>
                <a:spcPts val="0"/>
              </a:spcBef>
              <a:spcAft>
                <a:spcPts val="0"/>
              </a:spcAft>
              <a:buSzPts val="1400"/>
              <a:buNone/>
              <a:defRPr sz="12000"/>
            </a:lvl5pPr>
            <a:lvl6pPr lvl="5" algn="ctr" rtl="0">
              <a:spcBef>
                <a:spcPts val="0"/>
              </a:spcBef>
              <a:spcAft>
                <a:spcPts val="0"/>
              </a:spcAft>
              <a:buSzPts val="1400"/>
              <a:buNone/>
              <a:defRPr sz="12000"/>
            </a:lvl6pPr>
            <a:lvl7pPr lvl="6" algn="ctr" rtl="0">
              <a:spcBef>
                <a:spcPts val="0"/>
              </a:spcBef>
              <a:spcAft>
                <a:spcPts val="0"/>
              </a:spcAft>
              <a:buSzPts val="1400"/>
              <a:buNone/>
              <a:defRPr sz="12000"/>
            </a:lvl7pPr>
            <a:lvl8pPr lvl="7" algn="ctr" rtl="0">
              <a:spcBef>
                <a:spcPts val="0"/>
              </a:spcBef>
              <a:spcAft>
                <a:spcPts val="0"/>
              </a:spcAft>
              <a:buSzPts val="1400"/>
              <a:buNone/>
              <a:defRPr sz="12000"/>
            </a:lvl8pPr>
            <a:lvl9pPr lvl="8" algn="ctr" rtl="0">
              <a:spcBef>
                <a:spcPts val="0"/>
              </a:spcBef>
              <a:spcAft>
                <a:spcPts val="0"/>
              </a:spcAft>
              <a:buSzPts val="1400"/>
              <a:buNone/>
              <a:defRPr sz="12000"/>
            </a:lvl9pPr>
          </a:lstStyle>
          <a:p>
            <a:endParaRPr/>
          </a:p>
        </p:txBody>
      </p:sp>
      <p:sp>
        <p:nvSpPr>
          <p:cNvPr id="48" name="Google Shape;48;p12"/>
          <p:cNvSpPr txBox="1">
            <a:spLocks noGrp="1"/>
          </p:cNvSpPr>
          <p:nvPr>
            <p:ph type="body" idx="1"/>
          </p:nvPr>
        </p:nvSpPr>
        <p:spPr>
          <a:xfrm>
            <a:off x="415600" y="4202967"/>
            <a:ext cx="11360800" cy="1734800"/>
          </a:xfrm>
          <a:prstGeom prst="rect">
            <a:avLst/>
          </a:prstGeom>
          <a:noFill/>
          <a:ln>
            <a:noFill/>
          </a:ln>
        </p:spPr>
        <p:txBody>
          <a:bodyPr spcFirstLastPara="1" wrap="square" lIns="91425" tIns="91425" rIns="91425" bIns="91425" anchor="t" anchorCtr="0"/>
          <a:lstStyle>
            <a:lvl1pPr marL="457200" lvl="0" indent="-228600" algn="ctr" rtl="0">
              <a:spcBef>
                <a:spcPts val="0"/>
              </a:spcBef>
              <a:spcAft>
                <a:spcPts val="0"/>
              </a:spcAft>
              <a:buSzPts val="1400"/>
              <a:buNone/>
              <a:defRPr/>
            </a:lvl1pPr>
            <a:lvl2pPr marL="914400" lvl="1" indent="-228600" algn="ctr" rtl="0">
              <a:spcBef>
                <a:spcPts val="1600"/>
              </a:spcBef>
              <a:spcAft>
                <a:spcPts val="0"/>
              </a:spcAft>
              <a:buSzPts val="1400"/>
              <a:buNone/>
              <a:defRPr/>
            </a:lvl2pPr>
            <a:lvl3pPr marL="1371600" lvl="2" indent="-228600" algn="ctr" rtl="0">
              <a:spcBef>
                <a:spcPts val="1600"/>
              </a:spcBef>
              <a:spcAft>
                <a:spcPts val="0"/>
              </a:spcAft>
              <a:buSzPts val="1400"/>
              <a:buNone/>
              <a:defRPr/>
            </a:lvl3pPr>
            <a:lvl4pPr marL="1828800" lvl="3" indent="-228600" algn="ctr" rtl="0">
              <a:spcBef>
                <a:spcPts val="1600"/>
              </a:spcBef>
              <a:spcAft>
                <a:spcPts val="0"/>
              </a:spcAft>
              <a:buSzPts val="1400"/>
              <a:buNone/>
              <a:defRPr/>
            </a:lvl4pPr>
            <a:lvl5pPr marL="2286000" lvl="4" indent="-228600" algn="ctr" rtl="0">
              <a:spcBef>
                <a:spcPts val="1600"/>
              </a:spcBef>
              <a:spcAft>
                <a:spcPts val="0"/>
              </a:spcAft>
              <a:buSzPts val="1400"/>
              <a:buNone/>
              <a:defRPr/>
            </a:lvl5pPr>
            <a:lvl6pPr marL="2743200" lvl="5" indent="-228600" algn="ctr" rtl="0">
              <a:spcBef>
                <a:spcPts val="1600"/>
              </a:spcBef>
              <a:spcAft>
                <a:spcPts val="0"/>
              </a:spcAft>
              <a:buSzPts val="1400"/>
              <a:buNone/>
              <a:defRPr/>
            </a:lvl6pPr>
            <a:lvl7pPr marL="3200400" lvl="6" indent="-228600" algn="ctr" rtl="0">
              <a:spcBef>
                <a:spcPts val="1600"/>
              </a:spcBef>
              <a:spcAft>
                <a:spcPts val="0"/>
              </a:spcAft>
              <a:buSzPts val="1400"/>
              <a:buNone/>
              <a:defRPr/>
            </a:lvl7pPr>
            <a:lvl8pPr marL="3657600" lvl="7" indent="-228600" algn="ctr" rtl="0">
              <a:spcBef>
                <a:spcPts val="1600"/>
              </a:spcBef>
              <a:spcAft>
                <a:spcPts val="0"/>
              </a:spcAft>
              <a:buSzPts val="1400"/>
              <a:buNone/>
              <a:defRPr/>
            </a:lvl8pPr>
            <a:lvl9pPr marL="4114800" lvl="8" indent="-228600" algn="ctr" rtl="0">
              <a:spcBef>
                <a:spcPts val="1600"/>
              </a:spcBef>
              <a:spcAft>
                <a:spcPts val="1600"/>
              </a:spcAft>
              <a:buSzPts val="1400"/>
              <a:buNone/>
              <a:defRPr/>
            </a:lvl9pPr>
          </a:lstStyle>
          <a:p>
            <a:endParaRPr/>
          </a:p>
        </p:txBody>
      </p:sp>
      <p:sp>
        <p:nvSpPr>
          <p:cNvPr id="49" name="Google Shape;49;p12"/>
          <p:cNvSpPr txBox="1">
            <a:spLocks noGrp="1"/>
          </p:cNvSpPr>
          <p:nvPr>
            <p:ph type="sldNum" idx="12"/>
          </p:nvPr>
        </p:nvSpPr>
        <p:spPr>
          <a:xfrm>
            <a:off x="11296609" y="6217621"/>
            <a:ext cx="731600" cy="5248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sz="1000">
              <a:solidFill>
                <a:schemeClr val="dk2"/>
              </a:solidFill>
            </a:endParaRPr>
          </a:p>
        </p:txBody>
      </p:sp>
    </p:spTree>
    <p:extLst>
      <p:ext uri="{BB962C8B-B14F-4D97-AF65-F5344CB8AC3E}">
        <p14:creationId xmlns:p14="http://schemas.microsoft.com/office/powerpoint/2010/main" val="3119245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black Slim image">
    <p:bg>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0" y="6018227"/>
            <a:ext cx="3174875" cy="8397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solidFill>
                <a:schemeClr val="tx1"/>
              </a:solidFill>
            </a:endParaRPr>
          </a:p>
        </p:txBody>
      </p:sp>
      <p:sp>
        <p:nvSpPr>
          <p:cNvPr id="4" name="Picture Placeholder 3"/>
          <p:cNvSpPr>
            <a:spLocks noGrp="1"/>
          </p:cNvSpPr>
          <p:nvPr>
            <p:ph type="pic" sz="quarter" idx="16" hasCustomPrompt="1"/>
          </p:nvPr>
        </p:nvSpPr>
        <p:spPr>
          <a:xfrm>
            <a:off x="427570" y="2419841"/>
            <a:ext cx="11315700" cy="2537621"/>
          </a:xfrm>
          <a:ln>
            <a:noFill/>
          </a:ln>
        </p:spPr>
        <p:txBody>
          <a:bodyPr anchor="ctr"/>
          <a:lstStyle>
            <a:lvl1pPr algn="ctr">
              <a:defRPr>
                <a:solidFill>
                  <a:schemeClr val="tx1"/>
                </a:solidFill>
              </a:defRPr>
            </a:lvl1pPr>
          </a:lstStyle>
          <a:p>
            <a:r>
              <a:rPr lang="en-US" dirty="0" smtClean="0"/>
              <a:t>Cover image</a:t>
            </a:r>
            <a:endParaRPr lang="en-US" dirty="0"/>
          </a:p>
        </p:txBody>
      </p:sp>
      <p:sp>
        <p:nvSpPr>
          <p:cNvPr id="8" name="Title 7"/>
          <p:cNvSpPr>
            <a:spLocks noGrp="1"/>
          </p:cNvSpPr>
          <p:nvPr>
            <p:ph type="title" hasCustomPrompt="1"/>
          </p:nvPr>
        </p:nvSpPr>
        <p:spPr>
          <a:xfrm>
            <a:off x="427572" y="241240"/>
            <a:ext cx="6884265" cy="1072240"/>
          </a:xfrm>
        </p:spPr>
        <p:txBody>
          <a:bodyPr lIns="0" tIns="0" rIns="0" bIns="0">
            <a:normAutofit/>
          </a:bodyPr>
          <a:lstStyle>
            <a:lvl1pPr>
              <a:lnSpc>
                <a:spcPct val="90000"/>
              </a:lnSpc>
              <a:defRPr sz="3750" b="0" i="0">
                <a:solidFill>
                  <a:schemeClr val="tx1"/>
                </a:solidFill>
                <a:latin typeface="Arial Regular" charset="0"/>
                <a:cs typeface="Arial Regular" charset="0"/>
              </a:defRPr>
            </a:lvl1pPr>
          </a:lstStyle>
          <a:p>
            <a:r>
              <a:rPr lang="en-US" dirty="0" smtClean="0"/>
              <a:t>Presentation</a:t>
            </a:r>
            <a:br>
              <a:rPr lang="en-US" dirty="0" smtClean="0"/>
            </a:br>
            <a:r>
              <a:rPr lang="en-US" dirty="0" smtClean="0"/>
              <a:t>Title</a:t>
            </a:r>
            <a:endParaRPr lang="en-US" dirty="0"/>
          </a:p>
        </p:txBody>
      </p:sp>
      <p:sp>
        <p:nvSpPr>
          <p:cNvPr id="10" name="Text Placeholder 9"/>
          <p:cNvSpPr>
            <a:spLocks noGrp="1"/>
          </p:cNvSpPr>
          <p:nvPr>
            <p:ph type="body" sz="quarter" idx="12" hasCustomPrompt="1"/>
          </p:nvPr>
        </p:nvSpPr>
        <p:spPr>
          <a:xfrm>
            <a:off x="427570" y="1291180"/>
            <a:ext cx="6884265" cy="440835"/>
          </a:xfrm>
        </p:spPr>
        <p:txBody>
          <a:bodyPr lIns="0" tIns="0" rIns="0" bIns="0"/>
          <a:lstStyle>
            <a:lvl1pPr>
              <a:defRPr sz="1000">
                <a:solidFill>
                  <a:schemeClr val="tx1"/>
                </a:solidFill>
              </a:defRPr>
            </a:lvl1pPr>
          </a:lstStyle>
          <a:p>
            <a:pPr lvl="0"/>
            <a:r>
              <a:rPr lang="en-US" dirty="0" smtClean="0"/>
              <a:t>Subtitle</a:t>
            </a:r>
            <a:endParaRPr lang="en-US" dirty="0"/>
          </a:p>
        </p:txBody>
      </p:sp>
      <p:sp>
        <p:nvSpPr>
          <p:cNvPr id="11" name="Text Placeholder 9"/>
          <p:cNvSpPr>
            <a:spLocks noGrp="1"/>
          </p:cNvSpPr>
          <p:nvPr>
            <p:ph type="body" sz="quarter" idx="13" hasCustomPrompt="1"/>
          </p:nvPr>
        </p:nvSpPr>
        <p:spPr>
          <a:xfrm>
            <a:off x="8561921" y="298846"/>
            <a:ext cx="3170897" cy="440835"/>
          </a:xfrm>
        </p:spPr>
        <p:txBody>
          <a:bodyPr lIns="0" tIns="0" rIns="0" bIns="0"/>
          <a:lstStyle>
            <a:lvl1pPr>
              <a:spcBef>
                <a:spcPts val="0"/>
              </a:spcBef>
              <a:defRPr sz="950">
                <a:solidFill>
                  <a:schemeClr val="tx1"/>
                </a:solidFill>
              </a:defRPr>
            </a:lvl1pPr>
          </a:lstStyle>
          <a:p>
            <a:pPr lvl="0"/>
            <a:r>
              <a:rPr lang="en-US" dirty="0" smtClean="0"/>
              <a:t>Presenter Name</a:t>
            </a:r>
            <a:endParaRPr lang="en-US" dirty="0"/>
          </a:p>
        </p:txBody>
      </p:sp>
      <p:sp>
        <p:nvSpPr>
          <p:cNvPr id="13" name="Text Placeholder 9"/>
          <p:cNvSpPr>
            <a:spLocks noGrp="1"/>
          </p:cNvSpPr>
          <p:nvPr>
            <p:ph type="body" sz="quarter" idx="15" hasCustomPrompt="1"/>
          </p:nvPr>
        </p:nvSpPr>
        <p:spPr>
          <a:xfrm>
            <a:off x="8561921" y="1598363"/>
            <a:ext cx="3170897" cy="828861"/>
          </a:xfrm>
        </p:spPr>
        <p:txBody>
          <a:bodyPr lIns="0" tIns="0" rIns="0" bIns="0"/>
          <a:lstStyle>
            <a:lvl1pPr>
              <a:defRPr sz="950" baseline="0">
                <a:solidFill>
                  <a:schemeClr val="tx1">
                    <a:lumMod val="65000"/>
                  </a:schemeClr>
                </a:solidFill>
                <a:latin typeface="Arial Narrow" charset="0"/>
                <a:ea typeface="Arial Narrow" charset="0"/>
                <a:cs typeface="Arial Narrow" charset="0"/>
              </a:defRPr>
            </a:lvl1pPr>
          </a:lstStyle>
          <a:p>
            <a:pPr lvl="0"/>
            <a:r>
              <a:rPr lang="en-US" dirty="0" smtClean="0"/>
              <a:t>Disclaimer paragraph</a:t>
            </a:r>
            <a:endParaRPr lang="en-US" dirty="0"/>
          </a:p>
        </p:txBody>
      </p:sp>
      <p:sp>
        <p:nvSpPr>
          <p:cNvPr id="2" name="Date Placeholder 1"/>
          <p:cNvSpPr>
            <a:spLocks noGrp="1"/>
          </p:cNvSpPr>
          <p:nvPr>
            <p:ph type="dt" sz="half" idx="17"/>
          </p:nvPr>
        </p:nvSpPr>
        <p:spPr>
          <a:xfrm>
            <a:off x="8561035" y="1100213"/>
            <a:ext cx="3182232" cy="223277"/>
          </a:xfrm>
        </p:spPr>
        <p:txBody>
          <a:bodyPr/>
          <a:lstStyle>
            <a:lvl1pPr>
              <a:defRPr>
                <a:solidFill>
                  <a:srgbClr val="FFFFFF"/>
                </a:solidFill>
              </a:defRPr>
            </a:lvl1pPr>
          </a:lstStyle>
          <a:p>
            <a:endParaRPr lang="en-US"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1648" y="5980177"/>
            <a:ext cx="2633472" cy="712117"/>
          </a:xfrm>
          <a:prstGeom prst="rect">
            <a:avLst/>
          </a:prstGeom>
        </p:spPr>
      </p:pic>
    </p:spTree>
    <p:extLst>
      <p:ext uri="{BB962C8B-B14F-4D97-AF65-F5344CB8AC3E}">
        <p14:creationId xmlns:p14="http://schemas.microsoft.com/office/powerpoint/2010/main" val="274476595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white Slim image">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6" hasCustomPrompt="1"/>
          </p:nvPr>
        </p:nvSpPr>
        <p:spPr>
          <a:xfrm>
            <a:off x="427570" y="2419841"/>
            <a:ext cx="11315700" cy="2537621"/>
          </a:xfrm>
          <a:ln>
            <a:noFill/>
          </a:ln>
        </p:spPr>
        <p:txBody>
          <a:bodyPr anchor="ctr"/>
          <a:lstStyle>
            <a:lvl1pPr algn="ctr">
              <a:defRPr>
                <a:solidFill>
                  <a:schemeClr val="tx1"/>
                </a:solidFill>
              </a:defRPr>
            </a:lvl1pPr>
          </a:lstStyle>
          <a:p>
            <a:r>
              <a:rPr lang="en-US" dirty="0" smtClean="0"/>
              <a:t>Cover image</a:t>
            </a:r>
            <a:endParaRPr lang="en-US" dirty="0"/>
          </a:p>
        </p:txBody>
      </p:sp>
      <p:sp>
        <p:nvSpPr>
          <p:cNvPr id="8" name="Title 7"/>
          <p:cNvSpPr>
            <a:spLocks noGrp="1"/>
          </p:cNvSpPr>
          <p:nvPr>
            <p:ph type="title" hasCustomPrompt="1"/>
          </p:nvPr>
        </p:nvSpPr>
        <p:spPr>
          <a:xfrm>
            <a:off x="427571" y="241240"/>
            <a:ext cx="5676468" cy="1072240"/>
          </a:xfrm>
        </p:spPr>
        <p:txBody>
          <a:bodyPr lIns="0" tIns="0" rIns="0" bIns="0">
            <a:normAutofit/>
          </a:bodyPr>
          <a:lstStyle>
            <a:lvl1pPr>
              <a:lnSpc>
                <a:spcPct val="90000"/>
              </a:lnSpc>
              <a:defRPr sz="3750" b="0" i="0">
                <a:solidFill>
                  <a:schemeClr val="tx1"/>
                </a:solidFill>
                <a:latin typeface="Arial Regular" charset="0"/>
                <a:cs typeface="Arial Regular" charset="0"/>
              </a:defRPr>
            </a:lvl1pPr>
          </a:lstStyle>
          <a:p>
            <a:r>
              <a:rPr lang="en-US" dirty="0" smtClean="0"/>
              <a:t>Presentation</a:t>
            </a:r>
            <a:br>
              <a:rPr lang="en-US" dirty="0" smtClean="0"/>
            </a:br>
            <a:r>
              <a:rPr lang="en-US" dirty="0" smtClean="0"/>
              <a:t>Title</a:t>
            </a:r>
            <a:endParaRPr lang="en-US" dirty="0"/>
          </a:p>
        </p:txBody>
      </p:sp>
      <p:sp>
        <p:nvSpPr>
          <p:cNvPr id="10" name="Text Placeholder 9"/>
          <p:cNvSpPr>
            <a:spLocks noGrp="1"/>
          </p:cNvSpPr>
          <p:nvPr>
            <p:ph type="body" sz="quarter" idx="12" hasCustomPrompt="1"/>
          </p:nvPr>
        </p:nvSpPr>
        <p:spPr>
          <a:xfrm>
            <a:off x="427570" y="1291180"/>
            <a:ext cx="5676468" cy="440835"/>
          </a:xfrm>
        </p:spPr>
        <p:txBody>
          <a:bodyPr lIns="0" tIns="0" rIns="0" bIns="0"/>
          <a:lstStyle>
            <a:lvl1pPr>
              <a:defRPr sz="1000">
                <a:solidFill>
                  <a:schemeClr val="tx1"/>
                </a:solidFill>
              </a:defRPr>
            </a:lvl1pPr>
          </a:lstStyle>
          <a:p>
            <a:pPr lvl="0"/>
            <a:r>
              <a:rPr lang="en-US" dirty="0" smtClean="0"/>
              <a:t>Subtitle</a:t>
            </a:r>
            <a:endParaRPr lang="en-US" dirty="0"/>
          </a:p>
        </p:txBody>
      </p:sp>
      <p:sp>
        <p:nvSpPr>
          <p:cNvPr id="11" name="Text Placeholder 9"/>
          <p:cNvSpPr>
            <a:spLocks noGrp="1"/>
          </p:cNvSpPr>
          <p:nvPr>
            <p:ph type="body" sz="quarter" idx="13" hasCustomPrompt="1"/>
          </p:nvPr>
        </p:nvSpPr>
        <p:spPr>
          <a:xfrm>
            <a:off x="8562797" y="298846"/>
            <a:ext cx="3170019" cy="440835"/>
          </a:xfrm>
        </p:spPr>
        <p:txBody>
          <a:bodyPr lIns="0" tIns="0" rIns="0" bIns="0"/>
          <a:lstStyle>
            <a:lvl1pPr>
              <a:spcBef>
                <a:spcPts val="0"/>
              </a:spcBef>
              <a:defRPr sz="950">
                <a:solidFill>
                  <a:schemeClr val="tx1"/>
                </a:solidFill>
              </a:defRPr>
            </a:lvl1pPr>
          </a:lstStyle>
          <a:p>
            <a:pPr lvl="0"/>
            <a:r>
              <a:rPr lang="en-US" dirty="0" smtClean="0"/>
              <a:t>Presenter Name</a:t>
            </a:r>
            <a:endParaRPr lang="en-US" dirty="0"/>
          </a:p>
        </p:txBody>
      </p:sp>
      <p:sp>
        <p:nvSpPr>
          <p:cNvPr id="13" name="Text Placeholder 9"/>
          <p:cNvSpPr>
            <a:spLocks noGrp="1"/>
          </p:cNvSpPr>
          <p:nvPr>
            <p:ph type="body" sz="quarter" idx="15" hasCustomPrompt="1"/>
          </p:nvPr>
        </p:nvSpPr>
        <p:spPr>
          <a:xfrm>
            <a:off x="8562797" y="1601708"/>
            <a:ext cx="3170019" cy="828861"/>
          </a:xfrm>
        </p:spPr>
        <p:txBody>
          <a:bodyPr lIns="0" tIns="0" rIns="0" bIns="0"/>
          <a:lstStyle>
            <a:lvl1pPr>
              <a:defRPr sz="950" baseline="0">
                <a:solidFill>
                  <a:schemeClr val="bg1">
                    <a:lumMod val="50000"/>
                  </a:schemeClr>
                </a:solidFill>
                <a:latin typeface="Arial Narrow" charset="0"/>
                <a:ea typeface="Arial Narrow" charset="0"/>
                <a:cs typeface="Arial Narrow" charset="0"/>
              </a:defRPr>
            </a:lvl1pPr>
          </a:lstStyle>
          <a:p>
            <a:pPr lvl="0"/>
            <a:r>
              <a:rPr lang="en-US" dirty="0" smtClean="0"/>
              <a:t>Disclaimer paragraph</a:t>
            </a:r>
            <a:endParaRPr lang="en-US" dirty="0"/>
          </a:p>
        </p:txBody>
      </p:sp>
      <p:sp>
        <p:nvSpPr>
          <p:cNvPr id="2" name="Date Placeholder 1"/>
          <p:cNvSpPr>
            <a:spLocks noGrp="1"/>
          </p:cNvSpPr>
          <p:nvPr>
            <p:ph type="dt" sz="half" idx="17"/>
          </p:nvPr>
        </p:nvSpPr>
        <p:spPr>
          <a:xfrm>
            <a:off x="8561918" y="1100213"/>
            <a:ext cx="3181349" cy="223277"/>
          </a:xfrm>
        </p:spPr>
        <p:txBody>
          <a:bodyPr/>
          <a:lstStyle/>
          <a:p>
            <a:endParaRPr lang="en-US" dirty="0"/>
          </a:p>
        </p:txBody>
      </p:sp>
    </p:spTree>
    <p:extLst>
      <p:ext uri="{BB962C8B-B14F-4D97-AF65-F5344CB8AC3E}">
        <p14:creationId xmlns:p14="http://schemas.microsoft.com/office/powerpoint/2010/main" val="28884061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DDC3DCF-E0A7-DA4A-BC2C-1EC3743A297B}" type="slidenum">
              <a:rPr lang="en-US" smtClean="0"/>
              <a:pPr/>
              <a:t>‹#›</a:t>
            </a:fld>
            <a:endParaRPr lang="en-US" dirty="0"/>
          </a:p>
        </p:txBody>
      </p:sp>
      <p:sp>
        <p:nvSpPr>
          <p:cNvPr id="6" name="Content Placeholder 5"/>
          <p:cNvSpPr>
            <a:spLocks noGrp="1"/>
          </p:cNvSpPr>
          <p:nvPr>
            <p:ph sz="quarter" idx="12"/>
          </p:nvPr>
        </p:nvSpPr>
        <p:spPr>
          <a:xfrm>
            <a:off x="423138" y="1529221"/>
            <a:ext cx="11338057" cy="4279005"/>
          </a:xfrm>
        </p:spPr>
        <p:txBody>
          <a:bodyPr/>
          <a:lstStyle>
            <a:lvl1pPr>
              <a:defRPr b="0" i="0">
                <a:latin typeface="Arial Regular" charset="0"/>
                <a:cs typeface="Arial Regular" charset="0"/>
              </a:defRPr>
            </a:lvl1pPr>
            <a:lvl2pPr marL="0" marR="0" indent="0" algn="l" defTabSz="457200" rtl="0" eaLnBrk="1" fontAlgn="auto" latinLnBrk="0" hangingPunct="1">
              <a:lnSpc>
                <a:spcPct val="100000"/>
              </a:lnSpc>
              <a:spcBef>
                <a:spcPts val="500"/>
              </a:spcBef>
              <a:spcAft>
                <a:spcPts val="0"/>
              </a:spcAft>
              <a:buClrTx/>
              <a:buSzTx/>
              <a:buFont typeface="Arial"/>
              <a:buNone/>
              <a:tabLst/>
              <a:defRPr b="0" i="0">
                <a:latin typeface="Arial Regular" charset="0"/>
                <a:cs typeface="Arial Regular" charset="0"/>
              </a:defRPr>
            </a:lvl2pPr>
          </a:lstStyle>
          <a:p>
            <a:pPr lvl="0"/>
            <a:r>
              <a:rPr lang="en-US" dirty="0" smtClean="0"/>
              <a:t>Click to edit Master text styles</a:t>
            </a:r>
          </a:p>
          <a:p>
            <a:pPr marL="182880" marR="0" lvl="1" indent="-182880" algn="l" defTabSz="457200" rtl="0" eaLnBrk="1" fontAlgn="auto" latinLnBrk="0" hangingPunct="1">
              <a:lnSpc>
                <a:spcPct val="100000"/>
              </a:lnSpc>
              <a:spcBef>
                <a:spcPts val="500"/>
              </a:spcBef>
              <a:spcAft>
                <a:spcPts val="0"/>
              </a:spcAft>
              <a:buClrTx/>
              <a:buSzTx/>
              <a:buFont typeface="Arial"/>
              <a:buChar char="•"/>
              <a:tabLst/>
              <a:defRPr/>
            </a:pPr>
            <a:r>
              <a:rPr lang="en-US" dirty="0" smtClean="0"/>
              <a:t>Second level. Level 2 Body text can be Regular or Bold. Level 2 Body text can be Regular or Bold. </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9"/>
          <p:cNvSpPr>
            <a:spLocks noGrp="1"/>
          </p:cNvSpPr>
          <p:nvPr>
            <p:ph type="body" sz="quarter" idx="13" hasCustomPrompt="1"/>
          </p:nvPr>
        </p:nvSpPr>
        <p:spPr>
          <a:xfrm>
            <a:off x="419102" y="747522"/>
            <a:ext cx="10829879" cy="440835"/>
          </a:xfrm>
        </p:spPr>
        <p:txBody>
          <a:bodyPr lIns="0" tIns="0" rIns="0" bIns="0"/>
          <a:lstStyle>
            <a:lvl1pPr>
              <a:defRPr sz="1900" b="0">
                <a:solidFill>
                  <a:schemeClr val="tx1"/>
                </a:solidFill>
              </a:defRPr>
            </a:lvl1pPr>
          </a:lstStyle>
          <a:p>
            <a:pPr lvl="0"/>
            <a:r>
              <a:rPr lang="en-US" dirty="0" smtClean="0"/>
              <a:t>Subtitle</a:t>
            </a:r>
            <a:endParaRPr lang="en-US" dirty="0"/>
          </a:p>
        </p:txBody>
      </p:sp>
    </p:spTree>
    <p:extLst>
      <p:ext uri="{BB962C8B-B14F-4D97-AF65-F5344CB8AC3E}">
        <p14:creationId xmlns:p14="http://schemas.microsoft.com/office/powerpoint/2010/main" val="36610028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Disclaim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DDC3DCF-E0A7-DA4A-BC2C-1EC3743A297B}" type="slidenum">
              <a:rPr lang="en-US" smtClean="0"/>
              <a:pPr/>
              <a:t>‹#›</a:t>
            </a:fld>
            <a:endParaRPr lang="en-US" dirty="0"/>
          </a:p>
        </p:txBody>
      </p:sp>
      <p:sp>
        <p:nvSpPr>
          <p:cNvPr id="6" name="Content Placeholder 5"/>
          <p:cNvSpPr>
            <a:spLocks noGrp="1"/>
          </p:cNvSpPr>
          <p:nvPr>
            <p:ph sz="quarter" idx="12"/>
          </p:nvPr>
        </p:nvSpPr>
        <p:spPr>
          <a:xfrm>
            <a:off x="423135" y="1529221"/>
            <a:ext cx="11338560" cy="2990117"/>
          </a:xfrm>
        </p:spPr>
        <p:txBody>
          <a:bodyPr/>
          <a:lstStyle>
            <a:lvl1pPr>
              <a:defRPr b="0" i="0">
                <a:latin typeface="Arial Regular" charset="0"/>
                <a:cs typeface="Arial Regular" charset="0"/>
              </a:defRPr>
            </a:lvl1pPr>
            <a:lvl2pPr marL="0" marR="0" indent="0" algn="l" defTabSz="457200" rtl="0" eaLnBrk="1" fontAlgn="auto" latinLnBrk="0" hangingPunct="1">
              <a:lnSpc>
                <a:spcPct val="100000"/>
              </a:lnSpc>
              <a:spcBef>
                <a:spcPts val="500"/>
              </a:spcBef>
              <a:spcAft>
                <a:spcPts val="0"/>
              </a:spcAft>
              <a:buClrTx/>
              <a:buSzTx/>
              <a:buFont typeface="Arial"/>
              <a:buNone/>
              <a:tabLst/>
              <a:defRPr b="0" i="0">
                <a:latin typeface="Arial Regular" charset="0"/>
                <a:cs typeface="Arial Regular" charset="0"/>
              </a:defRPr>
            </a:lvl2pPr>
          </a:lstStyle>
          <a:p>
            <a:pPr lvl="0"/>
            <a:r>
              <a:rPr lang="en-US" dirty="0" smtClean="0"/>
              <a:t>Click to edit Master text styles</a:t>
            </a:r>
          </a:p>
          <a:p>
            <a:pPr marL="182880" marR="0" lvl="1" indent="-182880" algn="l" defTabSz="457200" rtl="0" eaLnBrk="1" fontAlgn="auto" latinLnBrk="0" hangingPunct="1">
              <a:lnSpc>
                <a:spcPct val="100000"/>
              </a:lnSpc>
              <a:spcBef>
                <a:spcPts val="500"/>
              </a:spcBef>
              <a:spcAft>
                <a:spcPts val="0"/>
              </a:spcAft>
              <a:buClrTx/>
              <a:buSzTx/>
              <a:buFont typeface="Arial"/>
              <a:buChar char="•"/>
              <a:tabLst/>
              <a:defRPr/>
            </a:pPr>
            <a:r>
              <a:rPr lang="en-US" dirty="0" smtClean="0"/>
              <a:t>Second level. Level 2 Body text can be Regular or Bold. Level 2 Body text can be Regular or Bold. </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5"/>
          <p:cNvSpPr>
            <a:spLocks noGrp="1"/>
          </p:cNvSpPr>
          <p:nvPr>
            <p:ph sz="quarter" idx="13"/>
          </p:nvPr>
        </p:nvSpPr>
        <p:spPr>
          <a:xfrm>
            <a:off x="419099" y="4921043"/>
            <a:ext cx="11338560" cy="1096047"/>
          </a:xfrm>
        </p:spPr>
        <p:txBody>
          <a:bodyPr anchor="b"/>
          <a:lstStyle>
            <a:lvl1pPr>
              <a:defRPr sz="950" b="0" i="0">
                <a:latin typeface="Arial Narrow" charset="0"/>
                <a:ea typeface="Arial Narrow" charset="0"/>
                <a:cs typeface="Arial Narrow" charset="0"/>
              </a:defRPr>
            </a:lvl1pPr>
            <a:lvl2pPr marL="0" marR="0" indent="0" algn="l" defTabSz="457200" rtl="0" eaLnBrk="1" fontAlgn="auto" latinLnBrk="0" hangingPunct="1">
              <a:lnSpc>
                <a:spcPct val="100000"/>
              </a:lnSpc>
              <a:spcBef>
                <a:spcPts val="500"/>
              </a:spcBef>
              <a:spcAft>
                <a:spcPts val="0"/>
              </a:spcAft>
              <a:buClrTx/>
              <a:buSzTx/>
              <a:buFont typeface="Arial"/>
              <a:buNone/>
              <a:tabLst/>
              <a:defRPr sz="950" b="0" i="0">
                <a:latin typeface="Arial Narrow" charset="0"/>
                <a:ea typeface="Arial Narrow" charset="0"/>
                <a:cs typeface="Arial Narrow" charset="0"/>
              </a:defRPr>
            </a:lvl2pPr>
            <a:lvl3pPr>
              <a:defRPr sz="950">
                <a:latin typeface="Arial Narrow" charset="0"/>
                <a:ea typeface="Arial Narrow" charset="0"/>
                <a:cs typeface="Arial Narrow" charset="0"/>
              </a:defRPr>
            </a:lvl3pPr>
            <a:lvl4pPr>
              <a:defRPr sz="950">
                <a:latin typeface="Arial Narrow" charset="0"/>
                <a:ea typeface="Arial Narrow" charset="0"/>
                <a:cs typeface="Arial Narrow" charset="0"/>
              </a:defRPr>
            </a:lvl4pPr>
            <a:lvl5pPr>
              <a:defRPr sz="950">
                <a:latin typeface="Arial Narrow" charset="0"/>
                <a:ea typeface="Arial Narrow" charset="0"/>
                <a:cs typeface="Arial Narrow" charset="0"/>
              </a:defRPr>
            </a:lvl5pPr>
          </a:lstStyle>
          <a:p>
            <a:pPr lvl="0"/>
            <a:r>
              <a:rPr lang="en-US" dirty="0" smtClean="0"/>
              <a:t>Click to edit Master text styles</a:t>
            </a:r>
          </a:p>
          <a:p>
            <a:pPr marL="182880" marR="0" lvl="1" indent="-182880" algn="l" defTabSz="457200" rtl="0" eaLnBrk="1" fontAlgn="auto" latinLnBrk="0" hangingPunct="1">
              <a:lnSpc>
                <a:spcPct val="100000"/>
              </a:lnSpc>
              <a:spcBef>
                <a:spcPts val="500"/>
              </a:spcBef>
              <a:spcAft>
                <a:spcPts val="0"/>
              </a:spcAft>
              <a:buClrTx/>
              <a:buSzTx/>
              <a:buFont typeface="Arial"/>
              <a:buChar char="•"/>
              <a:tabLst/>
              <a:defRPr/>
            </a:pPr>
            <a:r>
              <a:rPr lang="en-US" dirty="0" smtClean="0"/>
              <a:t>Second level. Level 2 Body text can be Regular or Bold. Level 2 Body text can be Regular or Bold. </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9"/>
          <p:cNvSpPr>
            <a:spLocks noGrp="1"/>
          </p:cNvSpPr>
          <p:nvPr>
            <p:ph type="body" sz="quarter" idx="14" hasCustomPrompt="1"/>
          </p:nvPr>
        </p:nvSpPr>
        <p:spPr>
          <a:xfrm>
            <a:off x="419102" y="747522"/>
            <a:ext cx="10829879" cy="440835"/>
          </a:xfrm>
        </p:spPr>
        <p:txBody>
          <a:bodyPr lIns="0" tIns="0" rIns="0" bIns="0"/>
          <a:lstStyle>
            <a:lvl1pPr>
              <a:defRPr sz="1900" b="0">
                <a:solidFill>
                  <a:schemeClr val="tx1"/>
                </a:solidFill>
              </a:defRPr>
            </a:lvl1pPr>
          </a:lstStyle>
          <a:p>
            <a:pPr lvl="0"/>
            <a:r>
              <a:rPr lang="en-US" dirty="0" smtClean="0"/>
              <a:t>Subtitle</a:t>
            </a:r>
            <a:endParaRPr lang="en-US" dirty="0"/>
          </a:p>
        </p:txBody>
      </p:sp>
    </p:spTree>
    <p:extLst>
      <p:ext uri="{BB962C8B-B14F-4D97-AF65-F5344CB8AC3E}">
        <p14:creationId xmlns:p14="http://schemas.microsoft.com/office/powerpoint/2010/main" val="376742438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Big poi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DDC3DCF-E0A7-DA4A-BC2C-1EC3743A297B}" type="slidenum">
              <a:rPr lang="en-US" smtClean="0"/>
              <a:pPr/>
              <a:t>‹#›</a:t>
            </a:fld>
            <a:endParaRPr lang="en-US" dirty="0"/>
          </a:p>
        </p:txBody>
      </p:sp>
      <p:sp>
        <p:nvSpPr>
          <p:cNvPr id="6" name="Content Placeholder 5"/>
          <p:cNvSpPr>
            <a:spLocks noGrp="1"/>
          </p:cNvSpPr>
          <p:nvPr>
            <p:ph sz="quarter" idx="12" hasCustomPrompt="1"/>
          </p:nvPr>
        </p:nvSpPr>
        <p:spPr>
          <a:xfrm>
            <a:off x="423136" y="1464425"/>
            <a:ext cx="6070927" cy="4339737"/>
          </a:xfrm>
        </p:spPr>
        <p:txBody>
          <a:bodyPr/>
          <a:lstStyle>
            <a:lvl1pPr>
              <a:defRPr sz="3750" b="0" i="0">
                <a:latin typeface="Arial Regular" charset="0"/>
                <a:cs typeface="Arial Regular" charset="0"/>
              </a:defRPr>
            </a:lvl1pPr>
          </a:lstStyle>
          <a:p>
            <a:pPr lvl="0"/>
            <a:r>
              <a:rPr lang="en-US" dirty="0" smtClean="0"/>
              <a:t>This is a quote or a call-out message.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5"/>
          <p:cNvSpPr>
            <a:spLocks noGrp="1"/>
          </p:cNvSpPr>
          <p:nvPr>
            <p:ph sz="quarter" idx="13" hasCustomPrompt="1"/>
          </p:nvPr>
        </p:nvSpPr>
        <p:spPr>
          <a:xfrm>
            <a:off x="7100175" y="1464423"/>
            <a:ext cx="4643093" cy="4339484"/>
          </a:xfrm>
        </p:spPr>
        <p:txBody>
          <a:bodyPr/>
          <a:lstStyle>
            <a:lvl1pPr>
              <a:defRPr sz="2000" b="0" i="0" baseline="0">
                <a:latin typeface="Arial Regular" charset="0"/>
                <a:cs typeface="Arial Regular" charset="0"/>
              </a:defRPr>
            </a:lvl1pPr>
            <a:lvl2pPr marL="171450" indent="-171450">
              <a:buFont typeface="Arial"/>
              <a:buChar char="•"/>
              <a:defRPr sz="1000"/>
            </a:lvl2pPr>
          </a:lstStyle>
          <a:p>
            <a:pPr lvl="0"/>
            <a:r>
              <a:rPr lang="en-US" dirty="0" smtClean="0"/>
              <a:t>Play with your available ratios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9"/>
          <p:cNvSpPr>
            <a:spLocks noGrp="1"/>
          </p:cNvSpPr>
          <p:nvPr>
            <p:ph type="body" sz="quarter" idx="14" hasCustomPrompt="1"/>
          </p:nvPr>
        </p:nvSpPr>
        <p:spPr>
          <a:xfrm>
            <a:off x="419102" y="747522"/>
            <a:ext cx="10829879" cy="440835"/>
          </a:xfrm>
        </p:spPr>
        <p:txBody>
          <a:bodyPr lIns="0" tIns="0" rIns="0" bIns="0"/>
          <a:lstStyle>
            <a:lvl1pPr>
              <a:defRPr sz="1900" b="0">
                <a:solidFill>
                  <a:schemeClr val="tx1"/>
                </a:solidFill>
              </a:defRPr>
            </a:lvl1pPr>
          </a:lstStyle>
          <a:p>
            <a:pPr lvl="0"/>
            <a:r>
              <a:rPr lang="en-US" dirty="0" smtClean="0"/>
              <a:t>Subtitle</a:t>
            </a:r>
            <a:endParaRPr lang="en-US" dirty="0"/>
          </a:p>
        </p:txBody>
      </p:sp>
    </p:spTree>
    <p:extLst>
      <p:ext uri="{BB962C8B-B14F-4D97-AF65-F5344CB8AC3E}">
        <p14:creationId xmlns:p14="http://schemas.microsoft.com/office/powerpoint/2010/main" val="252952057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white plain">
    <p:bg>
      <p:bgRef idx="1001">
        <a:schemeClr val="bg1"/>
      </p:bgRef>
    </p:bg>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27568" y="183513"/>
            <a:ext cx="9753600" cy="5170835"/>
          </a:xfrm>
        </p:spPr>
        <p:txBody>
          <a:bodyPr lIns="0" tIns="0" rIns="0" bIns="0"/>
          <a:lstStyle>
            <a:lvl1pPr>
              <a:lnSpc>
                <a:spcPct val="90000"/>
              </a:lnSpc>
              <a:defRPr sz="5700" b="0" i="0">
                <a:solidFill>
                  <a:schemeClr val="tx1"/>
                </a:solidFill>
                <a:latin typeface="Arial Regular" charset="0"/>
                <a:cs typeface="Arial Regular" charset="0"/>
              </a:defRPr>
            </a:lvl1pPr>
          </a:lstStyle>
          <a:p>
            <a:r>
              <a:rPr lang="en-US" dirty="0" smtClean="0"/>
              <a:t>Divider</a:t>
            </a:r>
            <a:br>
              <a:rPr lang="en-US" dirty="0" smtClean="0"/>
            </a:br>
            <a:r>
              <a:rPr lang="en-US" dirty="0" smtClean="0"/>
              <a:t>Page</a:t>
            </a:r>
            <a:endParaRPr lang="en-US" dirty="0"/>
          </a:p>
        </p:txBody>
      </p:sp>
      <p:sp>
        <p:nvSpPr>
          <p:cNvPr id="3" name="Footer Placeholder 2"/>
          <p:cNvSpPr>
            <a:spLocks noGrp="1"/>
          </p:cNvSpPr>
          <p:nvPr>
            <p:ph type="ftr" sz="quarter" idx="17"/>
          </p:nvPr>
        </p:nvSpPr>
        <p:spPr/>
        <p:txBody>
          <a:bodyPr/>
          <a:lstStyle/>
          <a:p>
            <a:endParaRPr lang="en-US" dirty="0"/>
          </a:p>
        </p:txBody>
      </p:sp>
      <p:sp>
        <p:nvSpPr>
          <p:cNvPr id="5" name="Slide Number Placeholder 4"/>
          <p:cNvSpPr>
            <a:spLocks noGrp="1"/>
          </p:cNvSpPr>
          <p:nvPr>
            <p:ph type="sldNum" sz="quarter" idx="18"/>
          </p:nvPr>
        </p:nvSpPr>
        <p:spPr/>
        <p:txBody>
          <a:bodyPr/>
          <a:lstStyle/>
          <a:p>
            <a:fld id="{BDDC3DCF-E0A7-DA4A-BC2C-1EC3743A297B}" type="slidenum">
              <a:rPr lang="en-US" smtClean="0"/>
              <a:pPr/>
              <a:t>‹#›</a:t>
            </a:fld>
            <a:endParaRPr lang="en-US" dirty="0"/>
          </a:p>
        </p:txBody>
      </p:sp>
    </p:spTree>
    <p:extLst>
      <p:ext uri="{BB962C8B-B14F-4D97-AF65-F5344CB8AC3E}">
        <p14:creationId xmlns:p14="http://schemas.microsoft.com/office/powerpoint/2010/main" val="266943003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2.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3136" y="217146"/>
            <a:ext cx="10825843" cy="792575"/>
          </a:xfrm>
          <a:prstGeom prst="rect">
            <a:avLst/>
          </a:prstGeom>
        </p:spPr>
        <p:txBody>
          <a:bodyPr vert="horz" lIns="0" tIns="0" rIns="0" bIns="0" rtlCol="0" anchor="t">
            <a:noAutofit/>
          </a:bodyPr>
          <a:lstStyle/>
          <a:p>
            <a:r>
              <a:rPr lang="en-US" dirty="0" smtClean="0"/>
              <a:t>Title (sentence case), 28 point Arial</a:t>
            </a:r>
            <a:endParaRPr lang="en-US" dirty="0"/>
          </a:p>
        </p:txBody>
      </p:sp>
      <p:sp>
        <p:nvSpPr>
          <p:cNvPr id="3" name="Text Placeholder 2"/>
          <p:cNvSpPr>
            <a:spLocks noGrp="1"/>
          </p:cNvSpPr>
          <p:nvPr>
            <p:ph type="body" idx="1"/>
          </p:nvPr>
        </p:nvSpPr>
        <p:spPr>
          <a:xfrm>
            <a:off x="423140" y="1818459"/>
            <a:ext cx="11338057" cy="3297455"/>
          </a:xfrm>
          <a:prstGeom prst="rect">
            <a:avLst/>
          </a:prstGeom>
        </p:spPr>
        <p:txBody>
          <a:bodyPr vert="horz" lIns="0" tIns="0" rIns="0" bIns="0" rtlCol="0">
            <a:noAutofit/>
          </a:bodyPr>
          <a:lstStyle/>
          <a:p>
            <a:pPr lvl="0"/>
            <a:r>
              <a:rPr lang="en-US" dirty="0" smtClean="0"/>
              <a:t>Level 1, normal body text is set at 20pt Arial Bold</a:t>
            </a:r>
          </a:p>
          <a:p>
            <a:pPr marL="0" marR="0" lvl="1" indent="-182880" algn="l" defTabSz="457200" rtl="0" eaLnBrk="1" fontAlgn="auto" latinLnBrk="0" hangingPunct="1">
              <a:lnSpc>
                <a:spcPct val="100000"/>
              </a:lnSpc>
              <a:spcBef>
                <a:spcPts val="500"/>
              </a:spcBef>
              <a:spcAft>
                <a:spcPts val="0"/>
              </a:spcAft>
              <a:buClrTx/>
              <a:buSzTx/>
              <a:buFont typeface="Arial"/>
              <a:buChar char="•"/>
              <a:tabLst/>
              <a:defRPr/>
            </a:pPr>
            <a:r>
              <a:rPr lang="en-US" dirty="0" smtClean="0"/>
              <a:t>Level 2 Body text can be Regular or Bold. </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4893733" y="6314394"/>
            <a:ext cx="6247955" cy="248335"/>
          </a:xfrm>
          <a:prstGeom prst="rect">
            <a:avLst/>
          </a:prstGeom>
        </p:spPr>
        <p:txBody>
          <a:bodyPr vert="horz" lIns="0" tIns="0" rIns="0" bIns="0" rtlCol="0" anchor="t"/>
          <a:lstStyle>
            <a:lvl1pPr algn="r">
              <a:defRPr sz="950" b="0" i="0">
                <a:solidFill>
                  <a:schemeClr val="bg1">
                    <a:lumMod val="50000"/>
                  </a:schemeClr>
                </a:solidFill>
                <a:latin typeface="Arial Regular" charset="0"/>
                <a:cs typeface="Arial Regular" charset="0"/>
              </a:defRPr>
            </a:lvl1pPr>
          </a:lstStyle>
          <a:p>
            <a:endParaRPr lang="en-US" dirty="0"/>
          </a:p>
        </p:txBody>
      </p:sp>
      <p:sp>
        <p:nvSpPr>
          <p:cNvPr id="6" name="Slide Number Placeholder 5"/>
          <p:cNvSpPr>
            <a:spLocks noGrp="1"/>
          </p:cNvSpPr>
          <p:nvPr>
            <p:ph type="sldNum" sz="quarter" idx="4"/>
          </p:nvPr>
        </p:nvSpPr>
        <p:spPr>
          <a:xfrm>
            <a:off x="11486780" y="6435043"/>
            <a:ext cx="274417" cy="254684"/>
          </a:xfrm>
          <a:prstGeom prst="rect">
            <a:avLst/>
          </a:prstGeom>
        </p:spPr>
        <p:txBody>
          <a:bodyPr vert="horz" lIns="0" tIns="0" rIns="0" bIns="0" rtlCol="0" anchor="t"/>
          <a:lstStyle>
            <a:lvl1pPr algn="r">
              <a:defRPr sz="1000" b="0" i="0">
                <a:solidFill>
                  <a:srgbClr val="000000"/>
                </a:solidFill>
                <a:latin typeface="Arial Regular" charset="0"/>
                <a:cs typeface="Arial Regular" charset="0"/>
              </a:defRPr>
            </a:lvl1pPr>
          </a:lstStyle>
          <a:p>
            <a:fld id="{BDDC3DCF-E0A7-DA4A-BC2C-1EC3743A297B}" type="slidenum">
              <a:rPr lang="en-US" smtClean="0"/>
              <a:pPr/>
              <a:t>‹#›</a:t>
            </a:fld>
            <a:endParaRPr lang="en-US" dirty="0"/>
          </a:p>
        </p:txBody>
      </p:sp>
      <p:sp>
        <p:nvSpPr>
          <p:cNvPr id="15" name="Date Placeholder 14"/>
          <p:cNvSpPr>
            <a:spLocks noGrp="1"/>
          </p:cNvSpPr>
          <p:nvPr>
            <p:ph type="dt" sz="half" idx="2"/>
          </p:nvPr>
        </p:nvSpPr>
        <p:spPr>
          <a:xfrm>
            <a:off x="8561919" y="1100213"/>
            <a:ext cx="3181349" cy="223277"/>
          </a:xfrm>
          <a:prstGeom prst="rect">
            <a:avLst/>
          </a:prstGeom>
        </p:spPr>
        <p:txBody>
          <a:bodyPr vert="horz" lIns="0" tIns="0" rIns="0" bIns="0" rtlCol="0" anchor="t"/>
          <a:lstStyle>
            <a:lvl1pPr algn="l">
              <a:defRPr lang="en-US" sz="1000" b="0" i="0" smtClean="0">
                <a:solidFill>
                  <a:srgbClr val="000000"/>
                </a:solidFill>
                <a:latin typeface="Arial Regular" charset="0"/>
                <a:cs typeface="Arial Regular" charset="0"/>
              </a:defRPr>
            </a:lvl1pPr>
          </a:lstStyle>
          <a:p>
            <a:endParaRPr lang="en-US" dirty="0"/>
          </a:p>
        </p:txBody>
      </p:sp>
      <p:sp>
        <p:nvSpPr>
          <p:cNvPr id="13" name="Rectangle 12"/>
          <p:cNvSpPr/>
          <p:nvPr userDrawn="1"/>
        </p:nvSpPr>
        <p:spPr>
          <a:xfrm>
            <a:off x="228081" y="6013062"/>
            <a:ext cx="2757715" cy="71016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4" name="Picture 13"/>
          <p:cNvPicPr>
            <a:picLocks noChangeAspect="1"/>
          </p:cNvPicPr>
          <p:nvPr userDrawn="1"/>
        </p:nvPicPr>
        <p:blipFill>
          <a:blip r:embed="rId24">
            <a:extLst>
              <a:ext uri="{28A0092B-C50C-407E-A947-70E740481C1C}">
                <a14:useLocalDpi xmlns:a14="http://schemas.microsoft.com/office/drawing/2010/main"/>
              </a:ext>
            </a:extLst>
          </a:blip>
          <a:stretch>
            <a:fillRect/>
          </a:stretch>
        </p:blipFill>
        <p:spPr>
          <a:xfrm>
            <a:off x="425538" y="6117698"/>
            <a:ext cx="2244513" cy="461011"/>
          </a:xfrm>
          <a:prstGeom prst="rect">
            <a:avLst/>
          </a:prstGeom>
        </p:spPr>
      </p:pic>
    </p:spTree>
    <p:extLst>
      <p:ext uri="{BB962C8B-B14F-4D97-AF65-F5344CB8AC3E}">
        <p14:creationId xmlns:p14="http://schemas.microsoft.com/office/powerpoint/2010/main" val="2965970304"/>
      </p:ext>
    </p:extLst>
  </p:cSld>
  <p:clrMap bg1="lt1" tx1="dk1" bg2="lt2" tx2="dk2" accent1="accent1" accent2="accent2" accent3="accent3" accent4="accent4" accent5="accent5" accent6="accent6" hlink="hlink" folHlink="folHlink"/>
  <p:sldLayoutIdLst>
    <p:sldLayoutId id="2147484144" r:id="rId1"/>
    <p:sldLayoutId id="2147484146" r:id="rId2"/>
    <p:sldLayoutId id="2147484147" r:id="rId3"/>
    <p:sldLayoutId id="2147484148" r:id="rId4"/>
    <p:sldLayoutId id="2147484149" r:id="rId5"/>
    <p:sldLayoutId id="2147484143" r:id="rId6"/>
    <p:sldLayoutId id="2147484159" r:id="rId7"/>
    <p:sldLayoutId id="2147484150" r:id="rId8"/>
    <p:sldLayoutId id="2147484151" r:id="rId9"/>
    <p:sldLayoutId id="2147484152" r:id="rId10"/>
    <p:sldLayoutId id="2147484154" r:id="rId11"/>
    <p:sldLayoutId id="2147484155" r:id="rId12"/>
    <p:sldLayoutId id="2147484156" r:id="rId13"/>
    <p:sldLayoutId id="2147484157" r:id="rId14"/>
    <p:sldLayoutId id="2147484158" r:id="rId15"/>
    <p:sldLayoutId id="2147484160" r:id="rId16"/>
    <p:sldLayoutId id="2147484145" r:id="rId17"/>
    <p:sldLayoutId id="2147484161" r:id="rId18"/>
    <p:sldLayoutId id="2147484164" r:id="rId19"/>
    <p:sldLayoutId id="2147484165" r:id="rId20"/>
    <p:sldLayoutId id="2147484166" r:id="rId21"/>
    <p:sldLayoutId id="2147484167" r:id="rId22"/>
  </p:sldLayoutIdLst>
  <p:timing>
    <p:tnLst>
      <p:par>
        <p:cTn id="1" dur="indefinite" restart="never" nodeType="tmRoot"/>
      </p:par>
    </p:tnLst>
  </p:timing>
  <p:hf hdr="0" ftr="0" dt="0"/>
  <p:txStyles>
    <p:titleStyle>
      <a:lvl1pPr algn="l" defTabSz="457200" rtl="0" eaLnBrk="1" latinLnBrk="0" hangingPunct="1">
        <a:lnSpc>
          <a:spcPct val="85000"/>
        </a:lnSpc>
        <a:spcBef>
          <a:spcPct val="0"/>
        </a:spcBef>
        <a:buNone/>
        <a:defRPr sz="2800" b="1" i="0" kern="1200" baseline="0">
          <a:solidFill>
            <a:schemeClr val="tx1"/>
          </a:solidFill>
          <a:latin typeface="Arial" charset="0"/>
          <a:ea typeface="Arial" charset="0"/>
          <a:cs typeface="Arial" charset="0"/>
        </a:defRPr>
      </a:lvl1pPr>
    </p:titleStyle>
    <p:bodyStyle>
      <a:lvl1pPr marL="0" indent="0" algn="l" defTabSz="457200" rtl="0" eaLnBrk="1" latinLnBrk="0" hangingPunct="1">
        <a:spcBef>
          <a:spcPts val="500"/>
        </a:spcBef>
        <a:buFont typeface="Arial"/>
        <a:buNone/>
        <a:defRPr sz="2000" b="1" i="0" kern="1200" baseline="0">
          <a:solidFill>
            <a:schemeClr val="tx1"/>
          </a:solidFill>
          <a:latin typeface="Arial" charset="0"/>
          <a:ea typeface="Arial" charset="0"/>
          <a:cs typeface="Arial" charset="0"/>
        </a:defRPr>
      </a:lvl1pPr>
      <a:lvl2pPr marL="182880" marR="0" indent="-182880" algn="l" defTabSz="457200" rtl="0" eaLnBrk="1" fontAlgn="auto" latinLnBrk="0" hangingPunct="1">
        <a:lnSpc>
          <a:spcPct val="100000"/>
        </a:lnSpc>
        <a:spcBef>
          <a:spcPts val="500"/>
        </a:spcBef>
        <a:spcAft>
          <a:spcPts val="0"/>
        </a:spcAft>
        <a:buClrTx/>
        <a:buSzTx/>
        <a:buFont typeface="Arial"/>
        <a:buChar char="•"/>
        <a:tabLst/>
        <a:defRPr sz="2000" b="1" i="0" kern="1200">
          <a:solidFill>
            <a:schemeClr val="tx1"/>
          </a:solidFill>
          <a:latin typeface="Arial" charset="0"/>
          <a:ea typeface="Arial" charset="0"/>
          <a:cs typeface="Arial" charset="0"/>
        </a:defRPr>
      </a:lvl2pPr>
      <a:lvl3pPr marL="393192" indent="-182880" algn="l" defTabSz="457200" rtl="0" eaLnBrk="1" latinLnBrk="0" hangingPunct="1">
        <a:spcBef>
          <a:spcPts val="600"/>
        </a:spcBef>
        <a:buFont typeface=".AppleSystemUIFont" charset="-120"/>
        <a:buChar char="-"/>
        <a:defRPr sz="1350" b="1" i="0" kern="1200">
          <a:solidFill>
            <a:schemeClr val="tx1"/>
          </a:solidFill>
          <a:latin typeface="Arial" charset="0"/>
          <a:ea typeface="Arial" charset="0"/>
          <a:cs typeface="Arial" charset="0"/>
        </a:defRPr>
      </a:lvl3pPr>
      <a:lvl4pPr marL="603504" indent="-182880" algn="l" defTabSz="457200" rtl="0" eaLnBrk="1" latinLnBrk="0" hangingPunct="1">
        <a:spcBef>
          <a:spcPts val="500"/>
        </a:spcBef>
        <a:buSzPct val="100000"/>
        <a:buFont typeface=".AppleSystemUIFont" charset="-120"/>
        <a:buChar char="-"/>
        <a:defRPr sz="1350" b="1" i="0" kern="1200">
          <a:solidFill>
            <a:schemeClr val="tx1"/>
          </a:solidFill>
          <a:latin typeface="Arial" charset="0"/>
          <a:ea typeface="Arial" charset="0"/>
          <a:cs typeface="Arial" charset="0"/>
        </a:defRPr>
      </a:lvl4pPr>
      <a:lvl5pPr marL="822960" indent="-182880" algn="l" defTabSz="457200" rtl="0" eaLnBrk="1" latinLnBrk="0" hangingPunct="1">
        <a:spcBef>
          <a:spcPts val="500"/>
        </a:spcBef>
        <a:buFont typeface=".AppleSystemUIFont" charset="-120"/>
        <a:buChar char="-"/>
        <a:defRPr sz="1350" b="1" i="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1pPr>
            <a:lvl2pPr marL="0" marR="0" lvl="1" indent="0" algn="l" rtl="0">
              <a:spcBef>
                <a:spcPts val="0"/>
              </a:spcBef>
              <a:spcAft>
                <a:spcPts val="0"/>
              </a:spcAft>
              <a:buClr>
                <a:schemeClr val="dk1"/>
              </a:buClr>
              <a:buSzPts val="1400"/>
              <a:buFont typeface="Arial"/>
              <a:buNone/>
              <a:defRPr sz="2800" b="0" i="0" u="none" strike="noStrike" cap="none">
                <a:solidFill>
                  <a:schemeClr val="dk1"/>
                </a:solidFill>
              </a:defRPr>
            </a:lvl2pPr>
            <a:lvl3pPr marL="0" marR="0" lvl="2" indent="0" algn="l" rtl="0">
              <a:spcBef>
                <a:spcPts val="0"/>
              </a:spcBef>
              <a:spcAft>
                <a:spcPts val="0"/>
              </a:spcAft>
              <a:buClr>
                <a:schemeClr val="dk1"/>
              </a:buClr>
              <a:buSzPts val="1400"/>
              <a:buFont typeface="Arial"/>
              <a:buNone/>
              <a:defRPr sz="2800" b="0" i="0" u="none" strike="noStrike" cap="none">
                <a:solidFill>
                  <a:schemeClr val="dk1"/>
                </a:solidFill>
              </a:defRPr>
            </a:lvl3pPr>
            <a:lvl4pPr marL="0" marR="0" lvl="3" indent="0" algn="l" rtl="0">
              <a:spcBef>
                <a:spcPts val="0"/>
              </a:spcBef>
              <a:spcAft>
                <a:spcPts val="0"/>
              </a:spcAft>
              <a:buClr>
                <a:schemeClr val="dk1"/>
              </a:buClr>
              <a:buSzPts val="1400"/>
              <a:buFont typeface="Arial"/>
              <a:buNone/>
              <a:defRPr sz="2800" b="0" i="0" u="none" strike="noStrike" cap="none">
                <a:solidFill>
                  <a:schemeClr val="dk1"/>
                </a:solidFill>
              </a:defRPr>
            </a:lvl4pPr>
            <a:lvl5pPr marL="0" marR="0" lvl="4" indent="0" algn="l" rtl="0">
              <a:spcBef>
                <a:spcPts val="0"/>
              </a:spcBef>
              <a:spcAft>
                <a:spcPts val="0"/>
              </a:spcAft>
              <a:buClr>
                <a:schemeClr val="dk1"/>
              </a:buClr>
              <a:buSzPts val="1400"/>
              <a:buFont typeface="Arial"/>
              <a:buNone/>
              <a:defRPr sz="2800" b="0" i="0" u="none" strike="noStrike" cap="none">
                <a:solidFill>
                  <a:schemeClr val="dk1"/>
                </a:solidFill>
              </a:defRPr>
            </a:lvl5pPr>
            <a:lvl6pPr marL="0" marR="0" lvl="5" indent="0" algn="l" rtl="0">
              <a:spcBef>
                <a:spcPts val="0"/>
              </a:spcBef>
              <a:spcAft>
                <a:spcPts val="0"/>
              </a:spcAft>
              <a:buClr>
                <a:schemeClr val="dk1"/>
              </a:buClr>
              <a:buSzPts val="1400"/>
              <a:buFont typeface="Arial"/>
              <a:buNone/>
              <a:defRPr sz="2800" b="0" i="0" u="none" strike="noStrike" cap="none">
                <a:solidFill>
                  <a:schemeClr val="dk1"/>
                </a:solidFill>
              </a:defRPr>
            </a:lvl6pPr>
            <a:lvl7pPr marL="0" marR="0" lvl="6" indent="0" algn="l" rtl="0">
              <a:spcBef>
                <a:spcPts val="0"/>
              </a:spcBef>
              <a:spcAft>
                <a:spcPts val="0"/>
              </a:spcAft>
              <a:buClr>
                <a:schemeClr val="dk1"/>
              </a:buClr>
              <a:buSzPts val="1400"/>
              <a:buFont typeface="Arial"/>
              <a:buNone/>
              <a:defRPr sz="2800" b="0" i="0" u="none" strike="noStrike" cap="none">
                <a:solidFill>
                  <a:schemeClr val="dk1"/>
                </a:solidFill>
              </a:defRPr>
            </a:lvl7pPr>
            <a:lvl8pPr marL="0" marR="0" lvl="7" indent="0" algn="l" rtl="0">
              <a:spcBef>
                <a:spcPts val="0"/>
              </a:spcBef>
              <a:spcAft>
                <a:spcPts val="0"/>
              </a:spcAft>
              <a:buClr>
                <a:schemeClr val="dk1"/>
              </a:buClr>
              <a:buSzPts val="1400"/>
              <a:buFont typeface="Arial"/>
              <a:buNone/>
              <a:defRPr sz="2800" b="0" i="0" u="none" strike="noStrike" cap="none">
                <a:solidFill>
                  <a:schemeClr val="dk1"/>
                </a:solidFill>
              </a:defRPr>
            </a:lvl8pPr>
            <a:lvl9pPr marL="0" marR="0" lvl="8" indent="0" algn="l" rtl="0">
              <a:spcBef>
                <a:spcPts val="0"/>
              </a:spcBef>
              <a:spcAft>
                <a:spcPts val="0"/>
              </a:spcAft>
              <a:buClr>
                <a:schemeClr val="dk1"/>
              </a:buClr>
              <a:buSzPts val="1400"/>
              <a:buFont typeface="Arial"/>
              <a:buNone/>
              <a:defRPr sz="2800" b="0" i="0" u="none" strike="noStrike" cap="none">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dk2"/>
              </a:buClr>
              <a:buSzPts val="1400"/>
              <a:buFont typeface="Arial"/>
              <a:buNone/>
              <a:defRPr sz="1800" b="0" i="0" u="none" strike="noStrike" cap="none">
                <a:solidFill>
                  <a:schemeClr val="dk2"/>
                </a:solidFill>
                <a:latin typeface="Arial"/>
                <a:ea typeface="Arial"/>
                <a:cs typeface="Arial"/>
                <a:sym typeface="Arial"/>
              </a:defRPr>
            </a:lvl1pPr>
            <a:lvl2pPr marL="914400" marR="0" lvl="1" indent="-2286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2pPr>
            <a:lvl3pPr marL="1371600" marR="0" lvl="2" indent="-2286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3pPr>
            <a:lvl4pPr marL="1828800" marR="0" lvl="3" indent="-2286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4pPr>
            <a:lvl5pPr marL="2286000" marR="0" lvl="4" indent="-2286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5pPr>
            <a:lvl6pPr marL="2743200" marR="0" lvl="5" indent="-2286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6pPr>
            <a:lvl7pPr marL="3200400" marR="0" lvl="6" indent="-2286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7pPr>
            <a:lvl8pPr marL="3657600" marR="0" lvl="7" indent="-2286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8pPr>
            <a:lvl9pPr marL="4114800" marR="0" lvl="8" indent="-228600" algn="l" rtl="0">
              <a:lnSpc>
                <a:spcPct val="115000"/>
              </a:lnSpc>
              <a:spcBef>
                <a:spcPts val="1600"/>
              </a:spcBef>
              <a:spcAft>
                <a:spcPts val="1600"/>
              </a:spcAft>
              <a:buClr>
                <a:schemeClr val="dk2"/>
              </a:buClr>
              <a:buSzPts val="1400"/>
              <a:buFont typeface="Arial"/>
              <a:buNone/>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11296609" y="6217621"/>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sz="1400">
              <a:solidFill>
                <a:srgbClr val="000000"/>
              </a:solidFill>
            </a:endParaRPr>
          </a:p>
        </p:txBody>
      </p:sp>
    </p:spTree>
    <p:extLst>
      <p:ext uri="{BB962C8B-B14F-4D97-AF65-F5344CB8AC3E}">
        <p14:creationId xmlns:p14="http://schemas.microsoft.com/office/powerpoint/2010/main" val="1597617731"/>
      </p:ext>
    </p:extLst>
  </p:cSld>
  <p:clrMap bg1="lt1" tx1="dk1" bg2="dk2" tx2="lt2" accent1="accent1" accent2="accent2" accent3="accent3" accent4="accent4" accent5="accent5" accent6="accent6" hlink="hlink" folHlink="folHlink"/>
  <p:sldLayoutIdLst>
    <p:sldLayoutId id="2147484169" r:id="rId1"/>
    <p:sldLayoutId id="2147484170" r:id="rId2"/>
    <p:sldLayoutId id="2147484171" r:id="rId3"/>
    <p:sldLayoutId id="2147484172" r:id="rId4"/>
    <p:sldLayoutId id="2147484173" r:id="rId5"/>
    <p:sldLayoutId id="2147484174" r:id="rId6"/>
    <p:sldLayoutId id="2147484175" r:id="rId7"/>
    <p:sldLayoutId id="2147484176" r:id="rId8"/>
    <p:sldLayoutId id="2147484177" r:id="rId9"/>
    <p:sldLayoutId id="2147484178" r:id="rId10"/>
    <p:sldLayoutId id="214748417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hyperlink" Target="https://papers.ssrn.com/sol3/papers.cfm?abstract_id=556704" TargetMode="External"/><Relationship Id="rId2" Type="http://schemas.openxmlformats.org/officeDocument/2006/relationships/hyperlink" Target="https://papers.ssrn.com/sol3/papers.cfm?abstract_id=2479542" TargetMode="External"/><Relationship Id="rId1" Type="http://schemas.openxmlformats.org/officeDocument/2006/relationships/slideLayout" Target="../slideLayouts/slideLayout21.xml"/><Relationship Id="rId4" Type="http://schemas.openxmlformats.org/officeDocument/2006/relationships/image" Target="../media/image9.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1.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3" Type="http://schemas.openxmlformats.org/officeDocument/2006/relationships/hyperlink" Target="http://www.standardandpoors.com/" TargetMode="External"/><Relationship Id="rId2" Type="http://schemas.openxmlformats.org/officeDocument/2006/relationships/notesSlide" Target="../notesSlides/notesSlide8.xml"/><Relationship Id="rId1" Type="http://schemas.openxmlformats.org/officeDocument/2006/relationships/slideLayout" Target="../slideLayouts/slideLayout21.xml"/><Relationship Id="rId5" Type="http://schemas.openxmlformats.org/officeDocument/2006/relationships/hyperlink" Target="http://www.standardandpoors.com/usratingsfees" TargetMode="External"/><Relationship Id="rId4" Type="http://schemas.openxmlformats.org/officeDocument/2006/relationships/hyperlink" Target="http://www.ratingsdirect.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hyperlink" Target="https://marketintelligence.spglobal.com/our-thinking/ideas/natural-language-processing-part-i-primer" TargetMode="Externa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hyperlink" Target="https://marketintelligence.spglobal.com/our-thinking/ideas/natural-language-processing-part-i-primer" TargetMode="Externa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5707700" y="4602300"/>
            <a:ext cx="4843500" cy="615900"/>
          </a:xfrm>
          <a:prstGeom prst="rect">
            <a:avLst/>
          </a:prstGeom>
          <a:noFill/>
          <a:ln>
            <a:noFill/>
          </a:ln>
        </p:spPr>
        <p:txBody>
          <a:bodyPr spcFirstLastPara="1" wrap="square" lIns="91425" tIns="91425" rIns="91425" bIns="91425" anchor="t" anchorCtr="0">
            <a:noAutofit/>
          </a:bodyPr>
          <a:lstStyle/>
          <a:p>
            <a:pPr algn="r" defTabSz="914400" fontAlgn="auto">
              <a:spcBef>
                <a:spcPts val="0"/>
              </a:spcBef>
              <a:spcAft>
                <a:spcPts val="0"/>
              </a:spcAft>
              <a:buClr>
                <a:srgbClr val="FFFFFF"/>
              </a:buClr>
            </a:pPr>
            <a:endParaRPr sz="1400" kern="0">
              <a:solidFill>
                <a:srgbClr val="000000"/>
              </a:solidFill>
              <a:latin typeface="Arial"/>
              <a:cs typeface="Arial"/>
              <a:sym typeface="Arial"/>
            </a:endParaRPr>
          </a:p>
        </p:txBody>
      </p:sp>
      <p:sp>
        <p:nvSpPr>
          <p:cNvPr id="55" name="Google Shape;55;p13"/>
          <p:cNvSpPr txBox="1"/>
          <p:nvPr/>
        </p:nvSpPr>
        <p:spPr>
          <a:xfrm>
            <a:off x="8967850" y="2068969"/>
            <a:ext cx="1294500" cy="344100"/>
          </a:xfrm>
          <a:prstGeom prst="rect">
            <a:avLst/>
          </a:prstGeom>
          <a:noFill/>
          <a:ln>
            <a:noFill/>
          </a:ln>
        </p:spPr>
        <p:txBody>
          <a:bodyPr spcFirstLastPara="1" wrap="square" lIns="91425" tIns="91425" rIns="91425" bIns="91425" anchor="t" anchorCtr="0">
            <a:noAutofit/>
          </a:bodyPr>
          <a:lstStyle/>
          <a:p>
            <a:pPr defTabSz="914400" fontAlgn="auto">
              <a:spcBef>
                <a:spcPts val="0"/>
              </a:spcBef>
              <a:spcAft>
                <a:spcPts val="0"/>
              </a:spcAft>
              <a:buClr>
                <a:srgbClr val="FFFFFF"/>
              </a:buClr>
            </a:pPr>
            <a:r>
              <a:rPr lang="en" kern="0">
                <a:solidFill>
                  <a:srgbClr val="FFFFFF"/>
                </a:solidFill>
                <a:latin typeface="Raleway"/>
                <a:ea typeface="Raleway"/>
                <a:cs typeface="Raleway"/>
                <a:sym typeface="Raleway"/>
              </a:rPr>
              <a:t>@ODSC</a:t>
            </a:r>
            <a:endParaRPr kern="0">
              <a:solidFill>
                <a:srgbClr val="000000"/>
              </a:solidFill>
              <a:latin typeface="Arial"/>
              <a:cs typeface="Arial"/>
              <a:sym typeface="Arial"/>
            </a:endParaRPr>
          </a:p>
        </p:txBody>
      </p:sp>
      <p:sp>
        <p:nvSpPr>
          <p:cNvPr id="56" name="Google Shape;56;p13"/>
          <p:cNvSpPr txBox="1"/>
          <p:nvPr/>
        </p:nvSpPr>
        <p:spPr>
          <a:xfrm>
            <a:off x="2015675" y="1070306"/>
            <a:ext cx="5324700" cy="3086100"/>
          </a:xfrm>
          <a:prstGeom prst="rect">
            <a:avLst/>
          </a:prstGeom>
          <a:noFill/>
          <a:ln>
            <a:noFill/>
          </a:ln>
        </p:spPr>
        <p:txBody>
          <a:bodyPr spcFirstLastPara="1" wrap="square" lIns="91425" tIns="91425" rIns="91425" bIns="91425" anchor="t" anchorCtr="0">
            <a:noAutofit/>
          </a:bodyPr>
          <a:lstStyle/>
          <a:p>
            <a:pPr defTabSz="914400" fontAlgn="auto">
              <a:spcBef>
                <a:spcPts val="0"/>
              </a:spcBef>
              <a:spcAft>
                <a:spcPts val="0"/>
              </a:spcAft>
              <a:buClr>
                <a:srgbClr val="000000"/>
              </a:buClr>
            </a:pPr>
            <a:r>
              <a:rPr lang="en" sz="6000" kern="0">
                <a:solidFill>
                  <a:srgbClr val="FFFFFF"/>
                </a:solidFill>
                <a:latin typeface="Raleway"/>
                <a:ea typeface="Raleway"/>
                <a:cs typeface="Raleway"/>
                <a:sym typeface="Raleway"/>
              </a:rPr>
              <a:t>OPEN </a:t>
            </a:r>
            <a:endParaRPr sz="6000" kern="0">
              <a:solidFill>
                <a:srgbClr val="FFFFFF"/>
              </a:solidFill>
              <a:latin typeface="Raleway"/>
              <a:ea typeface="Raleway"/>
              <a:cs typeface="Raleway"/>
              <a:sym typeface="Raleway"/>
            </a:endParaRPr>
          </a:p>
          <a:p>
            <a:pPr defTabSz="914400" fontAlgn="auto">
              <a:spcBef>
                <a:spcPts val="0"/>
              </a:spcBef>
              <a:spcAft>
                <a:spcPts val="0"/>
              </a:spcAft>
              <a:buClr>
                <a:srgbClr val="000000"/>
              </a:buClr>
            </a:pPr>
            <a:r>
              <a:rPr lang="en" sz="6000" kern="0">
                <a:solidFill>
                  <a:srgbClr val="FFFFFF"/>
                </a:solidFill>
                <a:latin typeface="Raleway"/>
                <a:ea typeface="Raleway"/>
                <a:cs typeface="Raleway"/>
                <a:sym typeface="Raleway"/>
              </a:rPr>
              <a:t>DATA </a:t>
            </a:r>
            <a:endParaRPr sz="6000" kern="0">
              <a:solidFill>
                <a:srgbClr val="FFFFFF"/>
              </a:solidFill>
              <a:latin typeface="Raleway"/>
              <a:ea typeface="Raleway"/>
              <a:cs typeface="Raleway"/>
              <a:sym typeface="Raleway"/>
            </a:endParaRPr>
          </a:p>
          <a:p>
            <a:pPr defTabSz="914400" fontAlgn="auto">
              <a:spcBef>
                <a:spcPts val="0"/>
              </a:spcBef>
              <a:spcAft>
                <a:spcPts val="0"/>
              </a:spcAft>
              <a:buClr>
                <a:srgbClr val="000000"/>
              </a:buClr>
            </a:pPr>
            <a:r>
              <a:rPr lang="en" sz="6000" kern="0">
                <a:solidFill>
                  <a:srgbClr val="FFFFFF"/>
                </a:solidFill>
                <a:latin typeface="Raleway"/>
                <a:ea typeface="Raleway"/>
                <a:cs typeface="Raleway"/>
                <a:sym typeface="Raleway"/>
              </a:rPr>
              <a:t>SCIENCE </a:t>
            </a:r>
            <a:endParaRPr sz="6000" kern="0">
              <a:solidFill>
                <a:srgbClr val="FFFFFF"/>
              </a:solidFill>
              <a:latin typeface="Raleway"/>
              <a:ea typeface="Raleway"/>
              <a:cs typeface="Raleway"/>
              <a:sym typeface="Raleway"/>
            </a:endParaRPr>
          </a:p>
          <a:p>
            <a:pPr defTabSz="914400" fontAlgn="auto">
              <a:spcBef>
                <a:spcPts val="0"/>
              </a:spcBef>
              <a:spcAft>
                <a:spcPts val="0"/>
              </a:spcAft>
              <a:buClr>
                <a:srgbClr val="000000"/>
              </a:buClr>
            </a:pPr>
            <a:r>
              <a:rPr lang="en" sz="6000" kern="0">
                <a:solidFill>
                  <a:srgbClr val="FFFFFF"/>
                </a:solidFill>
                <a:latin typeface="Raleway"/>
                <a:ea typeface="Raleway"/>
                <a:cs typeface="Raleway"/>
                <a:sym typeface="Raleway"/>
              </a:rPr>
              <a:t>CONFERENCE</a:t>
            </a:r>
            <a:endParaRPr sz="6000" kern="0">
              <a:solidFill>
                <a:srgbClr val="FFFFFF"/>
              </a:solidFill>
              <a:latin typeface="Raleway"/>
              <a:ea typeface="Raleway"/>
              <a:cs typeface="Raleway"/>
              <a:sym typeface="Raleway"/>
            </a:endParaRPr>
          </a:p>
        </p:txBody>
      </p:sp>
      <p:sp>
        <p:nvSpPr>
          <p:cNvPr id="57" name="Google Shape;57;p13"/>
          <p:cNvSpPr txBox="1"/>
          <p:nvPr/>
        </p:nvSpPr>
        <p:spPr>
          <a:xfrm>
            <a:off x="4966400" y="5023069"/>
            <a:ext cx="5478900" cy="615900"/>
          </a:xfrm>
          <a:prstGeom prst="rect">
            <a:avLst/>
          </a:prstGeom>
          <a:noFill/>
          <a:ln>
            <a:noFill/>
          </a:ln>
        </p:spPr>
        <p:txBody>
          <a:bodyPr spcFirstLastPara="1" wrap="square" lIns="91425" tIns="91425" rIns="91425" bIns="91425" anchor="t" anchorCtr="0">
            <a:noAutofit/>
          </a:bodyPr>
          <a:lstStyle/>
          <a:p>
            <a:pPr algn="r" defTabSz="914400" fontAlgn="auto">
              <a:spcBef>
                <a:spcPts val="0"/>
              </a:spcBef>
              <a:spcAft>
                <a:spcPts val="0"/>
              </a:spcAft>
              <a:buClr>
                <a:srgbClr val="FFFFFF"/>
              </a:buClr>
            </a:pPr>
            <a:endParaRPr sz="2400" b="1" kern="0">
              <a:solidFill>
                <a:srgbClr val="FFFFFF"/>
              </a:solidFill>
              <a:latin typeface="Raleway"/>
              <a:ea typeface="Raleway"/>
              <a:cs typeface="Raleway"/>
              <a:sym typeface="Raleway"/>
            </a:endParaRPr>
          </a:p>
          <a:p>
            <a:pPr algn="r" defTabSz="914400" fontAlgn="auto">
              <a:spcBef>
                <a:spcPts val="0"/>
              </a:spcBef>
              <a:spcAft>
                <a:spcPts val="0"/>
              </a:spcAft>
              <a:buClr>
                <a:srgbClr val="FFFFFF"/>
              </a:buClr>
            </a:pPr>
            <a:endParaRPr b="1" kern="0">
              <a:solidFill>
                <a:srgbClr val="FFFFFF"/>
              </a:solidFill>
              <a:latin typeface="Raleway"/>
              <a:ea typeface="Raleway"/>
              <a:cs typeface="Raleway"/>
              <a:sym typeface="Raleway"/>
            </a:endParaRPr>
          </a:p>
        </p:txBody>
      </p:sp>
      <p:pic>
        <p:nvPicPr>
          <p:cNvPr id="58" name="Google Shape;58;p13"/>
          <p:cNvPicPr preferRelativeResize="0"/>
          <p:nvPr/>
        </p:nvPicPr>
        <p:blipFill>
          <a:blip r:embed="rId3">
            <a:alphaModFix/>
          </a:blip>
          <a:stretch>
            <a:fillRect/>
          </a:stretch>
        </p:blipFill>
        <p:spPr>
          <a:xfrm>
            <a:off x="529389" y="385011"/>
            <a:ext cx="11093116" cy="6112042"/>
          </a:xfrm>
          <a:prstGeom prst="rect">
            <a:avLst/>
          </a:prstGeom>
          <a:noFill/>
          <a:ln>
            <a:noFill/>
          </a:ln>
        </p:spPr>
      </p:pic>
    </p:spTree>
    <p:extLst>
      <p:ext uri="{BB962C8B-B14F-4D97-AF65-F5344CB8AC3E}">
        <p14:creationId xmlns:p14="http://schemas.microsoft.com/office/powerpoint/2010/main" val="28946893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8325" y="158589"/>
            <a:ext cx="8744218" cy="516531"/>
          </a:xfrm>
        </p:spPr>
        <p:txBody>
          <a:bodyPr/>
          <a:lstStyle/>
          <a:p>
            <a:r>
              <a:rPr lang="en-US" sz="2000" dirty="0"/>
              <a:t>Motivation – Historical Performance Comparison of Strategies</a:t>
            </a:r>
          </a:p>
        </p:txBody>
      </p:sp>
      <p:sp>
        <p:nvSpPr>
          <p:cNvPr id="5" name="Slide Number Placeholder 2"/>
          <p:cNvSpPr txBox="1">
            <a:spLocks/>
          </p:cNvSpPr>
          <p:nvPr/>
        </p:nvSpPr>
        <p:spPr>
          <a:xfrm>
            <a:off x="10139085" y="6435043"/>
            <a:ext cx="358000" cy="254684"/>
          </a:xfrm>
          <a:prstGeom prst="rect">
            <a:avLst/>
          </a:prstGeom>
        </p:spPr>
        <p:txBody>
          <a:bodyPr/>
          <a:lstStyle>
            <a:defPPr>
              <a:defRPr lang="en-US"/>
            </a:defPPr>
            <a:lvl1pPr algn="l" defTabSz="457200" rtl="0" fontAlgn="base">
              <a:spcBef>
                <a:spcPct val="0"/>
              </a:spcBef>
              <a:spcAft>
                <a:spcPct val="0"/>
              </a:spcAft>
              <a:defRPr kern="1200">
                <a:solidFill>
                  <a:schemeClr val="tx1"/>
                </a:solidFill>
                <a:latin typeface="Calibri" charset="0"/>
                <a:ea typeface="MS PGothic" charset="0"/>
                <a:cs typeface="MS PGothic" charset="0"/>
              </a:defRPr>
            </a:lvl1pPr>
            <a:lvl2pPr marL="457200" algn="l" defTabSz="457200" rtl="0" fontAlgn="base">
              <a:spcBef>
                <a:spcPct val="0"/>
              </a:spcBef>
              <a:spcAft>
                <a:spcPct val="0"/>
              </a:spcAft>
              <a:defRPr kern="1200">
                <a:solidFill>
                  <a:schemeClr val="tx1"/>
                </a:solidFill>
                <a:latin typeface="Calibri" charset="0"/>
                <a:ea typeface="MS PGothic" charset="0"/>
                <a:cs typeface="MS PGothic" charset="0"/>
              </a:defRPr>
            </a:lvl2pPr>
            <a:lvl3pPr marL="914400" algn="l" defTabSz="457200" rtl="0" fontAlgn="base">
              <a:spcBef>
                <a:spcPct val="0"/>
              </a:spcBef>
              <a:spcAft>
                <a:spcPct val="0"/>
              </a:spcAft>
              <a:defRPr kern="1200">
                <a:solidFill>
                  <a:schemeClr val="tx1"/>
                </a:solidFill>
                <a:latin typeface="Calibri" charset="0"/>
                <a:ea typeface="MS PGothic" charset="0"/>
                <a:cs typeface="MS PGothic" charset="0"/>
              </a:defRPr>
            </a:lvl3pPr>
            <a:lvl4pPr marL="1371600" algn="l" defTabSz="457200" rtl="0" fontAlgn="base">
              <a:spcBef>
                <a:spcPct val="0"/>
              </a:spcBef>
              <a:spcAft>
                <a:spcPct val="0"/>
              </a:spcAft>
              <a:defRPr kern="1200">
                <a:solidFill>
                  <a:schemeClr val="tx1"/>
                </a:solidFill>
                <a:latin typeface="Calibri" charset="0"/>
                <a:ea typeface="MS PGothic" charset="0"/>
                <a:cs typeface="MS PGothic" charset="0"/>
              </a:defRPr>
            </a:lvl4pPr>
            <a:lvl5pPr marL="1828800" algn="l" defTabSz="457200" rtl="0" fontAlgn="base">
              <a:spcBef>
                <a:spcPct val="0"/>
              </a:spcBef>
              <a:spcAft>
                <a:spcPct val="0"/>
              </a:spcAft>
              <a:defRPr kern="1200">
                <a:solidFill>
                  <a:schemeClr val="tx1"/>
                </a:solidFill>
                <a:latin typeface="Calibri" charset="0"/>
                <a:ea typeface="MS PGothic" charset="0"/>
                <a:cs typeface="MS PGothic" charset="0"/>
              </a:defRPr>
            </a:lvl5pPr>
            <a:lvl6pPr marL="2286000" algn="l" defTabSz="457200" rtl="0" eaLnBrk="1" latinLnBrk="0" hangingPunct="1">
              <a:defRPr kern="1200">
                <a:solidFill>
                  <a:schemeClr val="tx1"/>
                </a:solidFill>
                <a:latin typeface="Calibri" charset="0"/>
                <a:ea typeface="MS PGothic" charset="0"/>
                <a:cs typeface="MS PGothic" charset="0"/>
              </a:defRPr>
            </a:lvl6pPr>
            <a:lvl7pPr marL="2743200" algn="l" defTabSz="457200" rtl="0" eaLnBrk="1" latinLnBrk="0" hangingPunct="1">
              <a:defRPr kern="1200">
                <a:solidFill>
                  <a:schemeClr val="tx1"/>
                </a:solidFill>
                <a:latin typeface="Calibri" charset="0"/>
                <a:ea typeface="MS PGothic" charset="0"/>
                <a:cs typeface="MS PGothic" charset="0"/>
              </a:defRPr>
            </a:lvl7pPr>
            <a:lvl8pPr marL="3200400" algn="l" defTabSz="457200" rtl="0" eaLnBrk="1" latinLnBrk="0" hangingPunct="1">
              <a:defRPr kern="1200">
                <a:solidFill>
                  <a:schemeClr val="tx1"/>
                </a:solidFill>
                <a:latin typeface="Calibri" charset="0"/>
                <a:ea typeface="MS PGothic" charset="0"/>
                <a:cs typeface="MS PGothic" charset="0"/>
              </a:defRPr>
            </a:lvl8pPr>
            <a:lvl9pPr marL="3657600" algn="l" defTabSz="457200" rtl="0" eaLnBrk="1" latinLnBrk="0" hangingPunct="1">
              <a:defRPr kern="1200">
                <a:solidFill>
                  <a:schemeClr val="tx1"/>
                </a:solidFill>
                <a:latin typeface="Calibri" charset="0"/>
                <a:ea typeface="MS PGothic" charset="0"/>
                <a:cs typeface="MS PGothic" charset="0"/>
              </a:defRPr>
            </a:lvl9pPr>
          </a:lstStyle>
          <a:p>
            <a:fld id="{BDDC3DCF-E0A7-DA4A-BC2C-1EC3743A297B}" type="slidenum">
              <a:rPr lang="en-US" sz="1000">
                <a:latin typeface="Arial Regular"/>
              </a:rPr>
              <a:pPr/>
              <a:t>10</a:t>
            </a:fld>
            <a:endParaRPr lang="en-US" sz="1000" dirty="0">
              <a:latin typeface="Arial Regular"/>
            </a:endParaRPr>
          </a:p>
        </p:txBody>
      </p:sp>
      <p:sp>
        <p:nvSpPr>
          <p:cNvPr id="4" name="TextBox 3"/>
          <p:cNvSpPr txBox="1"/>
          <p:nvPr/>
        </p:nvSpPr>
        <p:spPr>
          <a:xfrm>
            <a:off x="7061675" y="1422239"/>
            <a:ext cx="3435410" cy="3016210"/>
          </a:xfrm>
          <a:prstGeom prst="rect">
            <a:avLst/>
          </a:prstGeom>
          <a:noFill/>
          <a:ln>
            <a:solidFill>
              <a:schemeClr val="accent1"/>
            </a:solidFill>
          </a:ln>
        </p:spPr>
        <p:txBody>
          <a:bodyPr wrap="square" rtlCol="0">
            <a:spAutoFit/>
          </a:bodyPr>
          <a:lstStyle/>
          <a:p>
            <a:r>
              <a:rPr lang="en-US" sz="1000" b="1" dirty="0">
                <a:latin typeface="Arial" panose="020B0604020202020204" pitchFamily="34" charset="0"/>
                <a:cs typeface="Arial" panose="020B0604020202020204" pitchFamily="34" charset="0"/>
              </a:rPr>
              <a:t>Strategies using content from earnings calls </a:t>
            </a:r>
          </a:p>
          <a:p>
            <a:r>
              <a:rPr lang="en-US" sz="1000" dirty="0">
                <a:latin typeface="Arial" panose="020B0604020202020204" pitchFamily="34" charset="0"/>
                <a:cs typeface="Arial" panose="020B0604020202020204" pitchFamily="34" charset="0"/>
              </a:rPr>
              <a:t>positivity: 	positive sentiment level (desc)</a:t>
            </a:r>
          </a:p>
          <a:p>
            <a:r>
              <a:rPr lang="en-US" sz="1000" dirty="0">
                <a:latin typeface="Arial" panose="020B0604020202020204" pitchFamily="34" charset="0"/>
                <a:cs typeface="Arial" panose="020B0604020202020204" pitchFamily="34" charset="0"/>
              </a:rPr>
              <a:t>fog index: 	Gunning fog index (desc)</a:t>
            </a:r>
          </a:p>
          <a:p>
            <a:endParaRPr lang="en-US" sz="1000" dirty="0">
              <a:latin typeface="Arial" panose="020B0604020202020204" pitchFamily="34" charset="0"/>
              <a:cs typeface="Arial" panose="020B0604020202020204" pitchFamily="34" charset="0"/>
            </a:endParaRPr>
          </a:p>
          <a:p>
            <a:endParaRPr lang="en-US" sz="1000" dirty="0">
              <a:latin typeface="Arial" panose="020B0604020202020204" pitchFamily="34" charset="0"/>
              <a:cs typeface="Arial" panose="020B0604020202020204" pitchFamily="34" charset="0"/>
            </a:endParaRPr>
          </a:p>
          <a:p>
            <a:r>
              <a:rPr lang="en-US" sz="1000" b="1" dirty="0">
                <a:latin typeface="Arial" panose="020B0604020202020204" pitchFamily="34" charset="0"/>
                <a:cs typeface="Arial" panose="020B0604020202020204" pitchFamily="34" charset="0"/>
              </a:rPr>
              <a:t>Commonly used strategies not from earnings calls</a:t>
            </a:r>
          </a:p>
          <a:p>
            <a:r>
              <a:rPr lang="en-US" sz="1000" dirty="0">
                <a:latin typeface="Arial" panose="020B0604020202020204" pitchFamily="34" charset="0"/>
                <a:cs typeface="Arial" panose="020B0604020202020204" pitchFamily="34" charset="0"/>
              </a:rPr>
              <a:t>beta: 		CAPM beta 60-month (asc)</a:t>
            </a:r>
          </a:p>
          <a:p>
            <a:r>
              <a:rPr lang="en-US" sz="1000" dirty="0">
                <a:latin typeface="Arial" panose="020B0604020202020204" pitchFamily="34" charset="0"/>
                <a:cs typeface="Arial" panose="020B0604020202020204" pitchFamily="34" charset="0"/>
              </a:rPr>
              <a:t>lnCap: 		natural log market cap (asc)</a:t>
            </a:r>
          </a:p>
          <a:p>
            <a:r>
              <a:rPr lang="en-US" sz="1000" dirty="0">
                <a:latin typeface="Arial" panose="020B0604020202020204" pitchFamily="34" charset="0"/>
                <a:cs typeface="Arial" panose="020B0604020202020204" pitchFamily="34" charset="0"/>
              </a:rPr>
              <a:t>b2m: 		book-to-market (desc)</a:t>
            </a:r>
          </a:p>
          <a:p>
            <a:r>
              <a:rPr lang="en-US" sz="1000" dirty="0">
                <a:latin typeface="Arial" panose="020B0604020202020204" pitchFamily="34" charset="0"/>
                <a:cs typeface="Arial" panose="020B0604020202020204" pitchFamily="34" charset="0"/>
              </a:rPr>
              <a:t>pmom: 		price momentum 12m-1m (desc)</a:t>
            </a:r>
          </a:p>
          <a:p>
            <a:r>
              <a:rPr lang="en-US" sz="1000" dirty="0">
                <a:latin typeface="Arial" panose="020B0604020202020204" pitchFamily="34" charset="0"/>
                <a:cs typeface="Arial" panose="020B0604020202020204" pitchFamily="34" charset="0"/>
              </a:rPr>
              <a:t>ag: 		one-year asset growth % change (asc) </a:t>
            </a:r>
          </a:p>
          <a:p>
            <a:r>
              <a:rPr lang="en-US" sz="1000" dirty="0">
                <a:latin typeface="Arial" panose="020B0604020202020204" pitchFamily="34" charset="0"/>
                <a:cs typeface="Arial" panose="020B0604020202020204" pitchFamily="34" charset="0"/>
              </a:rPr>
              <a:t>gpa: 		gross profitability to assets (desc)</a:t>
            </a:r>
          </a:p>
          <a:p>
            <a:r>
              <a:rPr lang="en-US" sz="1000" dirty="0">
                <a:latin typeface="Arial" panose="020B0604020202020204" pitchFamily="34" charset="0"/>
                <a:cs typeface="Arial" panose="020B0604020202020204" pitchFamily="34" charset="0"/>
              </a:rPr>
              <a:t>anaRev: 	3-month analyst revision FY1 EPS (desc)</a:t>
            </a:r>
          </a:p>
          <a:p>
            <a:r>
              <a:rPr lang="en-US" sz="1000" dirty="0">
                <a:latin typeface="Arial" panose="020B0604020202020204" pitchFamily="34" charset="0"/>
                <a:cs typeface="Arial" panose="020B0604020202020204" pitchFamily="34" charset="0"/>
              </a:rPr>
              <a:t>suec:		standardized earnings surprise (desc)</a:t>
            </a:r>
          </a:p>
          <a:p>
            <a:endParaRPr lang="en-US" sz="1000" dirty="0">
              <a:latin typeface="Arial" panose="020B0604020202020204" pitchFamily="34" charset="0"/>
              <a:cs typeface="Arial" panose="020B0604020202020204" pitchFamily="34" charset="0"/>
            </a:endParaRPr>
          </a:p>
          <a:p>
            <a:endParaRPr lang="en-US" sz="1000" dirty="0">
              <a:latin typeface="Arial" panose="020B0604020202020204" pitchFamily="34" charset="0"/>
              <a:cs typeface="Arial" panose="020B0604020202020204" pitchFamily="34" charset="0"/>
            </a:endParaRPr>
          </a:p>
          <a:p>
            <a:r>
              <a:rPr lang="en-US" sz="1000" b="1" dirty="0">
                <a:latin typeface="Arial" panose="020B0604020202020204" pitchFamily="34" charset="0"/>
                <a:cs typeface="Arial" panose="020B0604020202020204" pitchFamily="34" charset="0"/>
              </a:rPr>
              <a:t>Abbreviations and meaning</a:t>
            </a:r>
          </a:p>
          <a:p>
            <a:r>
              <a:rPr lang="en-US" sz="1000" dirty="0">
                <a:latin typeface="Arial" panose="020B0604020202020204" pitchFamily="34" charset="0"/>
                <a:cs typeface="Arial" panose="020B0604020202020204" pitchFamily="34" charset="0"/>
              </a:rPr>
              <a:t>asc: 		signal sorted ascending</a:t>
            </a:r>
          </a:p>
          <a:p>
            <a:r>
              <a:rPr lang="en-US" sz="1000" dirty="0">
                <a:latin typeface="Arial" panose="020B0604020202020204" pitchFamily="34" charset="0"/>
                <a:cs typeface="Arial" panose="020B0604020202020204" pitchFamily="34" charset="0"/>
              </a:rPr>
              <a:t>desc: 		signal sorted descending</a:t>
            </a:r>
          </a:p>
        </p:txBody>
      </p:sp>
      <p:sp>
        <p:nvSpPr>
          <p:cNvPr id="8" name="Rectangle 7"/>
          <p:cNvSpPr>
            <a:spLocks noChangeArrowheads="1"/>
          </p:cNvSpPr>
          <p:nvPr/>
        </p:nvSpPr>
        <p:spPr bwMode="auto">
          <a:xfrm>
            <a:off x="7061676" y="5743412"/>
            <a:ext cx="328322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tabLst>
                <a:tab pos="0" algn="l"/>
              </a:tabLst>
              <a:defRPr>
                <a:solidFill>
                  <a:schemeClr val="tx1"/>
                </a:solidFill>
                <a:latin typeface="Arial" pitchFamily="34" charset="0"/>
                <a:cs typeface="Arial" pitchFamily="34" charset="0"/>
              </a:defRPr>
            </a:lvl1pPr>
            <a:lvl2pPr>
              <a:tabLst>
                <a:tab pos="0" algn="l"/>
              </a:tabLst>
              <a:defRPr>
                <a:solidFill>
                  <a:schemeClr val="tx1"/>
                </a:solidFill>
                <a:latin typeface="Arial" pitchFamily="34" charset="0"/>
                <a:cs typeface="Arial" pitchFamily="34" charset="0"/>
              </a:defRPr>
            </a:lvl2pPr>
            <a:lvl3pPr>
              <a:tabLst>
                <a:tab pos="0" algn="l"/>
              </a:tabLst>
              <a:defRPr>
                <a:solidFill>
                  <a:schemeClr val="tx1"/>
                </a:solidFill>
                <a:latin typeface="Arial" pitchFamily="34" charset="0"/>
                <a:cs typeface="Arial" pitchFamily="34" charset="0"/>
              </a:defRPr>
            </a:lvl3pPr>
            <a:lvl4pPr>
              <a:tabLst>
                <a:tab pos="0" algn="l"/>
              </a:tabLst>
              <a:defRPr>
                <a:solidFill>
                  <a:schemeClr val="tx1"/>
                </a:solidFill>
                <a:latin typeface="Arial" pitchFamily="34" charset="0"/>
                <a:cs typeface="Arial" pitchFamily="34" charset="0"/>
              </a:defRPr>
            </a:lvl4pPr>
            <a:lvl5pPr>
              <a:tabLst>
                <a:tab pos="0" algn="l"/>
              </a:tabLst>
              <a:defRPr>
                <a:solidFill>
                  <a:schemeClr val="tx1"/>
                </a:solidFill>
                <a:latin typeface="Arial" pitchFamily="34" charset="0"/>
                <a:cs typeface="Arial" pitchFamily="34" charset="0"/>
              </a:defRPr>
            </a:lvl5pPr>
            <a:lvl6pPr fontAlgn="base">
              <a:spcBef>
                <a:spcPct val="0"/>
              </a:spcBef>
              <a:spcAft>
                <a:spcPct val="0"/>
              </a:spcAft>
              <a:tabLst>
                <a:tab pos="0" algn="l"/>
              </a:tabLst>
              <a:defRPr>
                <a:solidFill>
                  <a:schemeClr val="tx1"/>
                </a:solidFill>
                <a:latin typeface="Arial" pitchFamily="34" charset="0"/>
                <a:cs typeface="Arial" pitchFamily="34" charset="0"/>
              </a:defRPr>
            </a:lvl6pPr>
            <a:lvl7pPr fontAlgn="base">
              <a:spcBef>
                <a:spcPct val="0"/>
              </a:spcBef>
              <a:spcAft>
                <a:spcPct val="0"/>
              </a:spcAft>
              <a:tabLst>
                <a:tab pos="0" algn="l"/>
              </a:tabLst>
              <a:defRPr>
                <a:solidFill>
                  <a:schemeClr val="tx1"/>
                </a:solidFill>
                <a:latin typeface="Arial" pitchFamily="34" charset="0"/>
                <a:cs typeface="Arial" pitchFamily="34" charset="0"/>
              </a:defRPr>
            </a:lvl7pPr>
            <a:lvl8pPr fontAlgn="base">
              <a:spcBef>
                <a:spcPct val="0"/>
              </a:spcBef>
              <a:spcAft>
                <a:spcPct val="0"/>
              </a:spcAft>
              <a:tabLst>
                <a:tab pos="0" algn="l"/>
              </a:tabLst>
              <a:defRPr>
                <a:solidFill>
                  <a:schemeClr val="tx1"/>
                </a:solidFill>
                <a:latin typeface="Arial" pitchFamily="34" charset="0"/>
                <a:cs typeface="Arial" pitchFamily="34" charset="0"/>
              </a:defRPr>
            </a:lvl8pPr>
            <a:lvl9pPr fontAlgn="base">
              <a:spcBef>
                <a:spcPct val="0"/>
              </a:spcBef>
              <a:spcAft>
                <a:spcPct val="0"/>
              </a:spcAft>
              <a:tabLst>
                <a:tab pos="0" algn="l"/>
              </a:tabLst>
              <a:defRPr>
                <a:solidFill>
                  <a:schemeClr val="tx1"/>
                </a:solidFill>
                <a:latin typeface="Arial" pitchFamily="34" charset="0"/>
                <a:cs typeface="Arial" pitchFamily="34" charset="0"/>
              </a:defRPr>
            </a:lvl9pPr>
          </a:lstStyle>
          <a:p>
            <a:pPr defTabSz="914400"/>
            <a:r>
              <a:rPr lang="en-US" altLang="en-US" sz="700" dirty="0">
                <a:ea typeface="Calibri" pitchFamily="34" charset="0"/>
              </a:rPr>
              <a:t>Source: S&amp;P Global Market Intelligence Quantamental Research</a:t>
            </a:r>
            <a:r>
              <a:rPr lang="en-US" altLang="en-US" sz="700" dirty="0"/>
              <a:t> </a:t>
            </a:r>
            <a:r>
              <a:rPr lang="en-US" sz="700" dirty="0">
                <a:latin typeface="Ariel"/>
              </a:rPr>
              <a:t>as of 02/01/18 (charts are for illustrative purposes only)</a:t>
            </a:r>
            <a:endParaRPr lang="en-US" altLang="en-US" sz="700" dirty="0">
              <a:latin typeface="Ariel"/>
            </a:endParaRPr>
          </a:p>
        </p:txBody>
      </p:sp>
      <p:pic>
        <p:nvPicPr>
          <p:cNvPr id="410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1894" y="3812470"/>
            <a:ext cx="5305781"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1892" y="1420423"/>
            <a:ext cx="530578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838325" y="487112"/>
            <a:ext cx="8744220" cy="830997"/>
          </a:xfrm>
          <a:prstGeom prst="rect">
            <a:avLst/>
          </a:prstGeom>
          <a:noFill/>
        </p:spPr>
        <p:txBody>
          <a:bodyPr wrap="square" rtlCol="0">
            <a:spAutoFit/>
          </a:bodyPr>
          <a:lstStyle/>
          <a:p>
            <a:pPr algn="just"/>
            <a:r>
              <a:rPr lang="en-US" sz="1200" dirty="0">
                <a:latin typeface="Arial" panose="020B0604020202020204" pitchFamily="34" charset="0"/>
                <a:cs typeface="Arial" panose="020B0604020202020204" pitchFamily="34" charset="0"/>
              </a:rPr>
              <a:t>Takeaway: </a:t>
            </a:r>
          </a:p>
          <a:p>
            <a:pPr marL="171450" indent="-171450" algn="just">
              <a:buFont typeface="Arial" panose="020B0604020202020204" pitchFamily="34" charset="0"/>
              <a:buChar char="•"/>
            </a:pPr>
            <a:r>
              <a:rPr lang="en-US" sz="1200" dirty="0">
                <a:latin typeface="Arial" panose="020B0604020202020204" pitchFamily="34" charset="0"/>
                <a:cs typeface="Arial" panose="020B0604020202020204" pitchFamily="34" charset="0"/>
              </a:rPr>
              <a:t>Stock selection strategies using content from earnings call transcripts were among the best performing strategies in terms of risk-reward trade-off between May 2008 and December 2017 in the Russell 3000 universe. All signals are GICS industry-relative.</a:t>
            </a:r>
          </a:p>
        </p:txBody>
      </p:sp>
    </p:spTree>
    <p:extLst>
      <p:ext uri="{BB962C8B-B14F-4D97-AF65-F5344CB8AC3E}">
        <p14:creationId xmlns:p14="http://schemas.microsoft.com/office/powerpoint/2010/main" val="1912879526"/>
      </p:ext>
    </p:extLst>
  </p:cSld>
  <p:clrMapOvr>
    <a:masterClrMapping/>
  </p:clrMapOvr>
  <p:transition>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7418" y="121447"/>
            <a:ext cx="8366097" cy="372694"/>
          </a:xfrm>
        </p:spPr>
        <p:txBody>
          <a:bodyPr/>
          <a:lstStyle/>
          <a:p>
            <a:r>
              <a:rPr lang="en-US" dirty="0" smtClean="0"/>
              <a:t>Earnings Call – Introduction</a:t>
            </a:r>
            <a:endParaRPr lang="en-US" dirty="0"/>
          </a:p>
        </p:txBody>
      </p:sp>
      <p:sp>
        <p:nvSpPr>
          <p:cNvPr id="6" name="Slide Number Placeholder 2"/>
          <p:cNvSpPr txBox="1">
            <a:spLocks/>
          </p:cNvSpPr>
          <p:nvPr/>
        </p:nvSpPr>
        <p:spPr>
          <a:xfrm>
            <a:off x="9947032" y="6435043"/>
            <a:ext cx="397866" cy="254684"/>
          </a:xfrm>
          <a:prstGeom prst="rect">
            <a:avLst/>
          </a:prstGeom>
        </p:spPr>
        <p:txBody>
          <a:bodyPr/>
          <a:lstStyle>
            <a:defPPr>
              <a:defRPr lang="en-US"/>
            </a:defPPr>
            <a:lvl1pPr algn="l" defTabSz="457200" rtl="0" fontAlgn="base">
              <a:spcBef>
                <a:spcPct val="0"/>
              </a:spcBef>
              <a:spcAft>
                <a:spcPct val="0"/>
              </a:spcAft>
              <a:defRPr kern="1200">
                <a:solidFill>
                  <a:schemeClr val="tx1"/>
                </a:solidFill>
                <a:latin typeface="Calibri" charset="0"/>
                <a:ea typeface="MS PGothic" charset="0"/>
                <a:cs typeface="MS PGothic" charset="0"/>
              </a:defRPr>
            </a:lvl1pPr>
            <a:lvl2pPr marL="457200" algn="l" defTabSz="457200" rtl="0" fontAlgn="base">
              <a:spcBef>
                <a:spcPct val="0"/>
              </a:spcBef>
              <a:spcAft>
                <a:spcPct val="0"/>
              </a:spcAft>
              <a:defRPr kern="1200">
                <a:solidFill>
                  <a:schemeClr val="tx1"/>
                </a:solidFill>
                <a:latin typeface="Calibri" charset="0"/>
                <a:ea typeface="MS PGothic" charset="0"/>
                <a:cs typeface="MS PGothic" charset="0"/>
              </a:defRPr>
            </a:lvl2pPr>
            <a:lvl3pPr marL="914400" algn="l" defTabSz="457200" rtl="0" fontAlgn="base">
              <a:spcBef>
                <a:spcPct val="0"/>
              </a:spcBef>
              <a:spcAft>
                <a:spcPct val="0"/>
              </a:spcAft>
              <a:defRPr kern="1200">
                <a:solidFill>
                  <a:schemeClr val="tx1"/>
                </a:solidFill>
                <a:latin typeface="Calibri" charset="0"/>
                <a:ea typeface="MS PGothic" charset="0"/>
                <a:cs typeface="MS PGothic" charset="0"/>
              </a:defRPr>
            </a:lvl3pPr>
            <a:lvl4pPr marL="1371600" algn="l" defTabSz="457200" rtl="0" fontAlgn="base">
              <a:spcBef>
                <a:spcPct val="0"/>
              </a:spcBef>
              <a:spcAft>
                <a:spcPct val="0"/>
              </a:spcAft>
              <a:defRPr kern="1200">
                <a:solidFill>
                  <a:schemeClr val="tx1"/>
                </a:solidFill>
                <a:latin typeface="Calibri" charset="0"/>
                <a:ea typeface="MS PGothic" charset="0"/>
                <a:cs typeface="MS PGothic" charset="0"/>
              </a:defRPr>
            </a:lvl4pPr>
            <a:lvl5pPr marL="1828800" algn="l" defTabSz="457200" rtl="0" fontAlgn="base">
              <a:spcBef>
                <a:spcPct val="0"/>
              </a:spcBef>
              <a:spcAft>
                <a:spcPct val="0"/>
              </a:spcAft>
              <a:defRPr kern="1200">
                <a:solidFill>
                  <a:schemeClr val="tx1"/>
                </a:solidFill>
                <a:latin typeface="Calibri" charset="0"/>
                <a:ea typeface="MS PGothic" charset="0"/>
                <a:cs typeface="MS PGothic" charset="0"/>
              </a:defRPr>
            </a:lvl5pPr>
            <a:lvl6pPr marL="2286000" algn="l" defTabSz="457200" rtl="0" eaLnBrk="1" latinLnBrk="0" hangingPunct="1">
              <a:defRPr kern="1200">
                <a:solidFill>
                  <a:schemeClr val="tx1"/>
                </a:solidFill>
                <a:latin typeface="Calibri" charset="0"/>
                <a:ea typeface="MS PGothic" charset="0"/>
                <a:cs typeface="MS PGothic" charset="0"/>
              </a:defRPr>
            </a:lvl6pPr>
            <a:lvl7pPr marL="2743200" algn="l" defTabSz="457200" rtl="0" eaLnBrk="1" latinLnBrk="0" hangingPunct="1">
              <a:defRPr kern="1200">
                <a:solidFill>
                  <a:schemeClr val="tx1"/>
                </a:solidFill>
                <a:latin typeface="Calibri" charset="0"/>
                <a:ea typeface="MS PGothic" charset="0"/>
                <a:cs typeface="MS PGothic" charset="0"/>
              </a:defRPr>
            </a:lvl7pPr>
            <a:lvl8pPr marL="3200400" algn="l" defTabSz="457200" rtl="0" eaLnBrk="1" latinLnBrk="0" hangingPunct="1">
              <a:defRPr kern="1200">
                <a:solidFill>
                  <a:schemeClr val="tx1"/>
                </a:solidFill>
                <a:latin typeface="Calibri" charset="0"/>
                <a:ea typeface="MS PGothic" charset="0"/>
                <a:cs typeface="MS PGothic" charset="0"/>
              </a:defRPr>
            </a:lvl8pPr>
            <a:lvl9pPr marL="3657600" algn="l" defTabSz="457200" rtl="0" eaLnBrk="1" latinLnBrk="0" hangingPunct="1">
              <a:defRPr kern="1200">
                <a:solidFill>
                  <a:schemeClr val="tx1"/>
                </a:solidFill>
                <a:latin typeface="Calibri" charset="0"/>
                <a:ea typeface="MS PGothic" charset="0"/>
                <a:cs typeface="MS PGothic" charset="0"/>
              </a:defRPr>
            </a:lvl9pPr>
          </a:lstStyle>
          <a:p>
            <a:fld id="{BDDC3DCF-E0A7-DA4A-BC2C-1EC3743A297B}" type="slidenum">
              <a:rPr lang="en-US" sz="1000">
                <a:latin typeface="Arial Regular"/>
              </a:rPr>
              <a:pPr/>
              <a:t>11</a:t>
            </a:fld>
            <a:endParaRPr lang="en-US" sz="1000" dirty="0">
              <a:latin typeface="Arial Regular"/>
            </a:endParaRPr>
          </a:p>
        </p:txBody>
      </p:sp>
      <p:sp>
        <p:nvSpPr>
          <p:cNvPr id="7" name="Rectangle 6"/>
          <p:cNvSpPr>
            <a:spLocks noChangeArrowheads="1"/>
          </p:cNvSpPr>
          <p:nvPr/>
        </p:nvSpPr>
        <p:spPr bwMode="auto">
          <a:xfrm>
            <a:off x="4871474" y="6234989"/>
            <a:ext cx="4968753"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tabLst>
                <a:tab pos="0" algn="l"/>
              </a:tabLst>
              <a:defRPr>
                <a:solidFill>
                  <a:schemeClr val="tx1"/>
                </a:solidFill>
                <a:latin typeface="Arial" pitchFamily="34" charset="0"/>
                <a:cs typeface="Arial" pitchFamily="34" charset="0"/>
              </a:defRPr>
            </a:lvl1pPr>
            <a:lvl2pPr>
              <a:tabLst>
                <a:tab pos="0" algn="l"/>
              </a:tabLst>
              <a:defRPr>
                <a:solidFill>
                  <a:schemeClr val="tx1"/>
                </a:solidFill>
                <a:latin typeface="Arial" pitchFamily="34" charset="0"/>
                <a:cs typeface="Arial" pitchFamily="34" charset="0"/>
              </a:defRPr>
            </a:lvl2pPr>
            <a:lvl3pPr>
              <a:tabLst>
                <a:tab pos="0" algn="l"/>
              </a:tabLst>
              <a:defRPr>
                <a:solidFill>
                  <a:schemeClr val="tx1"/>
                </a:solidFill>
                <a:latin typeface="Arial" pitchFamily="34" charset="0"/>
                <a:cs typeface="Arial" pitchFamily="34" charset="0"/>
              </a:defRPr>
            </a:lvl3pPr>
            <a:lvl4pPr>
              <a:tabLst>
                <a:tab pos="0" algn="l"/>
              </a:tabLst>
              <a:defRPr>
                <a:solidFill>
                  <a:schemeClr val="tx1"/>
                </a:solidFill>
                <a:latin typeface="Arial" pitchFamily="34" charset="0"/>
                <a:cs typeface="Arial" pitchFamily="34" charset="0"/>
              </a:defRPr>
            </a:lvl4pPr>
            <a:lvl5pPr>
              <a:tabLst>
                <a:tab pos="0" algn="l"/>
              </a:tabLst>
              <a:defRPr>
                <a:solidFill>
                  <a:schemeClr val="tx1"/>
                </a:solidFill>
                <a:latin typeface="Arial" pitchFamily="34" charset="0"/>
                <a:cs typeface="Arial" pitchFamily="34" charset="0"/>
              </a:defRPr>
            </a:lvl5pPr>
            <a:lvl6pPr fontAlgn="base">
              <a:spcBef>
                <a:spcPct val="0"/>
              </a:spcBef>
              <a:spcAft>
                <a:spcPct val="0"/>
              </a:spcAft>
              <a:tabLst>
                <a:tab pos="0" algn="l"/>
              </a:tabLst>
              <a:defRPr>
                <a:solidFill>
                  <a:schemeClr val="tx1"/>
                </a:solidFill>
                <a:latin typeface="Arial" pitchFamily="34" charset="0"/>
                <a:cs typeface="Arial" pitchFamily="34" charset="0"/>
              </a:defRPr>
            </a:lvl6pPr>
            <a:lvl7pPr fontAlgn="base">
              <a:spcBef>
                <a:spcPct val="0"/>
              </a:spcBef>
              <a:spcAft>
                <a:spcPct val="0"/>
              </a:spcAft>
              <a:tabLst>
                <a:tab pos="0" algn="l"/>
              </a:tabLst>
              <a:defRPr>
                <a:solidFill>
                  <a:schemeClr val="tx1"/>
                </a:solidFill>
                <a:latin typeface="Arial" pitchFamily="34" charset="0"/>
                <a:cs typeface="Arial" pitchFamily="34" charset="0"/>
              </a:defRPr>
            </a:lvl7pPr>
            <a:lvl8pPr fontAlgn="base">
              <a:spcBef>
                <a:spcPct val="0"/>
              </a:spcBef>
              <a:spcAft>
                <a:spcPct val="0"/>
              </a:spcAft>
              <a:tabLst>
                <a:tab pos="0" algn="l"/>
              </a:tabLst>
              <a:defRPr>
                <a:solidFill>
                  <a:schemeClr val="tx1"/>
                </a:solidFill>
                <a:latin typeface="Arial" pitchFamily="34" charset="0"/>
                <a:cs typeface="Arial" pitchFamily="34" charset="0"/>
              </a:defRPr>
            </a:lvl8pPr>
            <a:lvl9pPr fontAlgn="base">
              <a:spcBef>
                <a:spcPct val="0"/>
              </a:spcBef>
              <a:spcAft>
                <a:spcPct val="0"/>
              </a:spcAft>
              <a:tabLst>
                <a:tab pos="0" algn="l"/>
              </a:tabLst>
              <a:defRPr>
                <a:solidFill>
                  <a:schemeClr val="tx1"/>
                </a:solidFill>
                <a:latin typeface="Arial" pitchFamily="34" charset="0"/>
                <a:cs typeface="Arial" pitchFamily="34" charset="0"/>
              </a:defRPr>
            </a:lvl9pPr>
          </a:lstStyle>
          <a:p>
            <a:pPr defTabSz="914400"/>
            <a:r>
              <a:rPr lang="en-US" altLang="en-US" sz="700" dirty="0">
                <a:ea typeface="Calibri" pitchFamily="34" charset="0"/>
              </a:rPr>
              <a:t>Source: S&amp;P Global Market Intelligence Quantamental Research</a:t>
            </a:r>
            <a:r>
              <a:rPr lang="en-US" altLang="en-US" sz="700" dirty="0"/>
              <a:t> </a:t>
            </a:r>
            <a:r>
              <a:rPr lang="en-US" sz="700" dirty="0"/>
              <a:t>as of 02/01/18 (charts are for illustrative purposes only)</a:t>
            </a:r>
            <a:endParaRPr lang="en-US" altLang="en-US" sz="700" dirty="0"/>
          </a:p>
        </p:txBody>
      </p:sp>
      <p:graphicFrame>
        <p:nvGraphicFramePr>
          <p:cNvPr id="4" name="Table 3"/>
          <p:cNvGraphicFramePr>
            <a:graphicFrameLocks noGrp="1"/>
          </p:cNvGraphicFramePr>
          <p:nvPr>
            <p:extLst>
              <p:ext uri="{D42A27DB-BD31-4B8C-83A1-F6EECF244321}">
                <p14:modId xmlns:p14="http://schemas.microsoft.com/office/powerpoint/2010/main" val="1999518318"/>
              </p:ext>
            </p:extLst>
          </p:nvPr>
        </p:nvGraphicFramePr>
        <p:xfrm>
          <a:off x="2272466" y="834278"/>
          <a:ext cx="7498387" cy="4410585"/>
        </p:xfrm>
        <a:graphic>
          <a:graphicData uri="http://schemas.openxmlformats.org/drawingml/2006/table">
            <a:tbl>
              <a:tblPr firstRow="1" firstCol="1" bandRow="1"/>
              <a:tblGrid>
                <a:gridCol w="1318398">
                  <a:extLst>
                    <a:ext uri="{9D8B030D-6E8A-4147-A177-3AD203B41FA5}">
                      <a16:colId xmlns:a16="http://schemas.microsoft.com/office/drawing/2014/main" val="20000"/>
                    </a:ext>
                  </a:extLst>
                </a:gridCol>
                <a:gridCol w="6179989">
                  <a:extLst>
                    <a:ext uri="{9D8B030D-6E8A-4147-A177-3AD203B41FA5}">
                      <a16:colId xmlns:a16="http://schemas.microsoft.com/office/drawing/2014/main" val="20001"/>
                    </a:ext>
                  </a:extLst>
                </a:gridCol>
              </a:tblGrid>
              <a:tr h="882117">
                <a:tc>
                  <a:txBody>
                    <a:bodyPr/>
                    <a:lstStyle/>
                    <a:p>
                      <a:pPr algn="ctr">
                        <a:lnSpc>
                          <a:spcPct val="130000"/>
                        </a:lnSpc>
                      </a:pPr>
                      <a:r>
                        <a:rPr lang="en-US" sz="1400" b="1" dirty="0">
                          <a:effectLst/>
                          <a:latin typeface="Arial"/>
                        </a:rPr>
                        <a:t>Description</a:t>
                      </a:r>
                      <a:endParaRPr lang="en-US" sz="1400" dirty="0">
                        <a:effectLst/>
                        <a:latin typeface="Times New Roman"/>
                      </a:endParaRPr>
                    </a:p>
                  </a:txBody>
                  <a:tcPr marL="59577" marR="59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pPr>
                      <a:r>
                        <a:rPr lang="en-US" sz="1400" dirty="0">
                          <a:effectLst/>
                          <a:latin typeface="Arial"/>
                        </a:rPr>
                        <a:t>A conference call between the management of a publicly traded company, sell-side analysts and other attendees to discuss the firm’s latest financial results  </a:t>
                      </a:r>
                      <a:endParaRPr lang="en-US" sz="1400" dirty="0">
                        <a:effectLst/>
                        <a:latin typeface="Times New Roman"/>
                      </a:endParaRPr>
                    </a:p>
                  </a:txBody>
                  <a:tcPr marL="59577" marR="59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82117">
                <a:tc>
                  <a:txBody>
                    <a:bodyPr/>
                    <a:lstStyle/>
                    <a:p>
                      <a:pPr algn="ctr">
                        <a:lnSpc>
                          <a:spcPct val="130000"/>
                        </a:lnSpc>
                      </a:pPr>
                      <a:r>
                        <a:rPr lang="en-US" sz="1400" b="1" dirty="0">
                          <a:effectLst/>
                          <a:latin typeface="Arial"/>
                        </a:rPr>
                        <a:t>Major Sections</a:t>
                      </a:r>
                      <a:endParaRPr lang="en-US" sz="1400" dirty="0">
                        <a:effectLst/>
                        <a:latin typeface="Times New Roman"/>
                      </a:endParaRPr>
                    </a:p>
                  </a:txBody>
                  <a:tcPr marL="59577" marR="59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pPr>
                      <a:r>
                        <a:rPr lang="en-US" sz="1400" dirty="0">
                          <a:effectLst/>
                          <a:latin typeface="Arial"/>
                        </a:rPr>
                        <a:t>Three major sections: i) </a:t>
                      </a:r>
                      <a:r>
                        <a:rPr lang="en-US" sz="1400" b="1" dirty="0">
                          <a:effectLst/>
                          <a:latin typeface="Arial"/>
                        </a:rPr>
                        <a:t>prepared remarks</a:t>
                      </a:r>
                      <a:r>
                        <a:rPr lang="en-US" sz="1400" dirty="0">
                          <a:effectLst/>
                          <a:latin typeface="Arial"/>
                        </a:rPr>
                        <a:t> by executives ii) </a:t>
                      </a:r>
                      <a:r>
                        <a:rPr lang="en-US" sz="1400" b="1" dirty="0">
                          <a:effectLst/>
                          <a:latin typeface="Arial"/>
                        </a:rPr>
                        <a:t>questions</a:t>
                      </a:r>
                      <a:r>
                        <a:rPr lang="en-US" sz="1400" dirty="0">
                          <a:effectLst/>
                          <a:latin typeface="Arial"/>
                        </a:rPr>
                        <a:t> by sell-side analysts iii) </a:t>
                      </a:r>
                      <a:r>
                        <a:rPr lang="en-US" sz="1400" b="1" dirty="0">
                          <a:effectLst/>
                          <a:latin typeface="Arial"/>
                        </a:rPr>
                        <a:t>unscripted responses</a:t>
                      </a:r>
                      <a:r>
                        <a:rPr lang="en-US" sz="1400" dirty="0">
                          <a:effectLst/>
                          <a:latin typeface="Arial"/>
                        </a:rPr>
                        <a:t> by executives to analysts’ questions</a:t>
                      </a:r>
                      <a:endParaRPr lang="en-US" sz="1400" dirty="0">
                        <a:effectLst/>
                        <a:latin typeface="Times New Roman"/>
                      </a:endParaRPr>
                    </a:p>
                  </a:txBody>
                  <a:tcPr marL="59577" marR="59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82117">
                <a:tc>
                  <a:txBody>
                    <a:bodyPr/>
                    <a:lstStyle/>
                    <a:p>
                      <a:pPr algn="ctr">
                        <a:lnSpc>
                          <a:spcPct val="130000"/>
                        </a:lnSpc>
                      </a:pPr>
                      <a:r>
                        <a:rPr lang="en-US" sz="1400" b="1" dirty="0">
                          <a:effectLst/>
                          <a:latin typeface="Arial"/>
                        </a:rPr>
                        <a:t>Major Participants</a:t>
                      </a:r>
                      <a:endParaRPr lang="en-US" sz="1400" dirty="0">
                        <a:effectLst/>
                        <a:latin typeface="Times New Roman"/>
                      </a:endParaRPr>
                    </a:p>
                  </a:txBody>
                  <a:tcPr marL="59577" marR="59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pPr>
                      <a:r>
                        <a:rPr lang="en-US" sz="1400" dirty="0">
                          <a:effectLst/>
                          <a:latin typeface="Arial"/>
                        </a:rPr>
                        <a:t>Executives (predominately CEOs and CFOs) and analysts; Executives say about 83% of all words (43% in the prepared remarks). Analysts say about 16% of the words in the form of </a:t>
                      </a:r>
                      <a:r>
                        <a:rPr lang="en-US" sz="1400" dirty="0" smtClean="0">
                          <a:effectLst/>
                          <a:latin typeface="Arial"/>
                        </a:rPr>
                        <a:t>questions.</a:t>
                      </a:r>
                      <a:endParaRPr lang="en-US" sz="1400" dirty="0">
                        <a:effectLst/>
                        <a:latin typeface="Times New Roman"/>
                      </a:endParaRPr>
                    </a:p>
                  </a:txBody>
                  <a:tcPr marL="59577" marR="59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82117">
                <a:tc>
                  <a:txBody>
                    <a:bodyPr/>
                    <a:lstStyle/>
                    <a:p>
                      <a:pPr algn="ctr">
                        <a:lnSpc>
                          <a:spcPct val="130000"/>
                        </a:lnSpc>
                      </a:pPr>
                      <a:r>
                        <a:rPr lang="en-US" sz="1400" b="1" dirty="0">
                          <a:effectLst/>
                          <a:latin typeface="Arial"/>
                        </a:rPr>
                        <a:t>Length</a:t>
                      </a:r>
                      <a:endParaRPr lang="en-US" sz="1400" dirty="0">
                        <a:effectLst/>
                        <a:latin typeface="Times New Roman"/>
                      </a:endParaRPr>
                    </a:p>
                  </a:txBody>
                  <a:tcPr marL="59577" marR="59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pPr>
                      <a:r>
                        <a:rPr lang="en-US" sz="1400" dirty="0">
                          <a:effectLst/>
                          <a:latin typeface="Arial"/>
                        </a:rPr>
                        <a:t>Average length is 48 </a:t>
                      </a:r>
                      <a:r>
                        <a:rPr lang="en-US" sz="1400" dirty="0" smtClean="0">
                          <a:effectLst/>
                          <a:latin typeface="Arial"/>
                        </a:rPr>
                        <a:t>minutes.</a:t>
                      </a:r>
                      <a:endParaRPr lang="en-US" sz="1400" dirty="0">
                        <a:effectLst/>
                        <a:latin typeface="Times New Roman"/>
                      </a:endParaRPr>
                    </a:p>
                  </a:txBody>
                  <a:tcPr marL="59577" marR="59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882117">
                <a:tc>
                  <a:txBody>
                    <a:bodyPr/>
                    <a:lstStyle/>
                    <a:p>
                      <a:pPr algn="ctr">
                        <a:lnSpc>
                          <a:spcPct val="130000"/>
                        </a:lnSpc>
                      </a:pPr>
                      <a:r>
                        <a:rPr lang="en-US" sz="1400" b="1" dirty="0">
                          <a:effectLst/>
                          <a:latin typeface="Arial"/>
                        </a:rPr>
                        <a:t>Sentiment</a:t>
                      </a:r>
                      <a:endParaRPr lang="en-US" sz="1400" dirty="0">
                        <a:effectLst/>
                        <a:latin typeface="Times New Roman"/>
                      </a:endParaRPr>
                    </a:p>
                  </a:txBody>
                  <a:tcPr marL="59577" marR="59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pPr>
                      <a:r>
                        <a:rPr lang="en-US" sz="1400" dirty="0">
                          <a:effectLst/>
                          <a:latin typeface="Arial"/>
                        </a:rPr>
                        <a:t>Average sentiment on calls is positive since calendar Q1 2008 and as of Q4 2017 it is at the highest level in the past 10 </a:t>
                      </a:r>
                      <a:r>
                        <a:rPr lang="en-US" sz="1400" dirty="0" smtClean="0">
                          <a:effectLst/>
                          <a:latin typeface="Arial"/>
                        </a:rPr>
                        <a:t>years.</a:t>
                      </a:r>
                      <a:endParaRPr lang="en-US" sz="1400" dirty="0">
                        <a:effectLst/>
                        <a:latin typeface="Times New Roman"/>
                      </a:endParaRPr>
                    </a:p>
                  </a:txBody>
                  <a:tcPr marL="59577" marR="59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Rectangle 4"/>
          <p:cNvSpPr/>
          <p:nvPr/>
        </p:nvSpPr>
        <p:spPr>
          <a:xfrm>
            <a:off x="2177576" y="5544576"/>
            <a:ext cx="3888693" cy="338554"/>
          </a:xfrm>
          <a:prstGeom prst="rect">
            <a:avLst/>
          </a:prstGeom>
        </p:spPr>
        <p:txBody>
          <a:bodyPr wrap="none">
            <a:spAutoFit/>
          </a:bodyPr>
          <a:lstStyle/>
          <a:p>
            <a:pPr algn="just"/>
            <a:r>
              <a:rPr lang="en-US" sz="1600" dirty="0">
                <a:latin typeface="Arial" panose="020B0604020202020204" pitchFamily="34" charset="0"/>
                <a:cs typeface="Arial" panose="020B0604020202020204" pitchFamily="34" charset="0"/>
              </a:rPr>
              <a:t>See </a:t>
            </a:r>
            <a:r>
              <a:rPr lang="en-US" sz="1600" b="1" dirty="0">
                <a:latin typeface="Arial" panose="020B0604020202020204" pitchFamily="34" charset="0"/>
                <a:cs typeface="Arial" panose="020B0604020202020204" pitchFamily="34" charset="0"/>
              </a:rPr>
              <a:t>NLP II – Stock Selection</a:t>
            </a:r>
            <a:r>
              <a:rPr lang="en-US" sz="1600" dirty="0">
                <a:latin typeface="Arial" panose="020B0604020202020204" pitchFamily="34" charset="0"/>
                <a:cs typeface="Arial" panose="020B0604020202020204" pitchFamily="34" charset="0"/>
              </a:rPr>
              <a:t> for details</a:t>
            </a:r>
          </a:p>
        </p:txBody>
      </p:sp>
    </p:spTree>
    <p:extLst>
      <p:ext uri="{BB962C8B-B14F-4D97-AF65-F5344CB8AC3E}">
        <p14:creationId xmlns:p14="http://schemas.microsoft.com/office/powerpoint/2010/main" val="4006679452"/>
      </p:ext>
    </p:extLst>
  </p:cSld>
  <p:clrMapOvr>
    <a:masterClrMapping/>
  </p:clrMapOvr>
  <p:transition>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38326" y="826020"/>
            <a:ext cx="8829675" cy="4031873"/>
          </a:xfrm>
          <a:prstGeom prst="rect">
            <a:avLst/>
          </a:prstGeom>
          <a:noFill/>
        </p:spPr>
        <p:txBody>
          <a:bodyPr wrap="square" rtlCol="0">
            <a:spAutoFit/>
          </a:bodyPr>
          <a:lstStyle/>
          <a:p>
            <a:pPr algn="just"/>
            <a:r>
              <a:rPr lang="en-US" sz="1600" b="1" dirty="0">
                <a:latin typeface="Arial" panose="020B0604020202020204" pitchFamily="34" charset="0"/>
                <a:cs typeface="Arial" panose="020B0604020202020204" pitchFamily="34" charset="0"/>
              </a:rPr>
              <a:t>Use NLP to convert language into features  </a:t>
            </a:r>
          </a:p>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Speaker blocks, segmentation (prepared remarks vs. Q&amp;A) and meta-tagging (professional IDs) are done in the data set already</a:t>
            </a:r>
          </a:p>
          <a:p>
            <a:pPr algn="just"/>
            <a:endParaRPr lang="en-US"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Examples: Tokens, numerical tokens, word tokens, sentences</a:t>
            </a:r>
          </a:p>
          <a:p>
            <a:pPr algn="just"/>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b="1" dirty="0">
                <a:latin typeface="Arial" panose="020B0604020202020204" pitchFamily="34" charset="0"/>
                <a:cs typeface="Arial" panose="020B0604020202020204" pitchFamily="34" charset="0"/>
              </a:rPr>
              <a:t>Text preprocessing specific to earnings calls </a:t>
            </a:r>
          </a:p>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Irrelevant speaker types removed  (e.g., operator remarks removed) </a:t>
            </a:r>
          </a:p>
          <a:p>
            <a:pPr algn="just"/>
            <a:endParaRPr lang="en-US"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Generic phrases removed (e.g., good morning, good/great question(s) removed)</a:t>
            </a:r>
          </a:p>
          <a:p>
            <a:pPr lvl="1" algn="just"/>
            <a:endParaRPr lang="en-US"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Positive and negative negation </a:t>
            </a:r>
          </a:p>
          <a:p>
            <a:pPr marL="742950" lvl="1"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Positive negation: </a:t>
            </a:r>
            <a:r>
              <a:rPr lang="en-US" sz="1600" i="1" dirty="0">
                <a:latin typeface="Arial" panose="020B0604020202020204" pitchFamily="34" charset="0"/>
                <a:cs typeface="Arial" panose="020B0604020202020204" pitchFamily="34" charset="0"/>
              </a:rPr>
              <a:t>We didn’t have a good quarter</a:t>
            </a:r>
            <a:r>
              <a:rPr lang="en-US" sz="16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(not counted as a positive instance)</a:t>
            </a:r>
          </a:p>
          <a:p>
            <a:pPr marL="742950" lvl="1"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Negative negation: </a:t>
            </a:r>
            <a:r>
              <a:rPr lang="en-US" sz="1600" i="1" dirty="0">
                <a:latin typeface="Arial" panose="020B0604020202020204" pitchFamily="34" charset="0"/>
                <a:cs typeface="Arial" panose="020B0604020202020204" pitchFamily="34" charset="0"/>
              </a:rPr>
              <a:t>We didn’t have a bad quarter</a:t>
            </a:r>
            <a:r>
              <a:rPr lang="en-US" sz="16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(highly unlikely to appear, so untreated)</a:t>
            </a:r>
          </a:p>
        </p:txBody>
      </p:sp>
      <p:sp>
        <p:nvSpPr>
          <p:cNvPr id="4" name="Slide Number Placeholder 2"/>
          <p:cNvSpPr txBox="1">
            <a:spLocks/>
          </p:cNvSpPr>
          <p:nvPr/>
        </p:nvSpPr>
        <p:spPr>
          <a:xfrm>
            <a:off x="10069796" y="6435043"/>
            <a:ext cx="376015" cy="254684"/>
          </a:xfrm>
          <a:prstGeom prst="rect">
            <a:avLst/>
          </a:prstGeom>
        </p:spPr>
        <p:txBody>
          <a:bodyPr/>
          <a:lstStyle>
            <a:defPPr>
              <a:defRPr lang="en-US"/>
            </a:defPPr>
            <a:lvl1pPr algn="l" defTabSz="457200" rtl="0" fontAlgn="base">
              <a:spcBef>
                <a:spcPct val="0"/>
              </a:spcBef>
              <a:spcAft>
                <a:spcPct val="0"/>
              </a:spcAft>
              <a:defRPr kern="1200">
                <a:solidFill>
                  <a:schemeClr val="tx1"/>
                </a:solidFill>
                <a:latin typeface="Calibri" charset="0"/>
                <a:ea typeface="MS PGothic" charset="0"/>
                <a:cs typeface="MS PGothic" charset="0"/>
              </a:defRPr>
            </a:lvl1pPr>
            <a:lvl2pPr marL="457200" algn="l" defTabSz="457200" rtl="0" fontAlgn="base">
              <a:spcBef>
                <a:spcPct val="0"/>
              </a:spcBef>
              <a:spcAft>
                <a:spcPct val="0"/>
              </a:spcAft>
              <a:defRPr kern="1200">
                <a:solidFill>
                  <a:schemeClr val="tx1"/>
                </a:solidFill>
                <a:latin typeface="Calibri" charset="0"/>
                <a:ea typeface="MS PGothic" charset="0"/>
                <a:cs typeface="MS PGothic" charset="0"/>
              </a:defRPr>
            </a:lvl2pPr>
            <a:lvl3pPr marL="914400" algn="l" defTabSz="457200" rtl="0" fontAlgn="base">
              <a:spcBef>
                <a:spcPct val="0"/>
              </a:spcBef>
              <a:spcAft>
                <a:spcPct val="0"/>
              </a:spcAft>
              <a:defRPr kern="1200">
                <a:solidFill>
                  <a:schemeClr val="tx1"/>
                </a:solidFill>
                <a:latin typeface="Calibri" charset="0"/>
                <a:ea typeface="MS PGothic" charset="0"/>
                <a:cs typeface="MS PGothic" charset="0"/>
              </a:defRPr>
            </a:lvl3pPr>
            <a:lvl4pPr marL="1371600" algn="l" defTabSz="457200" rtl="0" fontAlgn="base">
              <a:spcBef>
                <a:spcPct val="0"/>
              </a:spcBef>
              <a:spcAft>
                <a:spcPct val="0"/>
              </a:spcAft>
              <a:defRPr kern="1200">
                <a:solidFill>
                  <a:schemeClr val="tx1"/>
                </a:solidFill>
                <a:latin typeface="Calibri" charset="0"/>
                <a:ea typeface="MS PGothic" charset="0"/>
                <a:cs typeface="MS PGothic" charset="0"/>
              </a:defRPr>
            </a:lvl4pPr>
            <a:lvl5pPr marL="1828800" algn="l" defTabSz="457200" rtl="0" fontAlgn="base">
              <a:spcBef>
                <a:spcPct val="0"/>
              </a:spcBef>
              <a:spcAft>
                <a:spcPct val="0"/>
              </a:spcAft>
              <a:defRPr kern="1200">
                <a:solidFill>
                  <a:schemeClr val="tx1"/>
                </a:solidFill>
                <a:latin typeface="Calibri" charset="0"/>
                <a:ea typeface="MS PGothic" charset="0"/>
                <a:cs typeface="MS PGothic" charset="0"/>
              </a:defRPr>
            </a:lvl5pPr>
            <a:lvl6pPr marL="2286000" algn="l" defTabSz="457200" rtl="0" eaLnBrk="1" latinLnBrk="0" hangingPunct="1">
              <a:defRPr kern="1200">
                <a:solidFill>
                  <a:schemeClr val="tx1"/>
                </a:solidFill>
                <a:latin typeface="Calibri" charset="0"/>
                <a:ea typeface="MS PGothic" charset="0"/>
                <a:cs typeface="MS PGothic" charset="0"/>
              </a:defRPr>
            </a:lvl6pPr>
            <a:lvl7pPr marL="2743200" algn="l" defTabSz="457200" rtl="0" eaLnBrk="1" latinLnBrk="0" hangingPunct="1">
              <a:defRPr kern="1200">
                <a:solidFill>
                  <a:schemeClr val="tx1"/>
                </a:solidFill>
                <a:latin typeface="Calibri" charset="0"/>
                <a:ea typeface="MS PGothic" charset="0"/>
                <a:cs typeface="MS PGothic" charset="0"/>
              </a:defRPr>
            </a:lvl7pPr>
            <a:lvl8pPr marL="3200400" algn="l" defTabSz="457200" rtl="0" eaLnBrk="1" latinLnBrk="0" hangingPunct="1">
              <a:defRPr kern="1200">
                <a:solidFill>
                  <a:schemeClr val="tx1"/>
                </a:solidFill>
                <a:latin typeface="Calibri" charset="0"/>
                <a:ea typeface="MS PGothic" charset="0"/>
                <a:cs typeface="MS PGothic" charset="0"/>
              </a:defRPr>
            </a:lvl8pPr>
            <a:lvl9pPr marL="3657600" algn="l" defTabSz="457200" rtl="0" eaLnBrk="1" latinLnBrk="0" hangingPunct="1">
              <a:defRPr kern="1200">
                <a:solidFill>
                  <a:schemeClr val="tx1"/>
                </a:solidFill>
                <a:latin typeface="Calibri" charset="0"/>
                <a:ea typeface="MS PGothic" charset="0"/>
                <a:cs typeface="MS PGothic" charset="0"/>
              </a:defRPr>
            </a:lvl9pPr>
          </a:lstStyle>
          <a:p>
            <a:fld id="{BDDC3DCF-E0A7-DA4A-BC2C-1EC3743A297B}" type="slidenum">
              <a:rPr lang="en-US" sz="1000">
                <a:latin typeface="Arial Regular"/>
              </a:rPr>
              <a:pPr/>
              <a:t>12</a:t>
            </a:fld>
            <a:endParaRPr lang="en-US" sz="1000" dirty="0">
              <a:latin typeface="Arial Regular"/>
            </a:endParaRPr>
          </a:p>
        </p:txBody>
      </p:sp>
      <p:sp>
        <p:nvSpPr>
          <p:cNvPr id="5" name="TextBox 4"/>
          <p:cNvSpPr txBox="1"/>
          <p:nvPr/>
        </p:nvSpPr>
        <p:spPr>
          <a:xfrm>
            <a:off x="1732166" y="170915"/>
            <a:ext cx="8513246" cy="523220"/>
          </a:xfrm>
          <a:prstGeom prst="rect">
            <a:avLst/>
          </a:prstGeom>
          <a:noFill/>
        </p:spPr>
        <p:txBody>
          <a:bodyPr wrap="square" rtlCol="0">
            <a:spAutoFit/>
          </a:bodyPr>
          <a:lstStyle/>
          <a:p>
            <a:r>
              <a:rPr lang="en-US" sz="2800" b="1" dirty="0">
                <a:latin typeface="Ariel"/>
              </a:rPr>
              <a:t>Text Preprocessing prior to Signal Construction</a:t>
            </a:r>
          </a:p>
        </p:txBody>
      </p:sp>
      <p:sp>
        <p:nvSpPr>
          <p:cNvPr id="6" name="Rectangle 5"/>
          <p:cNvSpPr/>
          <p:nvPr/>
        </p:nvSpPr>
        <p:spPr>
          <a:xfrm>
            <a:off x="1838326" y="5676139"/>
            <a:ext cx="3888693" cy="338554"/>
          </a:xfrm>
          <a:prstGeom prst="rect">
            <a:avLst/>
          </a:prstGeom>
        </p:spPr>
        <p:txBody>
          <a:bodyPr wrap="none">
            <a:spAutoFit/>
          </a:bodyPr>
          <a:lstStyle/>
          <a:p>
            <a:pPr algn="just"/>
            <a:r>
              <a:rPr lang="en-US" sz="1600" dirty="0">
                <a:latin typeface="Arial" panose="020B0604020202020204" pitchFamily="34" charset="0"/>
                <a:cs typeface="Arial" panose="020B0604020202020204" pitchFamily="34" charset="0"/>
              </a:rPr>
              <a:t>See </a:t>
            </a:r>
            <a:r>
              <a:rPr lang="en-US" sz="1600" b="1" dirty="0">
                <a:latin typeface="Arial" panose="020B0604020202020204" pitchFamily="34" charset="0"/>
                <a:cs typeface="Arial" panose="020B0604020202020204" pitchFamily="34" charset="0"/>
              </a:rPr>
              <a:t>NLP II – Stock Selection</a:t>
            </a:r>
            <a:r>
              <a:rPr lang="en-US" sz="1600" dirty="0">
                <a:latin typeface="Arial" panose="020B0604020202020204" pitchFamily="34" charset="0"/>
                <a:cs typeface="Arial" panose="020B0604020202020204" pitchFamily="34" charset="0"/>
              </a:rPr>
              <a:t> for details</a:t>
            </a:r>
          </a:p>
        </p:txBody>
      </p:sp>
    </p:spTree>
    <p:extLst>
      <p:ext uri="{BB962C8B-B14F-4D97-AF65-F5344CB8AC3E}">
        <p14:creationId xmlns:p14="http://schemas.microsoft.com/office/powerpoint/2010/main" val="29080308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13</a:t>
            </a:fld>
            <a:endParaRPr lang="en-US" dirty="0"/>
          </a:p>
        </p:txBody>
      </p:sp>
      <p:sp>
        <p:nvSpPr>
          <p:cNvPr id="4" name="TextBox 3"/>
          <p:cNvSpPr txBox="1"/>
          <p:nvPr/>
        </p:nvSpPr>
        <p:spPr>
          <a:xfrm>
            <a:off x="1733471" y="162368"/>
            <a:ext cx="8513246" cy="523220"/>
          </a:xfrm>
          <a:prstGeom prst="rect">
            <a:avLst/>
          </a:prstGeom>
          <a:noFill/>
        </p:spPr>
        <p:txBody>
          <a:bodyPr wrap="square" rtlCol="0">
            <a:spAutoFit/>
          </a:bodyPr>
          <a:lstStyle/>
          <a:p>
            <a:r>
              <a:rPr lang="en-US" sz="2800" b="1" dirty="0">
                <a:latin typeface="Ariel"/>
              </a:rPr>
              <a:t>Two Main Categories of Signals</a:t>
            </a:r>
          </a:p>
        </p:txBody>
      </p:sp>
      <p:sp>
        <p:nvSpPr>
          <p:cNvPr id="5" name="TextBox 4"/>
          <p:cNvSpPr txBox="1"/>
          <p:nvPr/>
        </p:nvSpPr>
        <p:spPr>
          <a:xfrm>
            <a:off x="1829181" y="835265"/>
            <a:ext cx="8506572" cy="3785652"/>
          </a:xfrm>
          <a:prstGeom prst="rect">
            <a:avLst/>
          </a:prstGeom>
          <a:noFill/>
        </p:spPr>
        <p:txBody>
          <a:bodyPr wrap="square" rtlCol="0">
            <a:spAutoFit/>
          </a:bodyPr>
          <a:lstStyle/>
          <a:p>
            <a:pPr algn="just"/>
            <a:r>
              <a:rPr lang="en-US" sz="1600" b="1" dirty="0">
                <a:latin typeface="Arial" panose="020B0604020202020204" pitchFamily="34" charset="0"/>
                <a:cs typeface="Arial" panose="020B0604020202020204" pitchFamily="34" charset="0"/>
              </a:rPr>
              <a:t>Ex-Ante/Intuition</a:t>
            </a:r>
          </a:p>
          <a:p>
            <a:pPr algn="just"/>
            <a:endParaRPr lang="en-US"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b="1" dirty="0">
                <a:latin typeface="Arial" panose="020B0604020202020204" pitchFamily="34" charset="0"/>
                <a:cs typeface="Arial" panose="020B0604020202020204" pitchFamily="34" charset="0"/>
              </a:rPr>
              <a:t>Sentiment-Based </a:t>
            </a:r>
          </a:p>
          <a:p>
            <a:pPr marL="742950" lvl="1"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Intuition: Firms whose calls exhibit the most positivity should outperform historically</a:t>
            </a:r>
          </a:p>
          <a:p>
            <a:pPr marL="742950" lvl="1"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How is sentiment defined?  Leveraging Loughran &amp; McDonald (2011) – Journal of Finance (LM)</a:t>
            </a:r>
            <a:r>
              <a:rPr lang="en-US" sz="1600" baseline="30000" dirty="0">
                <a:latin typeface="Arial" panose="020B0604020202020204" pitchFamily="34" charset="0"/>
                <a:cs typeface="Arial" panose="020B0604020202020204" pitchFamily="34" charset="0"/>
              </a:rPr>
              <a:t>3</a:t>
            </a:r>
            <a:r>
              <a:rPr lang="en-US" sz="1600" dirty="0">
                <a:latin typeface="Arial" panose="020B0604020202020204" pitchFamily="34" charset="0"/>
                <a:cs typeface="Arial" panose="020B0604020202020204" pitchFamily="34" charset="0"/>
              </a:rPr>
              <a:t> </a:t>
            </a:r>
          </a:p>
          <a:p>
            <a:pPr lvl="1" algn="just"/>
            <a:endParaRPr lang="en-US" sz="1600" dirty="0">
              <a:latin typeface="Arial" panose="020B0604020202020204" pitchFamily="34" charset="0"/>
              <a:cs typeface="Arial" panose="020B0604020202020204" pitchFamily="34" charset="0"/>
            </a:endParaRPr>
          </a:p>
          <a:p>
            <a:pPr lvl="1" algn="just"/>
            <a:endParaRPr lang="en-US"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b="1" dirty="0">
                <a:latin typeface="Arial" panose="020B0604020202020204" pitchFamily="34" charset="0"/>
                <a:cs typeface="Arial" panose="020B0604020202020204" pitchFamily="34" charset="0"/>
              </a:rPr>
              <a:t>Behavioral-Based</a:t>
            </a:r>
            <a:r>
              <a:rPr lang="en-US" sz="1600" dirty="0">
                <a:latin typeface="Arial" panose="020B0604020202020204" pitchFamily="34" charset="0"/>
                <a:cs typeface="Arial" panose="020B0604020202020204" pitchFamily="34" charset="0"/>
              </a:rPr>
              <a:t> </a:t>
            </a:r>
          </a:p>
          <a:p>
            <a:pPr marL="742950" lvl="1"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Intuition: When firms experience financial distress (whether transitory or otherwise), executives may soften the bad news by providing different degrees of transparency that are telegraphed directly or indirectly in ways that can be captured quantitatively </a:t>
            </a:r>
          </a:p>
          <a:p>
            <a:pPr marL="742950" lvl="1" indent="-285750"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Examples: language complexity, the abundance/scarcity of references to numbers and analyst favoritism  </a:t>
            </a:r>
          </a:p>
        </p:txBody>
      </p:sp>
      <p:sp>
        <p:nvSpPr>
          <p:cNvPr id="6" name="Rectangle 2"/>
          <p:cNvSpPr>
            <a:spLocks noChangeArrowheads="1"/>
          </p:cNvSpPr>
          <p:nvPr/>
        </p:nvSpPr>
        <p:spPr bwMode="auto">
          <a:xfrm>
            <a:off x="1590351" y="5755594"/>
            <a:ext cx="7226268" cy="1711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31740" rIns="0" bIns="15870" numCol="1" anchor="ctr"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r>
              <a:rPr lang="en-US" altLang="en-US" sz="800" baseline="30000" dirty="0">
                <a:solidFill>
                  <a:srgbClr val="222222"/>
                </a:solidFill>
              </a:rPr>
              <a:t>3</a:t>
            </a:r>
            <a:r>
              <a:rPr lang="en-US" altLang="en-US" sz="800" dirty="0"/>
              <a:t> </a:t>
            </a:r>
            <a:r>
              <a:rPr lang="en-US" sz="800" dirty="0"/>
              <a:t>Loughran, T. and B. McDonald. “When is a Liability not a Liability? Textual Analysis, Dictionaries, and 10-Ks.” </a:t>
            </a:r>
            <a:r>
              <a:rPr lang="en-US" sz="800" i="1" dirty="0"/>
              <a:t>Journal of Finance </a:t>
            </a:r>
            <a:r>
              <a:rPr lang="en-US" sz="800" dirty="0"/>
              <a:t>66, no. 1 (2011): 35-65. </a:t>
            </a:r>
            <a:endParaRPr lang="en-US" altLang="en-US" sz="800" dirty="0">
              <a:solidFill>
                <a:srgbClr val="222222"/>
              </a:solidFill>
            </a:endParaRPr>
          </a:p>
        </p:txBody>
      </p:sp>
    </p:spTree>
    <p:extLst>
      <p:ext uri="{BB962C8B-B14F-4D97-AF65-F5344CB8AC3E}">
        <p14:creationId xmlns:p14="http://schemas.microsoft.com/office/powerpoint/2010/main" val="41694525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44072" y="1165380"/>
            <a:ext cx="8507670" cy="523220"/>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Arial" panose="020B0604020202020204" pitchFamily="34" charset="0"/>
                <a:cs typeface="Arial" panose="020B0604020202020204" pitchFamily="34" charset="0"/>
              </a:rPr>
              <a:t>Leverages Loughran &amp; McDonald (2011) positive and negative sentiment word lists to construct four proxies of sentiment level  </a:t>
            </a:r>
          </a:p>
        </p:txBody>
      </p:sp>
      <p:sp>
        <p:nvSpPr>
          <p:cNvPr id="3" name="Slide Number Placeholder 2"/>
          <p:cNvSpPr txBox="1">
            <a:spLocks/>
          </p:cNvSpPr>
          <p:nvPr/>
        </p:nvSpPr>
        <p:spPr>
          <a:xfrm>
            <a:off x="10069796" y="6435043"/>
            <a:ext cx="376015" cy="254684"/>
          </a:xfrm>
          <a:prstGeom prst="rect">
            <a:avLst/>
          </a:prstGeom>
        </p:spPr>
        <p:txBody>
          <a:bodyPr/>
          <a:lstStyle>
            <a:defPPr>
              <a:defRPr lang="en-US"/>
            </a:defPPr>
            <a:lvl1pPr algn="l" defTabSz="457200" rtl="0" fontAlgn="base">
              <a:spcBef>
                <a:spcPct val="0"/>
              </a:spcBef>
              <a:spcAft>
                <a:spcPct val="0"/>
              </a:spcAft>
              <a:defRPr kern="1200">
                <a:solidFill>
                  <a:schemeClr val="tx1"/>
                </a:solidFill>
                <a:latin typeface="Calibri" charset="0"/>
                <a:ea typeface="MS PGothic" charset="0"/>
                <a:cs typeface="MS PGothic" charset="0"/>
              </a:defRPr>
            </a:lvl1pPr>
            <a:lvl2pPr marL="457200" algn="l" defTabSz="457200" rtl="0" fontAlgn="base">
              <a:spcBef>
                <a:spcPct val="0"/>
              </a:spcBef>
              <a:spcAft>
                <a:spcPct val="0"/>
              </a:spcAft>
              <a:defRPr kern="1200">
                <a:solidFill>
                  <a:schemeClr val="tx1"/>
                </a:solidFill>
                <a:latin typeface="Calibri" charset="0"/>
                <a:ea typeface="MS PGothic" charset="0"/>
                <a:cs typeface="MS PGothic" charset="0"/>
              </a:defRPr>
            </a:lvl2pPr>
            <a:lvl3pPr marL="914400" algn="l" defTabSz="457200" rtl="0" fontAlgn="base">
              <a:spcBef>
                <a:spcPct val="0"/>
              </a:spcBef>
              <a:spcAft>
                <a:spcPct val="0"/>
              </a:spcAft>
              <a:defRPr kern="1200">
                <a:solidFill>
                  <a:schemeClr val="tx1"/>
                </a:solidFill>
                <a:latin typeface="Calibri" charset="0"/>
                <a:ea typeface="MS PGothic" charset="0"/>
                <a:cs typeface="MS PGothic" charset="0"/>
              </a:defRPr>
            </a:lvl3pPr>
            <a:lvl4pPr marL="1371600" algn="l" defTabSz="457200" rtl="0" fontAlgn="base">
              <a:spcBef>
                <a:spcPct val="0"/>
              </a:spcBef>
              <a:spcAft>
                <a:spcPct val="0"/>
              </a:spcAft>
              <a:defRPr kern="1200">
                <a:solidFill>
                  <a:schemeClr val="tx1"/>
                </a:solidFill>
                <a:latin typeface="Calibri" charset="0"/>
                <a:ea typeface="MS PGothic" charset="0"/>
                <a:cs typeface="MS PGothic" charset="0"/>
              </a:defRPr>
            </a:lvl4pPr>
            <a:lvl5pPr marL="1828800" algn="l" defTabSz="457200" rtl="0" fontAlgn="base">
              <a:spcBef>
                <a:spcPct val="0"/>
              </a:spcBef>
              <a:spcAft>
                <a:spcPct val="0"/>
              </a:spcAft>
              <a:defRPr kern="1200">
                <a:solidFill>
                  <a:schemeClr val="tx1"/>
                </a:solidFill>
                <a:latin typeface="Calibri" charset="0"/>
                <a:ea typeface="MS PGothic" charset="0"/>
                <a:cs typeface="MS PGothic" charset="0"/>
              </a:defRPr>
            </a:lvl5pPr>
            <a:lvl6pPr marL="2286000" algn="l" defTabSz="457200" rtl="0" eaLnBrk="1" latinLnBrk="0" hangingPunct="1">
              <a:defRPr kern="1200">
                <a:solidFill>
                  <a:schemeClr val="tx1"/>
                </a:solidFill>
                <a:latin typeface="Calibri" charset="0"/>
                <a:ea typeface="MS PGothic" charset="0"/>
                <a:cs typeface="MS PGothic" charset="0"/>
              </a:defRPr>
            </a:lvl6pPr>
            <a:lvl7pPr marL="2743200" algn="l" defTabSz="457200" rtl="0" eaLnBrk="1" latinLnBrk="0" hangingPunct="1">
              <a:defRPr kern="1200">
                <a:solidFill>
                  <a:schemeClr val="tx1"/>
                </a:solidFill>
                <a:latin typeface="Calibri" charset="0"/>
                <a:ea typeface="MS PGothic" charset="0"/>
                <a:cs typeface="MS PGothic" charset="0"/>
              </a:defRPr>
            </a:lvl7pPr>
            <a:lvl8pPr marL="3200400" algn="l" defTabSz="457200" rtl="0" eaLnBrk="1" latinLnBrk="0" hangingPunct="1">
              <a:defRPr kern="1200">
                <a:solidFill>
                  <a:schemeClr val="tx1"/>
                </a:solidFill>
                <a:latin typeface="Calibri" charset="0"/>
                <a:ea typeface="MS PGothic" charset="0"/>
                <a:cs typeface="MS PGothic" charset="0"/>
              </a:defRPr>
            </a:lvl8pPr>
            <a:lvl9pPr marL="3657600" algn="l" defTabSz="457200" rtl="0" eaLnBrk="1" latinLnBrk="0" hangingPunct="1">
              <a:defRPr kern="1200">
                <a:solidFill>
                  <a:schemeClr val="tx1"/>
                </a:solidFill>
                <a:latin typeface="Calibri" charset="0"/>
                <a:ea typeface="MS PGothic" charset="0"/>
                <a:cs typeface="MS PGothic" charset="0"/>
              </a:defRPr>
            </a:lvl9pPr>
          </a:lstStyle>
          <a:p>
            <a:fld id="{BDDC3DCF-E0A7-DA4A-BC2C-1EC3743A297B}" type="slidenum">
              <a:rPr lang="en-US" sz="1000">
                <a:latin typeface="Arial Regular"/>
              </a:rPr>
              <a:pPr/>
              <a:t>14</a:t>
            </a:fld>
            <a:endParaRPr lang="en-US" sz="1000" dirty="0">
              <a:latin typeface="Arial Regular"/>
            </a:endParaRPr>
          </a:p>
        </p:txBody>
      </p:sp>
      <p:sp>
        <p:nvSpPr>
          <p:cNvPr id="4" name="TextBox 3"/>
          <p:cNvSpPr txBox="1"/>
          <p:nvPr/>
        </p:nvSpPr>
        <p:spPr>
          <a:xfrm>
            <a:off x="1742799" y="185528"/>
            <a:ext cx="8513246" cy="830997"/>
          </a:xfrm>
          <a:prstGeom prst="rect">
            <a:avLst/>
          </a:prstGeom>
          <a:noFill/>
        </p:spPr>
        <p:txBody>
          <a:bodyPr wrap="square" rtlCol="0">
            <a:spAutoFit/>
          </a:bodyPr>
          <a:lstStyle/>
          <a:p>
            <a:r>
              <a:rPr lang="en-US" sz="2400" b="1" dirty="0">
                <a:latin typeface="Ariel"/>
              </a:rPr>
              <a:t>Construction of Sentiment-Based Signals: </a:t>
            </a:r>
          </a:p>
          <a:p>
            <a:r>
              <a:rPr lang="en-US" sz="2400" b="1" dirty="0">
                <a:latin typeface="Ariel"/>
              </a:rPr>
              <a:t>Sentiment Level </a:t>
            </a:r>
          </a:p>
        </p:txBody>
      </p:sp>
      <p:graphicFrame>
        <p:nvGraphicFramePr>
          <p:cNvPr id="6" name="Table 5"/>
          <p:cNvGraphicFramePr>
            <a:graphicFrameLocks noGrp="1"/>
          </p:cNvGraphicFramePr>
          <p:nvPr>
            <p:extLst>
              <p:ext uri="{D42A27DB-BD31-4B8C-83A1-F6EECF244321}">
                <p14:modId xmlns:p14="http://schemas.microsoft.com/office/powerpoint/2010/main" val="2349223430"/>
              </p:ext>
            </p:extLst>
          </p:nvPr>
        </p:nvGraphicFramePr>
        <p:xfrm>
          <a:off x="2520017" y="1823652"/>
          <a:ext cx="7155780" cy="3707019"/>
        </p:xfrm>
        <a:graphic>
          <a:graphicData uri="http://schemas.openxmlformats.org/drawingml/2006/table">
            <a:tbl>
              <a:tblPr firstRow="1" firstCol="1" bandRow="1"/>
              <a:tblGrid>
                <a:gridCol w="975593">
                  <a:extLst>
                    <a:ext uri="{9D8B030D-6E8A-4147-A177-3AD203B41FA5}">
                      <a16:colId xmlns:a16="http://schemas.microsoft.com/office/drawing/2014/main" val="20000"/>
                    </a:ext>
                  </a:extLst>
                </a:gridCol>
                <a:gridCol w="1733912">
                  <a:extLst>
                    <a:ext uri="{9D8B030D-6E8A-4147-A177-3AD203B41FA5}">
                      <a16:colId xmlns:a16="http://schemas.microsoft.com/office/drawing/2014/main" val="20001"/>
                    </a:ext>
                  </a:extLst>
                </a:gridCol>
                <a:gridCol w="625846">
                  <a:extLst>
                    <a:ext uri="{9D8B030D-6E8A-4147-A177-3AD203B41FA5}">
                      <a16:colId xmlns:a16="http://schemas.microsoft.com/office/drawing/2014/main" val="20002"/>
                    </a:ext>
                  </a:extLst>
                </a:gridCol>
                <a:gridCol w="3820429">
                  <a:extLst>
                    <a:ext uri="{9D8B030D-6E8A-4147-A177-3AD203B41FA5}">
                      <a16:colId xmlns:a16="http://schemas.microsoft.com/office/drawing/2014/main" val="20003"/>
                    </a:ext>
                  </a:extLst>
                </a:gridCol>
              </a:tblGrid>
              <a:tr h="498964">
                <a:tc>
                  <a:txBody>
                    <a:bodyPr/>
                    <a:lstStyle/>
                    <a:p>
                      <a:pPr algn="ctr">
                        <a:lnSpc>
                          <a:spcPct val="130000"/>
                        </a:lnSpc>
                      </a:pPr>
                      <a:r>
                        <a:rPr lang="en-US" sz="1200" b="1" dirty="0">
                          <a:effectLst/>
                          <a:latin typeface="Arial" panose="020B0604020202020204" pitchFamily="34" charset="0"/>
                          <a:cs typeface="Arial" panose="020B0604020202020204" pitchFamily="34" charset="0"/>
                        </a:rPr>
                        <a:t>Signal </a:t>
                      </a:r>
                      <a:endParaRPr lang="en-US" sz="1200" dirty="0">
                        <a:effectLst/>
                        <a:latin typeface="Arial" panose="020B060402020202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pPr>
                      <a:r>
                        <a:rPr lang="en-US" sz="1200" b="1" dirty="0">
                          <a:effectLst/>
                          <a:latin typeface="Arial" panose="020B0604020202020204" pitchFamily="34" charset="0"/>
                          <a:cs typeface="Arial" panose="020B0604020202020204" pitchFamily="34" charset="0"/>
                        </a:rPr>
                        <a:t>Construction</a:t>
                      </a:r>
                      <a:endParaRPr lang="en-US" sz="1200" dirty="0">
                        <a:effectLst/>
                        <a:latin typeface="Arial" panose="020B060402020202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pPr>
                      <a:r>
                        <a:rPr lang="en-US" sz="1200" b="1" dirty="0">
                          <a:effectLst/>
                          <a:latin typeface="Arial" panose="020B0604020202020204" pitchFamily="34" charset="0"/>
                          <a:cs typeface="Arial" panose="020B0604020202020204" pitchFamily="34" charset="0"/>
                        </a:rPr>
                        <a:t>Sort Order</a:t>
                      </a:r>
                      <a:endParaRPr lang="en-US" sz="1200" dirty="0">
                        <a:effectLst/>
                        <a:latin typeface="Arial" panose="020B060402020202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pPr>
                      <a:r>
                        <a:rPr lang="en-US" sz="1200" b="1" dirty="0">
                          <a:effectLst/>
                          <a:latin typeface="Arial" panose="020B0604020202020204" pitchFamily="34" charset="0"/>
                          <a:cs typeface="Arial" panose="020B0604020202020204" pitchFamily="34" charset="0"/>
                        </a:rPr>
                        <a:t>Intuition</a:t>
                      </a:r>
                      <a:endParaRPr lang="en-US" sz="1200" dirty="0">
                        <a:effectLst/>
                        <a:latin typeface="Arial" panose="020B060402020202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48447">
                <a:tc>
                  <a:txBody>
                    <a:bodyPr/>
                    <a:lstStyle/>
                    <a:p>
                      <a:pPr algn="ctr">
                        <a:lnSpc>
                          <a:spcPct val="130000"/>
                        </a:lnSpc>
                      </a:pPr>
                      <a:r>
                        <a:rPr lang="en-US" sz="1200" dirty="0">
                          <a:effectLst/>
                          <a:latin typeface="Arial" panose="020B0604020202020204" pitchFamily="34" charset="0"/>
                          <a:cs typeface="Arial" panose="020B0604020202020204" pitchFamily="34" charset="0"/>
                        </a:rPr>
                        <a:t>Positivity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pPr>
                      <a:r>
                        <a:rPr lang="en-US" sz="1200" dirty="0">
                          <a:effectLst/>
                          <a:latin typeface="Arial" panose="020B0604020202020204" pitchFamily="34" charset="0"/>
                          <a:cs typeface="Arial" panose="020B0604020202020204" pitchFamily="34" charset="0"/>
                        </a:rPr>
                        <a:t> </a:t>
                      </a:r>
                    </a:p>
                    <a:p>
                      <a:pPr algn="ctr">
                        <a:lnSpc>
                          <a:spcPct val="130000"/>
                        </a:lnSpc>
                      </a:pPr>
                      <a:r>
                        <a:rPr lang="en-US" sz="1200" dirty="0">
                          <a:effectLst/>
                          <a:latin typeface="Arial" panose="020B0604020202020204" pitchFamily="34" charset="0"/>
                          <a:cs typeface="Arial" panose="020B0604020202020204" pitchFamily="34" charset="0"/>
                        </a:rPr>
                        <a:t># positive words </a:t>
                      </a:r>
                    </a:p>
                    <a:p>
                      <a:pPr algn="ctr">
                        <a:lnSpc>
                          <a:spcPct val="130000"/>
                        </a:lnSpc>
                      </a:pPr>
                      <a:r>
                        <a:rPr lang="en-US" sz="1200" dirty="0">
                          <a:effectLst/>
                          <a:latin typeface="Arial" panose="020B0604020202020204" pitchFamily="34" charset="0"/>
                          <a:cs typeface="Arial" panose="020B0604020202020204" pitchFamily="34" charset="0"/>
                        </a:rPr>
                        <a:t>/ # total words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pPr>
                      <a:r>
                        <a:rPr lang="en-US" sz="1200" dirty="0">
                          <a:effectLst/>
                          <a:latin typeface="Arial" panose="020B0604020202020204" pitchFamily="34" charset="0"/>
                          <a:cs typeface="Arial" panose="020B0604020202020204" pitchFamily="34" charset="0"/>
                        </a:rPr>
                        <a:t>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pPr>
                      <a:r>
                        <a:rPr lang="en-US" sz="1200" dirty="0">
                          <a:effectLst/>
                          <a:latin typeface="Arial" panose="020B0604020202020204" pitchFamily="34" charset="0"/>
                          <a:cs typeface="Arial" panose="020B0604020202020204" pitchFamily="34" charset="0"/>
                        </a:rPr>
                        <a:t>The frequency of usage of positive words by executives in an earnings call may reveal their (true) sentiment about their firm’s future prospects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97929">
                <a:tc>
                  <a:txBody>
                    <a:bodyPr/>
                    <a:lstStyle/>
                    <a:p>
                      <a:pPr algn="ctr">
                        <a:lnSpc>
                          <a:spcPct val="130000"/>
                        </a:lnSpc>
                      </a:pPr>
                      <a:r>
                        <a:rPr lang="en-US" sz="1200" dirty="0">
                          <a:effectLst/>
                          <a:latin typeface="Arial" panose="020B0604020202020204" pitchFamily="34" charset="0"/>
                          <a:cs typeface="Arial" panose="020B0604020202020204" pitchFamily="34" charset="0"/>
                        </a:rPr>
                        <a:t>Negativity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pPr>
                      <a:r>
                        <a:rPr lang="en-US" sz="1200" dirty="0">
                          <a:effectLst/>
                          <a:latin typeface="Arial" panose="020B0604020202020204" pitchFamily="34" charset="0"/>
                          <a:cs typeface="Arial" panose="020B0604020202020204" pitchFamily="34" charset="0"/>
                        </a:rPr>
                        <a:t># negative words </a:t>
                      </a:r>
                    </a:p>
                    <a:p>
                      <a:pPr algn="ctr">
                        <a:lnSpc>
                          <a:spcPct val="130000"/>
                        </a:lnSpc>
                      </a:pPr>
                      <a:r>
                        <a:rPr lang="en-US" sz="1200" dirty="0">
                          <a:effectLst/>
                          <a:latin typeface="Arial" panose="020B0604020202020204" pitchFamily="34" charset="0"/>
                          <a:cs typeface="Arial" panose="020B0604020202020204" pitchFamily="34" charset="0"/>
                        </a:rPr>
                        <a:t>/ # total words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pPr>
                      <a:r>
                        <a:rPr lang="en-US" sz="1200" dirty="0">
                          <a:effectLst/>
                          <a:latin typeface="Arial" panose="020B0604020202020204" pitchFamily="34" charset="0"/>
                          <a:cs typeface="Arial" panose="020B0604020202020204" pitchFamily="34" charset="0"/>
                        </a:rPr>
                        <a:t>A</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pPr>
                      <a:r>
                        <a:rPr lang="en-US" sz="1200" dirty="0">
                          <a:effectLst/>
                          <a:latin typeface="Arial" panose="020B0604020202020204" pitchFamily="34" charset="0"/>
                          <a:cs typeface="Arial" panose="020B0604020202020204" pitchFamily="34" charset="0"/>
                        </a:rPr>
                        <a:t>Executives use negative words in an earnings call when compelled to fulfill legal or fiduciary obligations; the absence of negative words is viewed favorably in our narrative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48447">
                <a:tc>
                  <a:txBody>
                    <a:bodyPr/>
                    <a:lstStyle/>
                    <a:p>
                      <a:pPr algn="ctr">
                        <a:lnSpc>
                          <a:spcPct val="130000"/>
                        </a:lnSpc>
                      </a:pPr>
                      <a:r>
                        <a:rPr lang="en-US" sz="1200" dirty="0">
                          <a:effectLst/>
                          <a:latin typeface="Arial" panose="020B0604020202020204" pitchFamily="34" charset="0"/>
                          <a:cs typeface="Arial" panose="020B0604020202020204" pitchFamily="34" charset="0"/>
                        </a:rPr>
                        <a:t>Net Positivity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pPr>
                      <a:r>
                        <a:rPr lang="en-US" sz="1200" dirty="0">
                          <a:effectLst/>
                          <a:latin typeface="Arial" panose="020B0604020202020204" pitchFamily="34" charset="0"/>
                          <a:cs typeface="Arial" panose="020B0604020202020204" pitchFamily="34" charset="0"/>
                        </a:rPr>
                        <a:t>(# positive words - # negative words) / # total words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pPr>
                      <a:r>
                        <a:rPr lang="en-US" sz="1200" dirty="0">
                          <a:effectLst/>
                          <a:latin typeface="Arial" panose="020B0604020202020204" pitchFamily="34" charset="0"/>
                          <a:cs typeface="Arial" panose="020B0604020202020204" pitchFamily="34" charset="0"/>
                        </a:rPr>
                        <a:t>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pPr>
                      <a:r>
                        <a:rPr lang="en-US" sz="1200" dirty="0">
                          <a:effectLst/>
                          <a:latin typeface="Arial" panose="020B0604020202020204" pitchFamily="34" charset="0"/>
                          <a:cs typeface="Arial" panose="020B0604020202020204" pitchFamily="34" charset="0"/>
                        </a:rPr>
                        <a:t>Takes into account both positive and negative words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14957">
                <a:tc>
                  <a:txBody>
                    <a:bodyPr/>
                    <a:lstStyle/>
                    <a:p>
                      <a:pPr algn="ctr">
                        <a:lnSpc>
                          <a:spcPct val="130000"/>
                        </a:lnSpc>
                      </a:pPr>
                      <a:r>
                        <a:rPr lang="en-US" sz="1200" dirty="0">
                          <a:effectLst/>
                          <a:latin typeface="Arial" panose="020B0604020202020204" pitchFamily="34" charset="0"/>
                          <a:cs typeface="Arial" panose="020B0604020202020204" pitchFamily="34" charset="0"/>
                        </a:rPr>
                        <a:t>Positivity to Negativity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pPr>
                      <a:r>
                        <a:rPr lang="en-US" sz="1200" dirty="0">
                          <a:effectLst/>
                          <a:latin typeface="Arial" panose="020B0604020202020204" pitchFamily="34" charset="0"/>
                          <a:cs typeface="Arial" panose="020B0604020202020204" pitchFamily="34" charset="0"/>
                        </a:rPr>
                        <a:t># positive words </a:t>
                      </a:r>
                    </a:p>
                    <a:p>
                      <a:pPr algn="ctr">
                        <a:lnSpc>
                          <a:spcPct val="130000"/>
                        </a:lnSpc>
                      </a:pPr>
                      <a:r>
                        <a:rPr lang="en-US" sz="1200" dirty="0">
                          <a:effectLst/>
                          <a:latin typeface="Arial" panose="020B0604020202020204" pitchFamily="34" charset="0"/>
                          <a:cs typeface="Arial" panose="020B0604020202020204" pitchFamily="34" charset="0"/>
                        </a:rPr>
                        <a:t>/ # negative words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pPr>
                      <a:r>
                        <a:rPr lang="en-US" sz="1200" dirty="0">
                          <a:effectLst/>
                          <a:latin typeface="Arial" panose="020B0604020202020204" pitchFamily="34" charset="0"/>
                          <a:cs typeface="Arial" panose="020B0604020202020204" pitchFamily="34" charset="0"/>
                        </a:rPr>
                        <a:t>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pPr>
                      <a:r>
                        <a:rPr lang="en-US" sz="1200" dirty="0">
                          <a:effectLst/>
                          <a:latin typeface="Arial" panose="020B0604020202020204" pitchFamily="34" charset="0"/>
                          <a:cs typeface="Arial" panose="020B0604020202020204" pitchFamily="34" charset="0"/>
                        </a:rPr>
                        <a:t>Similar to net positivity but amplifies the magnitude of the difference between positive and negative word frequency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0" name="Rectangle 9"/>
          <p:cNvSpPr/>
          <p:nvPr/>
        </p:nvSpPr>
        <p:spPr>
          <a:xfrm>
            <a:off x="5058722" y="5674788"/>
            <a:ext cx="5199081" cy="400110"/>
          </a:xfrm>
          <a:prstGeom prst="rect">
            <a:avLst/>
          </a:prstGeom>
        </p:spPr>
        <p:txBody>
          <a:bodyPr wrap="square">
            <a:spAutoFit/>
          </a:bodyPr>
          <a:lstStyle/>
          <a:p>
            <a:pPr algn="ctr"/>
            <a:r>
              <a:rPr lang="en-US" sz="1000" dirty="0">
                <a:latin typeface="Ariel"/>
              </a:rPr>
              <a:t>Note: D = descending sort; A = ascending sort</a:t>
            </a:r>
          </a:p>
          <a:p>
            <a:pPr algn="ctr"/>
            <a:r>
              <a:rPr lang="en-US" sz="1000" dirty="0">
                <a:latin typeface="Ariel"/>
              </a:rPr>
              <a:t>Source: S&amp;P Global Market Intelligence Quantamental Research, as of 02/01/2018.</a:t>
            </a:r>
          </a:p>
        </p:txBody>
      </p:sp>
    </p:spTree>
    <p:extLst>
      <p:ext uri="{BB962C8B-B14F-4D97-AF65-F5344CB8AC3E}">
        <p14:creationId xmlns:p14="http://schemas.microsoft.com/office/powerpoint/2010/main" val="42614569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txBox="1">
            <a:spLocks/>
          </p:cNvSpPr>
          <p:nvPr/>
        </p:nvSpPr>
        <p:spPr>
          <a:xfrm>
            <a:off x="10069796" y="6435043"/>
            <a:ext cx="376015" cy="254684"/>
          </a:xfrm>
          <a:prstGeom prst="rect">
            <a:avLst/>
          </a:prstGeom>
        </p:spPr>
        <p:txBody>
          <a:bodyPr/>
          <a:lstStyle>
            <a:defPPr>
              <a:defRPr lang="en-US"/>
            </a:defPPr>
            <a:lvl1pPr algn="l" defTabSz="457200" rtl="0" fontAlgn="base">
              <a:spcBef>
                <a:spcPct val="0"/>
              </a:spcBef>
              <a:spcAft>
                <a:spcPct val="0"/>
              </a:spcAft>
              <a:defRPr kern="1200">
                <a:solidFill>
                  <a:schemeClr val="tx1"/>
                </a:solidFill>
                <a:latin typeface="Calibri" charset="0"/>
                <a:ea typeface="MS PGothic" charset="0"/>
                <a:cs typeface="MS PGothic" charset="0"/>
              </a:defRPr>
            </a:lvl1pPr>
            <a:lvl2pPr marL="457200" algn="l" defTabSz="457200" rtl="0" fontAlgn="base">
              <a:spcBef>
                <a:spcPct val="0"/>
              </a:spcBef>
              <a:spcAft>
                <a:spcPct val="0"/>
              </a:spcAft>
              <a:defRPr kern="1200">
                <a:solidFill>
                  <a:schemeClr val="tx1"/>
                </a:solidFill>
                <a:latin typeface="Calibri" charset="0"/>
                <a:ea typeface="MS PGothic" charset="0"/>
                <a:cs typeface="MS PGothic" charset="0"/>
              </a:defRPr>
            </a:lvl2pPr>
            <a:lvl3pPr marL="914400" algn="l" defTabSz="457200" rtl="0" fontAlgn="base">
              <a:spcBef>
                <a:spcPct val="0"/>
              </a:spcBef>
              <a:spcAft>
                <a:spcPct val="0"/>
              </a:spcAft>
              <a:defRPr kern="1200">
                <a:solidFill>
                  <a:schemeClr val="tx1"/>
                </a:solidFill>
                <a:latin typeface="Calibri" charset="0"/>
                <a:ea typeface="MS PGothic" charset="0"/>
                <a:cs typeface="MS PGothic" charset="0"/>
              </a:defRPr>
            </a:lvl3pPr>
            <a:lvl4pPr marL="1371600" algn="l" defTabSz="457200" rtl="0" fontAlgn="base">
              <a:spcBef>
                <a:spcPct val="0"/>
              </a:spcBef>
              <a:spcAft>
                <a:spcPct val="0"/>
              </a:spcAft>
              <a:defRPr kern="1200">
                <a:solidFill>
                  <a:schemeClr val="tx1"/>
                </a:solidFill>
                <a:latin typeface="Calibri" charset="0"/>
                <a:ea typeface="MS PGothic" charset="0"/>
                <a:cs typeface="MS PGothic" charset="0"/>
              </a:defRPr>
            </a:lvl4pPr>
            <a:lvl5pPr marL="1828800" algn="l" defTabSz="457200" rtl="0" fontAlgn="base">
              <a:spcBef>
                <a:spcPct val="0"/>
              </a:spcBef>
              <a:spcAft>
                <a:spcPct val="0"/>
              </a:spcAft>
              <a:defRPr kern="1200">
                <a:solidFill>
                  <a:schemeClr val="tx1"/>
                </a:solidFill>
                <a:latin typeface="Calibri" charset="0"/>
                <a:ea typeface="MS PGothic" charset="0"/>
                <a:cs typeface="MS PGothic" charset="0"/>
              </a:defRPr>
            </a:lvl5pPr>
            <a:lvl6pPr marL="2286000" algn="l" defTabSz="457200" rtl="0" eaLnBrk="1" latinLnBrk="0" hangingPunct="1">
              <a:defRPr kern="1200">
                <a:solidFill>
                  <a:schemeClr val="tx1"/>
                </a:solidFill>
                <a:latin typeface="Calibri" charset="0"/>
                <a:ea typeface="MS PGothic" charset="0"/>
                <a:cs typeface="MS PGothic" charset="0"/>
              </a:defRPr>
            </a:lvl6pPr>
            <a:lvl7pPr marL="2743200" algn="l" defTabSz="457200" rtl="0" eaLnBrk="1" latinLnBrk="0" hangingPunct="1">
              <a:defRPr kern="1200">
                <a:solidFill>
                  <a:schemeClr val="tx1"/>
                </a:solidFill>
                <a:latin typeface="Calibri" charset="0"/>
                <a:ea typeface="MS PGothic" charset="0"/>
                <a:cs typeface="MS PGothic" charset="0"/>
              </a:defRPr>
            </a:lvl7pPr>
            <a:lvl8pPr marL="3200400" algn="l" defTabSz="457200" rtl="0" eaLnBrk="1" latinLnBrk="0" hangingPunct="1">
              <a:defRPr kern="1200">
                <a:solidFill>
                  <a:schemeClr val="tx1"/>
                </a:solidFill>
                <a:latin typeface="Calibri" charset="0"/>
                <a:ea typeface="MS PGothic" charset="0"/>
                <a:cs typeface="MS PGothic" charset="0"/>
              </a:defRPr>
            </a:lvl8pPr>
            <a:lvl9pPr marL="3657600" algn="l" defTabSz="457200" rtl="0" eaLnBrk="1" latinLnBrk="0" hangingPunct="1">
              <a:defRPr kern="1200">
                <a:solidFill>
                  <a:schemeClr val="tx1"/>
                </a:solidFill>
                <a:latin typeface="Calibri" charset="0"/>
                <a:ea typeface="MS PGothic" charset="0"/>
                <a:cs typeface="MS PGothic" charset="0"/>
              </a:defRPr>
            </a:lvl9pPr>
          </a:lstStyle>
          <a:p>
            <a:fld id="{BDDC3DCF-E0A7-DA4A-BC2C-1EC3743A297B}" type="slidenum">
              <a:rPr lang="en-US" sz="1000">
                <a:latin typeface="Arial Regular"/>
              </a:rPr>
              <a:pPr/>
              <a:t>15</a:t>
            </a:fld>
            <a:endParaRPr lang="en-US" sz="1000" dirty="0">
              <a:latin typeface="Arial Regular"/>
            </a:endParaRPr>
          </a:p>
        </p:txBody>
      </p:sp>
      <p:sp>
        <p:nvSpPr>
          <p:cNvPr id="5" name="TextBox 4"/>
          <p:cNvSpPr txBox="1"/>
          <p:nvPr/>
        </p:nvSpPr>
        <p:spPr>
          <a:xfrm>
            <a:off x="1732166" y="181551"/>
            <a:ext cx="8513246" cy="830997"/>
          </a:xfrm>
          <a:prstGeom prst="rect">
            <a:avLst/>
          </a:prstGeom>
          <a:noFill/>
        </p:spPr>
        <p:txBody>
          <a:bodyPr wrap="square" rtlCol="0">
            <a:spAutoFit/>
          </a:bodyPr>
          <a:lstStyle/>
          <a:p>
            <a:r>
              <a:rPr lang="en-US" sz="2400" b="1" dirty="0">
                <a:latin typeface="Ariel"/>
              </a:rPr>
              <a:t>Construction of Sentiment-Based Signals (continued): </a:t>
            </a:r>
          </a:p>
          <a:p>
            <a:r>
              <a:rPr lang="en-US" sz="2400" b="1" dirty="0">
                <a:latin typeface="Ariel"/>
              </a:rPr>
              <a:t>Change in Level and Change in Trend</a:t>
            </a:r>
          </a:p>
        </p:txBody>
      </p:sp>
      <p:graphicFrame>
        <p:nvGraphicFramePr>
          <p:cNvPr id="6" name="Table 5"/>
          <p:cNvGraphicFramePr>
            <a:graphicFrameLocks noGrp="1"/>
          </p:cNvGraphicFramePr>
          <p:nvPr>
            <p:extLst>
              <p:ext uri="{D42A27DB-BD31-4B8C-83A1-F6EECF244321}">
                <p14:modId xmlns:p14="http://schemas.microsoft.com/office/powerpoint/2010/main" val="18206683"/>
              </p:ext>
            </p:extLst>
          </p:nvPr>
        </p:nvGraphicFramePr>
        <p:xfrm>
          <a:off x="2316781" y="1790300"/>
          <a:ext cx="7609265" cy="3879463"/>
        </p:xfrm>
        <a:graphic>
          <a:graphicData uri="http://schemas.openxmlformats.org/drawingml/2006/table">
            <a:tbl>
              <a:tblPr firstRow="1" firstCol="1" bandRow="1"/>
              <a:tblGrid>
                <a:gridCol w="1268705">
                  <a:extLst>
                    <a:ext uri="{9D8B030D-6E8A-4147-A177-3AD203B41FA5}">
                      <a16:colId xmlns:a16="http://schemas.microsoft.com/office/drawing/2014/main" val="20000"/>
                    </a:ext>
                  </a:extLst>
                </a:gridCol>
                <a:gridCol w="3004829">
                  <a:extLst>
                    <a:ext uri="{9D8B030D-6E8A-4147-A177-3AD203B41FA5}">
                      <a16:colId xmlns:a16="http://schemas.microsoft.com/office/drawing/2014/main" val="20001"/>
                    </a:ext>
                  </a:extLst>
                </a:gridCol>
                <a:gridCol w="600966">
                  <a:extLst>
                    <a:ext uri="{9D8B030D-6E8A-4147-A177-3AD203B41FA5}">
                      <a16:colId xmlns:a16="http://schemas.microsoft.com/office/drawing/2014/main" val="20002"/>
                    </a:ext>
                  </a:extLst>
                </a:gridCol>
                <a:gridCol w="2734765">
                  <a:extLst>
                    <a:ext uri="{9D8B030D-6E8A-4147-A177-3AD203B41FA5}">
                      <a16:colId xmlns:a16="http://schemas.microsoft.com/office/drawing/2014/main" val="20003"/>
                    </a:ext>
                  </a:extLst>
                </a:gridCol>
              </a:tblGrid>
              <a:tr h="539362">
                <a:tc>
                  <a:txBody>
                    <a:bodyPr/>
                    <a:lstStyle/>
                    <a:p>
                      <a:pPr algn="ctr">
                        <a:lnSpc>
                          <a:spcPct val="130000"/>
                        </a:lnSpc>
                      </a:pPr>
                      <a:r>
                        <a:rPr lang="en-US" sz="1200" b="1" dirty="0">
                          <a:effectLst/>
                          <a:latin typeface="Arial" panose="020B0604020202020204" pitchFamily="34" charset="0"/>
                          <a:cs typeface="Arial" panose="020B0604020202020204" pitchFamily="34" charset="0"/>
                        </a:rPr>
                        <a:t>Signal</a:t>
                      </a:r>
                      <a:endParaRPr lang="en-US" sz="1200" dirty="0">
                        <a:effectLst/>
                        <a:latin typeface="Arial" panose="020B060402020202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pPr>
                      <a:r>
                        <a:rPr lang="en-US" sz="1200" b="1" dirty="0">
                          <a:effectLst/>
                          <a:latin typeface="Arial" panose="020B0604020202020204" pitchFamily="34" charset="0"/>
                          <a:cs typeface="Arial" panose="020B0604020202020204" pitchFamily="34" charset="0"/>
                        </a:rPr>
                        <a:t>Construction</a:t>
                      </a:r>
                      <a:endParaRPr lang="en-US" sz="1200" dirty="0">
                        <a:effectLst/>
                        <a:latin typeface="Arial" panose="020B060402020202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pPr>
                      <a:r>
                        <a:rPr lang="en-US" sz="1200" b="1" dirty="0">
                          <a:effectLst/>
                          <a:latin typeface="Arial" panose="020B0604020202020204" pitchFamily="34" charset="0"/>
                          <a:cs typeface="Arial" panose="020B0604020202020204" pitchFamily="34" charset="0"/>
                        </a:rPr>
                        <a:t>Sort Order</a:t>
                      </a:r>
                      <a:endParaRPr lang="en-US" sz="1200" dirty="0">
                        <a:effectLst/>
                        <a:latin typeface="Arial" panose="020B060402020202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pPr>
                      <a:r>
                        <a:rPr lang="en-US" sz="1200" b="1" dirty="0">
                          <a:effectLst/>
                          <a:latin typeface="Arial" panose="020B0604020202020204" pitchFamily="34" charset="0"/>
                          <a:cs typeface="Arial" panose="020B0604020202020204" pitchFamily="34" charset="0"/>
                        </a:rPr>
                        <a:t>Intuition</a:t>
                      </a:r>
                      <a:endParaRPr lang="en-US" sz="1200" dirty="0">
                        <a:effectLst/>
                        <a:latin typeface="Arial" panose="020B060402020202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099587">
                <a:tc>
                  <a:txBody>
                    <a:bodyPr/>
                    <a:lstStyle/>
                    <a:p>
                      <a:pPr algn="ctr">
                        <a:lnSpc>
                          <a:spcPct val="130000"/>
                        </a:lnSpc>
                      </a:pPr>
                      <a:r>
                        <a:rPr lang="en-US" sz="1200" dirty="0">
                          <a:effectLst/>
                          <a:latin typeface="Arial" panose="020B0604020202020204" pitchFamily="34" charset="0"/>
                          <a:cs typeface="Arial" panose="020B0604020202020204" pitchFamily="34" charset="0"/>
                        </a:rPr>
                        <a:t>Sentiment Level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solidFill>
                            <a:srgbClr val="000000"/>
                          </a:solidFill>
                          <a:effectLst/>
                          <a:latin typeface="Arial" panose="020B0604020202020204" pitchFamily="34" charset="0"/>
                          <a:ea typeface="SimSun"/>
                          <a:cs typeface="Arial" panose="020B0604020202020204" pitchFamily="34" charset="0"/>
                        </a:rPr>
                        <a:t>Percent of Loughran &amp; McDonald’s sentiment words in a call</a:t>
                      </a:r>
                      <a:endParaRPr lang="en-US" sz="1200" dirty="0">
                        <a:effectLst/>
                        <a:latin typeface="Arial" panose="020B0604020202020204" pitchFamily="34" charset="0"/>
                        <a:ea typeface="SimSun"/>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pPr>
                      <a:r>
                        <a:rPr lang="en-US" sz="1200" dirty="0">
                          <a:effectLst/>
                          <a:latin typeface="Arial" panose="020B0604020202020204" pitchFamily="34" charset="0"/>
                          <a:cs typeface="Arial" panose="020B0604020202020204" pitchFamily="34" charset="0"/>
                        </a:rPr>
                        <a:t>D/A</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pPr>
                      <a:r>
                        <a:rPr lang="en-US" sz="1200" dirty="0">
                          <a:effectLst/>
                          <a:latin typeface="Arial" panose="020B0604020202020204" pitchFamily="34" charset="0"/>
                          <a:cs typeface="Arial" panose="020B0604020202020204" pitchFamily="34" charset="0"/>
                        </a:rPr>
                        <a:t>Positivity (or the absence of negativity) reflects bright prospects ahead. See the four base measures of </a:t>
                      </a:r>
                      <a:r>
                        <a:rPr lang="en-US" sz="1200" dirty="0" smtClean="0">
                          <a:effectLst/>
                          <a:latin typeface="Arial" panose="020B0604020202020204" pitchFamily="34" charset="0"/>
                          <a:cs typeface="Arial" panose="020B0604020202020204" pitchFamily="34" charset="0"/>
                        </a:rPr>
                        <a:t>sentiment</a:t>
                      </a:r>
                      <a:endParaRPr lang="en-US" sz="1200" dirty="0">
                        <a:effectLst/>
                        <a:latin typeface="Arial" panose="020B060402020202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65036">
                <a:tc>
                  <a:txBody>
                    <a:bodyPr/>
                    <a:lstStyle/>
                    <a:p>
                      <a:pPr algn="ctr">
                        <a:lnSpc>
                          <a:spcPct val="130000"/>
                        </a:lnSpc>
                      </a:pPr>
                      <a:r>
                        <a:rPr lang="en-US" sz="1200" dirty="0">
                          <a:effectLst/>
                          <a:latin typeface="Arial" panose="020B0604020202020204" pitchFamily="34" charset="0"/>
                          <a:cs typeface="Arial" panose="020B0604020202020204" pitchFamily="34" charset="0"/>
                        </a:rPr>
                        <a:t>Change in Sentiment Level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solidFill>
                            <a:srgbClr val="000000"/>
                          </a:solidFill>
                          <a:effectLst/>
                          <a:latin typeface="Arial" panose="020B0604020202020204" pitchFamily="34" charset="0"/>
                          <a:ea typeface="SimSun"/>
                          <a:cs typeface="Arial" panose="020B0604020202020204" pitchFamily="34" charset="0"/>
                        </a:rPr>
                        <a:t> </a:t>
                      </a:r>
                      <a:endParaRPr lang="en-US" sz="1200" dirty="0">
                        <a:effectLst/>
                        <a:latin typeface="Arial" panose="020B0604020202020204" pitchFamily="34" charset="0"/>
                        <a:ea typeface="SimSun"/>
                        <a:cs typeface="Arial" panose="020B0604020202020204" pitchFamily="34" charset="0"/>
                      </a:endParaRPr>
                    </a:p>
                    <a:p>
                      <a:pPr marL="0" marR="0" algn="ctr">
                        <a:spcBef>
                          <a:spcPts val="0"/>
                        </a:spcBef>
                        <a:spcAft>
                          <a:spcPts val="0"/>
                        </a:spcAft>
                      </a:pPr>
                      <a:r>
                        <a:rPr lang="en-US" sz="1200" dirty="0">
                          <a:effectLst/>
                          <a:latin typeface="Arial" panose="020B0604020202020204" pitchFamily="34" charset="0"/>
                          <a:ea typeface="SimSun"/>
                          <a:cs typeface="Arial" panose="020B0604020202020204" pitchFamily="34" charset="0"/>
                        </a:rPr>
                        <a:t> </a:t>
                      </a:r>
                    </a:p>
                    <a:p>
                      <a:pPr marL="0" marR="0" algn="ctr">
                        <a:spcBef>
                          <a:spcPts val="0"/>
                        </a:spcBef>
                        <a:spcAft>
                          <a:spcPts val="0"/>
                        </a:spcAft>
                      </a:pPr>
                      <a:r>
                        <a:rPr lang="en-US" sz="1200" dirty="0">
                          <a:effectLst/>
                          <a:latin typeface="Arial" panose="020B0604020202020204" pitchFamily="34" charset="0"/>
                          <a:ea typeface="SimSun"/>
                          <a:cs typeface="Arial" panose="020B0604020202020204" pitchFamily="34" charset="0"/>
                        </a:rPr>
                        <a:t>Sig</a:t>
                      </a:r>
                      <a:r>
                        <a:rPr lang="en-US" sz="1200" baseline="-25000" dirty="0">
                          <a:effectLst/>
                          <a:latin typeface="Arial" panose="020B0604020202020204" pitchFamily="34" charset="0"/>
                          <a:ea typeface="SimSun"/>
                          <a:cs typeface="Arial" panose="020B0604020202020204" pitchFamily="34" charset="0"/>
                        </a:rPr>
                        <a:t>i,t</a:t>
                      </a:r>
                      <a:r>
                        <a:rPr lang="en-US" sz="1200" dirty="0">
                          <a:effectLst/>
                          <a:latin typeface="Arial" panose="020B0604020202020204" pitchFamily="34" charset="0"/>
                          <a:ea typeface="SimSun"/>
                          <a:cs typeface="Arial" panose="020B0604020202020204" pitchFamily="34" charset="0"/>
                        </a:rPr>
                        <a:t> = (Sig</a:t>
                      </a:r>
                      <a:r>
                        <a:rPr lang="en-US" sz="1200" baseline="-25000" dirty="0">
                          <a:effectLst/>
                          <a:latin typeface="Arial" panose="020B0604020202020204" pitchFamily="34" charset="0"/>
                          <a:ea typeface="SimSun"/>
                          <a:cs typeface="Arial" panose="020B0604020202020204" pitchFamily="34" charset="0"/>
                        </a:rPr>
                        <a:t>i,t</a:t>
                      </a:r>
                      <a:r>
                        <a:rPr lang="en-US" sz="1200" dirty="0">
                          <a:effectLst/>
                          <a:latin typeface="Arial" panose="020B0604020202020204" pitchFamily="34" charset="0"/>
                          <a:ea typeface="SimSun"/>
                          <a:cs typeface="Arial" panose="020B0604020202020204" pitchFamily="34" charset="0"/>
                        </a:rPr>
                        <a:t> – Sig</a:t>
                      </a:r>
                      <a:r>
                        <a:rPr lang="en-US" sz="1200" baseline="-25000" dirty="0">
                          <a:effectLst/>
                          <a:latin typeface="Arial" panose="020B0604020202020204" pitchFamily="34" charset="0"/>
                          <a:ea typeface="SimSun"/>
                          <a:cs typeface="Arial" panose="020B0604020202020204" pitchFamily="34" charset="0"/>
                        </a:rPr>
                        <a:t>i,t-4</a:t>
                      </a:r>
                      <a:r>
                        <a:rPr lang="en-US" sz="1200" dirty="0">
                          <a:effectLst/>
                          <a:latin typeface="Arial" panose="020B0604020202020204" pitchFamily="34" charset="0"/>
                          <a:ea typeface="SimSun"/>
                          <a:cs typeface="Arial" panose="020B0604020202020204" pitchFamily="34" charset="0"/>
                        </a:rPr>
                        <a:t>) / Abs(Sig</a:t>
                      </a:r>
                      <a:r>
                        <a:rPr lang="en-US" sz="1200" baseline="-25000" dirty="0">
                          <a:effectLst/>
                          <a:latin typeface="Arial" panose="020B0604020202020204" pitchFamily="34" charset="0"/>
                          <a:ea typeface="SimSun"/>
                          <a:cs typeface="Arial" panose="020B0604020202020204" pitchFamily="34" charset="0"/>
                        </a:rPr>
                        <a:t>i,t-4</a:t>
                      </a:r>
                      <a:r>
                        <a:rPr lang="en-US" sz="1200" dirty="0">
                          <a:effectLst/>
                          <a:latin typeface="Arial" panose="020B0604020202020204" pitchFamily="34" charset="0"/>
                          <a:ea typeface="SimSun"/>
                          <a:cs typeface="Arial" panose="020B0604020202020204" pitchFamily="34" charset="0"/>
                        </a:rPr>
                        <a:t>)</a:t>
                      </a:r>
                    </a:p>
                    <a:p>
                      <a:pPr marL="0" marR="0" algn="ctr">
                        <a:spcBef>
                          <a:spcPts val="0"/>
                        </a:spcBef>
                        <a:spcAft>
                          <a:spcPts val="0"/>
                        </a:spcAft>
                      </a:pPr>
                      <a:r>
                        <a:rPr lang="en-US" sz="1200" dirty="0">
                          <a:effectLst/>
                          <a:latin typeface="Arial" panose="020B0604020202020204" pitchFamily="34" charset="0"/>
                          <a:ea typeface="SimSun"/>
                          <a:cs typeface="Arial" panose="020B0604020202020204" pitchFamily="34" charset="0"/>
                        </a:rPr>
                        <a:t>where t is in calendar months and i is for stock i</a:t>
                      </a:r>
                    </a:p>
                    <a:p>
                      <a:pPr algn="ctr">
                        <a:lnSpc>
                          <a:spcPct val="130000"/>
                        </a:lnSpc>
                      </a:pPr>
                      <a:r>
                        <a:rPr lang="en-US" sz="1200" dirty="0">
                          <a:effectLst/>
                          <a:latin typeface="Arial" panose="020B0604020202020204" pitchFamily="34" charset="0"/>
                          <a:cs typeface="Arial" panose="020B0604020202020204" pitchFamily="34"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pPr>
                      <a:r>
                        <a:rPr lang="en-US" sz="1200" dirty="0">
                          <a:effectLst/>
                          <a:latin typeface="Arial" panose="020B0604020202020204" pitchFamily="34" charset="0"/>
                          <a:cs typeface="Arial" panose="020B0604020202020204" pitchFamily="34" charset="0"/>
                        </a:rPr>
                        <a:t>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pPr>
                      <a:r>
                        <a:rPr lang="en-US" sz="1200" dirty="0">
                          <a:effectLst/>
                          <a:latin typeface="Arial" panose="020B0604020202020204" pitchFamily="34" charset="0"/>
                          <a:cs typeface="Arial" panose="020B0604020202020204" pitchFamily="34" charset="0"/>
                        </a:rPr>
                        <a:t>It is the change in the level that is more informative than the level itself</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88370">
                <a:tc>
                  <a:txBody>
                    <a:bodyPr/>
                    <a:lstStyle/>
                    <a:p>
                      <a:pPr algn="ctr">
                        <a:lnSpc>
                          <a:spcPct val="130000"/>
                        </a:lnSpc>
                      </a:pPr>
                      <a:r>
                        <a:rPr lang="en-US" sz="1200" dirty="0">
                          <a:effectLst/>
                          <a:latin typeface="Arial" panose="020B0604020202020204" pitchFamily="34" charset="0"/>
                          <a:cs typeface="Arial" panose="020B0604020202020204" pitchFamily="34" charset="0"/>
                        </a:rPr>
                        <a:t>Change in Sentiment Trend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pPr>
                      <a:r>
                        <a:rPr lang="en-US" sz="1200" dirty="0">
                          <a:effectLst/>
                          <a:latin typeface="Arial" panose="020B0604020202020204" pitchFamily="34" charset="0"/>
                          <a:cs typeface="Arial" panose="020B0604020202020204" pitchFamily="34" charset="0"/>
                        </a:rPr>
                        <a:t>Sig</a:t>
                      </a:r>
                      <a:r>
                        <a:rPr lang="en-US" sz="1200" baseline="-25000" dirty="0">
                          <a:effectLst/>
                          <a:latin typeface="Arial" panose="020B0604020202020204" pitchFamily="34" charset="0"/>
                          <a:cs typeface="Arial" panose="020B0604020202020204" pitchFamily="34" charset="0"/>
                        </a:rPr>
                        <a:t>(i,t)</a:t>
                      </a:r>
                      <a:r>
                        <a:rPr lang="en-US" sz="1200" dirty="0">
                          <a:effectLst/>
                          <a:latin typeface="Arial" panose="020B0604020202020204" pitchFamily="34" charset="0"/>
                          <a:cs typeface="Arial" panose="020B0604020202020204" pitchFamily="34" charset="0"/>
                        </a:rPr>
                        <a:t> = (Sig</a:t>
                      </a:r>
                      <a:r>
                        <a:rPr lang="en-US" sz="1200" baseline="-25000" dirty="0">
                          <a:effectLst/>
                          <a:latin typeface="Arial" panose="020B0604020202020204" pitchFamily="34" charset="0"/>
                          <a:cs typeface="Arial" panose="020B0604020202020204" pitchFamily="34" charset="0"/>
                        </a:rPr>
                        <a:t>(i,t)</a:t>
                      </a:r>
                      <a:r>
                        <a:rPr lang="en-US" sz="1200" dirty="0">
                          <a:effectLst/>
                          <a:latin typeface="Arial" panose="020B0604020202020204" pitchFamily="34" charset="0"/>
                          <a:cs typeface="Arial" panose="020B0604020202020204" pitchFamily="34" charset="0"/>
                        </a:rPr>
                        <a:t> – SMA) / abs(SMA)</a:t>
                      </a:r>
                    </a:p>
                    <a:p>
                      <a:pPr marL="0" marR="0" algn="ctr">
                        <a:spcBef>
                          <a:spcPts val="0"/>
                        </a:spcBef>
                        <a:spcAft>
                          <a:spcPts val="0"/>
                        </a:spcAft>
                      </a:pPr>
                      <a:r>
                        <a:rPr lang="en-US" sz="1200" dirty="0">
                          <a:effectLst/>
                          <a:latin typeface="Arial" panose="020B0604020202020204" pitchFamily="34" charset="0"/>
                          <a:ea typeface="SimSun"/>
                          <a:cs typeface="Arial" panose="020B0604020202020204" pitchFamily="34" charset="0"/>
                        </a:rPr>
                        <a:t>where SMA = average(Sig</a:t>
                      </a:r>
                      <a:r>
                        <a:rPr lang="en-US" sz="1200" baseline="-25000" dirty="0">
                          <a:effectLst/>
                          <a:latin typeface="Arial" panose="020B0604020202020204" pitchFamily="34" charset="0"/>
                          <a:ea typeface="SimSun"/>
                          <a:cs typeface="Arial" panose="020B0604020202020204" pitchFamily="34" charset="0"/>
                        </a:rPr>
                        <a:t>i,t-1, t-8</a:t>
                      </a:r>
                      <a:r>
                        <a:rPr lang="en-US" sz="1200" dirty="0">
                          <a:effectLst/>
                          <a:latin typeface="Arial" panose="020B0604020202020204" pitchFamily="34" charset="0"/>
                          <a:ea typeface="SimSun"/>
                          <a:cs typeface="Arial" panose="020B0604020202020204" pitchFamily="34" charset="0"/>
                        </a:rPr>
                        <a:t>) and t is in calendar months and i is for stock i and Sig</a:t>
                      </a:r>
                      <a:r>
                        <a:rPr lang="en-US" sz="1200" baseline="-25000" dirty="0">
                          <a:effectLst/>
                          <a:latin typeface="Arial" panose="020B0604020202020204" pitchFamily="34" charset="0"/>
                          <a:ea typeface="SimSun"/>
                          <a:cs typeface="Arial" panose="020B0604020202020204" pitchFamily="34" charset="0"/>
                        </a:rPr>
                        <a:t>i,t-1, t-8 </a:t>
                      </a:r>
                      <a:r>
                        <a:rPr lang="en-US" sz="1200" dirty="0">
                          <a:effectLst/>
                          <a:latin typeface="Arial" panose="020B0604020202020204" pitchFamily="34" charset="0"/>
                          <a:ea typeface="SimSun"/>
                          <a:cs typeface="Arial" panose="020B0604020202020204" pitchFamily="34" charset="0"/>
                        </a:rPr>
                        <a:t>needs to have a minimum of six calls in the past 24 months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pPr>
                      <a:r>
                        <a:rPr lang="en-US" sz="1200" dirty="0">
                          <a:effectLst/>
                          <a:latin typeface="Arial" panose="020B0604020202020204" pitchFamily="34" charset="0"/>
                          <a:cs typeface="Arial" panose="020B0604020202020204" pitchFamily="34" charset="0"/>
                        </a:rPr>
                        <a:t>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pPr>
                      <a:r>
                        <a:rPr lang="en-US" sz="1200" dirty="0">
                          <a:effectLst/>
                          <a:latin typeface="Arial" panose="020B0604020202020204" pitchFamily="34" charset="0"/>
                          <a:cs typeface="Arial" panose="020B0604020202020204" pitchFamily="34" charset="0"/>
                        </a:rPr>
                        <a:t>Easier to identify inflection points and accelerations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7" name="TextBox 6"/>
          <p:cNvSpPr txBox="1"/>
          <p:nvPr/>
        </p:nvSpPr>
        <p:spPr>
          <a:xfrm>
            <a:off x="1918636" y="1174283"/>
            <a:ext cx="8258476" cy="307777"/>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Arial" panose="020B0604020202020204" pitchFamily="34" charset="0"/>
                <a:cs typeface="Arial" panose="020B0604020202020204" pitchFamily="34" charset="0"/>
              </a:rPr>
              <a:t>Use the four base metrics (from the previous slide) in the following three ways</a:t>
            </a:r>
          </a:p>
        </p:txBody>
      </p:sp>
      <p:sp>
        <p:nvSpPr>
          <p:cNvPr id="8" name="Rectangle 7"/>
          <p:cNvSpPr/>
          <p:nvPr/>
        </p:nvSpPr>
        <p:spPr>
          <a:xfrm>
            <a:off x="5058722" y="5893415"/>
            <a:ext cx="5199081" cy="400110"/>
          </a:xfrm>
          <a:prstGeom prst="rect">
            <a:avLst/>
          </a:prstGeom>
        </p:spPr>
        <p:txBody>
          <a:bodyPr wrap="square">
            <a:spAutoFit/>
          </a:bodyPr>
          <a:lstStyle/>
          <a:p>
            <a:pPr algn="ctr"/>
            <a:r>
              <a:rPr lang="en-US" sz="1000" dirty="0">
                <a:latin typeface="Ariel"/>
              </a:rPr>
              <a:t>Note: D = descending sort; A = ascending sort</a:t>
            </a:r>
          </a:p>
          <a:p>
            <a:pPr algn="ctr"/>
            <a:r>
              <a:rPr lang="en-US" sz="1000" dirty="0">
                <a:latin typeface="Ariel"/>
              </a:rPr>
              <a:t>Source: S&amp;P Global Market Intelligence Quantamental Research, as of 02/01/2018.</a:t>
            </a:r>
          </a:p>
        </p:txBody>
      </p:sp>
    </p:spTree>
    <p:extLst>
      <p:ext uri="{BB962C8B-B14F-4D97-AF65-F5344CB8AC3E}">
        <p14:creationId xmlns:p14="http://schemas.microsoft.com/office/powerpoint/2010/main" val="2645947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725689" y="254286"/>
            <a:ext cx="8119382" cy="426199"/>
          </a:xfrm>
          <a:prstGeom prst="rect">
            <a:avLst/>
          </a:prstGeom>
        </p:spPr>
        <p:txBody>
          <a:bodyPr/>
          <a:lstStyle>
            <a:lvl1pPr algn="l" defTabSz="457200" rtl="0" eaLnBrk="1" latinLnBrk="0" hangingPunct="1">
              <a:lnSpc>
                <a:spcPct val="85000"/>
              </a:lnSpc>
              <a:spcBef>
                <a:spcPct val="0"/>
              </a:spcBef>
              <a:buNone/>
              <a:defRPr sz="2800" b="1" i="0" kern="1200" baseline="0">
                <a:solidFill>
                  <a:schemeClr val="tx1"/>
                </a:solidFill>
                <a:latin typeface="Arial" charset="0"/>
                <a:ea typeface="Arial" charset="0"/>
                <a:cs typeface="Arial" charset="0"/>
              </a:defRPr>
            </a:lvl1pPr>
          </a:lstStyle>
          <a:p>
            <a:pPr fontAlgn="auto">
              <a:spcAft>
                <a:spcPts val="0"/>
              </a:spcAft>
            </a:pPr>
            <a:r>
              <a:rPr lang="en-US" dirty="0"/>
              <a:t>Construction of Behavioral-Based Signals</a:t>
            </a:r>
          </a:p>
        </p:txBody>
      </p:sp>
      <p:sp>
        <p:nvSpPr>
          <p:cNvPr id="4" name="Slide Number Placeholder 2"/>
          <p:cNvSpPr txBox="1">
            <a:spLocks/>
          </p:cNvSpPr>
          <p:nvPr/>
        </p:nvSpPr>
        <p:spPr>
          <a:xfrm>
            <a:off x="10069796" y="6435043"/>
            <a:ext cx="376015" cy="254684"/>
          </a:xfrm>
          <a:prstGeom prst="rect">
            <a:avLst/>
          </a:prstGeom>
        </p:spPr>
        <p:txBody>
          <a:bodyPr/>
          <a:lstStyle>
            <a:defPPr>
              <a:defRPr lang="en-US"/>
            </a:defPPr>
            <a:lvl1pPr algn="l" defTabSz="457200" rtl="0" fontAlgn="base">
              <a:spcBef>
                <a:spcPct val="0"/>
              </a:spcBef>
              <a:spcAft>
                <a:spcPct val="0"/>
              </a:spcAft>
              <a:defRPr kern="1200">
                <a:solidFill>
                  <a:schemeClr val="tx1"/>
                </a:solidFill>
                <a:latin typeface="Calibri" charset="0"/>
                <a:ea typeface="MS PGothic" charset="0"/>
                <a:cs typeface="MS PGothic" charset="0"/>
              </a:defRPr>
            </a:lvl1pPr>
            <a:lvl2pPr marL="457200" algn="l" defTabSz="457200" rtl="0" fontAlgn="base">
              <a:spcBef>
                <a:spcPct val="0"/>
              </a:spcBef>
              <a:spcAft>
                <a:spcPct val="0"/>
              </a:spcAft>
              <a:defRPr kern="1200">
                <a:solidFill>
                  <a:schemeClr val="tx1"/>
                </a:solidFill>
                <a:latin typeface="Calibri" charset="0"/>
                <a:ea typeface="MS PGothic" charset="0"/>
                <a:cs typeface="MS PGothic" charset="0"/>
              </a:defRPr>
            </a:lvl2pPr>
            <a:lvl3pPr marL="914400" algn="l" defTabSz="457200" rtl="0" fontAlgn="base">
              <a:spcBef>
                <a:spcPct val="0"/>
              </a:spcBef>
              <a:spcAft>
                <a:spcPct val="0"/>
              </a:spcAft>
              <a:defRPr kern="1200">
                <a:solidFill>
                  <a:schemeClr val="tx1"/>
                </a:solidFill>
                <a:latin typeface="Calibri" charset="0"/>
                <a:ea typeface="MS PGothic" charset="0"/>
                <a:cs typeface="MS PGothic" charset="0"/>
              </a:defRPr>
            </a:lvl3pPr>
            <a:lvl4pPr marL="1371600" algn="l" defTabSz="457200" rtl="0" fontAlgn="base">
              <a:spcBef>
                <a:spcPct val="0"/>
              </a:spcBef>
              <a:spcAft>
                <a:spcPct val="0"/>
              </a:spcAft>
              <a:defRPr kern="1200">
                <a:solidFill>
                  <a:schemeClr val="tx1"/>
                </a:solidFill>
                <a:latin typeface="Calibri" charset="0"/>
                <a:ea typeface="MS PGothic" charset="0"/>
                <a:cs typeface="MS PGothic" charset="0"/>
              </a:defRPr>
            </a:lvl4pPr>
            <a:lvl5pPr marL="1828800" algn="l" defTabSz="457200" rtl="0" fontAlgn="base">
              <a:spcBef>
                <a:spcPct val="0"/>
              </a:spcBef>
              <a:spcAft>
                <a:spcPct val="0"/>
              </a:spcAft>
              <a:defRPr kern="1200">
                <a:solidFill>
                  <a:schemeClr val="tx1"/>
                </a:solidFill>
                <a:latin typeface="Calibri" charset="0"/>
                <a:ea typeface="MS PGothic" charset="0"/>
                <a:cs typeface="MS PGothic" charset="0"/>
              </a:defRPr>
            </a:lvl5pPr>
            <a:lvl6pPr marL="2286000" algn="l" defTabSz="457200" rtl="0" eaLnBrk="1" latinLnBrk="0" hangingPunct="1">
              <a:defRPr kern="1200">
                <a:solidFill>
                  <a:schemeClr val="tx1"/>
                </a:solidFill>
                <a:latin typeface="Calibri" charset="0"/>
                <a:ea typeface="MS PGothic" charset="0"/>
                <a:cs typeface="MS PGothic" charset="0"/>
              </a:defRPr>
            </a:lvl6pPr>
            <a:lvl7pPr marL="2743200" algn="l" defTabSz="457200" rtl="0" eaLnBrk="1" latinLnBrk="0" hangingPunct="1">
              <a:defRPr kern="1200">
                <a:solidFill>
                  <a:schemeClr val="tx1"/>
                </a:solidFill>
                <a:latin typeface="Calibri" charset="0"/>
                <a:ea typeface="MS PGothic" charset="0"/>
                <a:cs typeface="MS PGothic" charset="0"/>
              </a:defRPr>
            </a:lvl7pPr>
            <a:lvl8pPr marL="3200400" algn="l" defTabSz="457200" rtl="0" eaLnBrk="1" latinLnBrk="0" hangingPunct="1">
              <a:defRPr kern="1200">
                <a:solidFill>
                  <a:schemeClr val="tx1"/>
                </a:solidFill>
                <a:latin typeface="Calibri" charset="0"/>
                <a:ea typeface="MS PGothic" charset="0"/>
                <a:cs typeface="MS PGothic" charset="0"/>
              </a:defRPr>
            </a:lvl8pPr>
            <a:lvl9pPr marL="3657600" algn="l" defTabSz="457200" rtl="0" eaLnBrk="1" latinLnBrk="0" hangingPunct="1">
              <a:defRPr kern="1200">
                <a:solidFill>
                  <a:schemeClr val="tx1"/>
                </a:solidFill>
                <a:latin typeface="Calibri" charset="0"/>
                <a:ea typeface="MS PGothic" charset="0"/>
                <a:cs typeface="MS PGothic" charset="0"/>
              </a:defRPr>
            </a:lvl9pPr>
          </a:lstStyle>
          <a:p>
            <a:fld id="{BDDC3DCF-E0A7-DA4A-BC2C-1EC3743A297B}" type="slidenum">
              <a:rPr lang="en-US" sz="1000">
                <a:latin typeface="Arial Regular"/>
              </a:rPr>
              <a:pPr/>
              <a:t>16</a:t>
            </a:fld>
            <a:endParaRPr lang="en-US" sz="1000" dirty="0">
              <a:latin typeface="Arial Regular"/>
            </a:endParaRPr>
          </a:p>
        </p:txBody>
      </p:sp>
      <p:graphicFrame>
        <p:nvGraphicFramePr>
          <p:cNvPr id="2" name="Table 1"/>
          <p:cNvGraphicFramePr>
            <a:graphicFrameLocks noGrp="1"/>
          </p:cNvGraphicFramePr>
          <p:nvPr>
            <p:extLst>
              <p:ext uri="{D42A27DB-BD31-4B8C-83A1-F6EECF244321}">
                <p14:modId xmlns:p14="http://schemas.microsoft.com/office/powerpoint/2010/main" val="434833313"/>
              </p:ext>
            </p:extLst>
          </p:nvPr>
        </p:nvGraphicFramePr>
        <p:xfrm>
          <a:off x="2144516" y="1737460"/>
          <a:ext cx="7857902" cy="4057629"/>
        </p:xfrm>
        <a:graphic>
          <a:graphicData uri="http://schemas.openxmlformats.org/drawingml/2006/table">
            <a:tbl>
              <a:tblPr firstRow="1" firstCol="1" bandRow="1"/>
              <a:tblGrid>
                <a:gridCol w="2463891">
                  <a:extLst>
                    <a:ext uri="{9D8B030D-6E8A-4147-A177-3AD203B41FA5}">
                      <a16:colId xmlns:a16="http://schemas.microsoft.com/office/drawing/2014/main" val="20000"/>
                    </a:ext>
                  </a:extLst>
                </a:gridCol>
                <a:gridCol w="4762692">
                  <a:extLst>
                    <a:ext uri="{9D8B030D-6E8A-4147-A177-3AD203B41FA5}">
                      <a16:colId xmlns:a16="http://schemas.microsoft.com/office/drawing/2014/main" val="20001"/>
                    </a:ext>
                  </a:extLst>
                </a:gridCol>
                <a:gridCol w="631319">
                  <a:extLst>
                    <a:ext uri="{9D8B030D-6E8A-4147-A177-3AD203B41FA5}">
                      <a16:colId xmlns:a16="http://schemas.microsoft.com/office/drawing/2014/main" val="20002"/>
                    </a:ext>
                  </a:extLst>
                </a:gridCol>
              </a:tblGrid>
              <a:tr h="666013">
                <a:tc>
                  <a:txBody>
                    <a:bodyPr/>
                    <a:lstStyle/>
                    <a:p>
                      <a:pPr algn="ctr">
                        <a:lnSpc>
                          <a:spcPct val="130000"/>
                        </a:lnSpc>
                      </a:pPr>
                      <a:r>
                        <a:rPr lang="en-US" sz="1200" b="1" dirty="0">
                          <a:effectLst/>
                          <a:latin typeface="Arial" panose="020B0604020202020204" pitchFamily="34" charset="0"/>
                          <a:cs typeface="Arial" panose="020B0604020202020204" pitchFamily="34" charset="0"/>
                        </a:rPr>
                        <a:t>Signal </a:t>
                      </a:r>
                      <a:endParaRPr lang="en-US" sz="1200" dirty="0">
                        <a:effectLst/>
                        <a:latin typeface="Arial" panose="020B060402020202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pPr>
                      <a:r>
                        <a:rPr lang="en-US" sz="1200" b="1" dirty="0">
                          <a:effectLst/>
                          <a:latin typeface="Arial" panose="020B0604020202020204" pitchFamily="34" charset="0"/>
                          <a:cs typeface="Arial" panose="020B0604020202020204" pitchFamily="34" charset="0"/>
                        </a:rPr>
                        <a:t>Construction</a:t>
                      </a:r>
                      <a:endParaRPr lang="en-US" sz="1200" dirty="0">
                        <a:effectLst/>
                        <a:latin typeface="Arial" panose="020B060402020202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pPr>
                      <a:r>
                        <a:rPr lang="en-US" sz="1200" b="1" dirty="0">
                          <a:effectLst/>
                          <a:latin typeface="Arial" panose="020B0604020202020204" pitchFamily="34" charset="0"/>
                          <a:cs typeface="Arial" panose="020B0604020202020204" pitchFamily="34" charset="0"/>
                        </a:rPr>
                        <a:t>Sort Order</a:t>
                      </a:r>
                      <a:endParaRPr lang="en-US" sz="1200" dirty="0">
                        <a:effectLst/>
                        <a:latin typeface="Arial" panose="020B060402020202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99020">
                <a:tc>
                  <a:txBody>
                    <a:bodyPr/>
                    <a:lstStyle/>
                    <a:p>
                      <a:pPr algn="ctr">
                        <a:lnSpc>
                          <a:spcPct val="130000"/>
                        </a:lnSpc>
                      </a:pPr>
                      <a:r>
                        <a:rPr lang="en-US" sz="1200" dirty="0">
                          <a:effectLst/>
                          <a:latin typeface="Arial" panose="020B0604020202020204" pitchFamily="34" charset="0"/>
                          <a:cs typeface="Arial" panose="020B0604020202020204" pitchFamily="34" charset="0"/>
                        </a:rPr>
                        <a:t>Transparency: Language Complexity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30000"/>
                        </a:lnSpc>
                      </a:pPr>
                      <a:r>
                        <a:rPr lang="en-US" sz="1200" dirty="0">
                          <a:effectLst/>
                          <a:latin typeface="Arial" panose="020B0604020202020204" pitchFamily="34" charset="0"/>
                          <a:cs typeface="Arial" panose="020B0604020202020204" pitchFamily="34" charset="0"/>
                        </a:rPr>
                        <a:t>Gunning Fog Index = 100 * (average words per sentence + % of polysyllabic words in a call) where the polysyllabic cutoff is 3+ syllables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pPr>
                      <a:r>
                        <a:rPr lang="en-US" sz="1200" dirty="0">
                          <a:effectLst/>
                          <a:latin typeface="Arial" panose="020B0604020202020204" pitchFamily="34" charset="0"/>
                          <a:cs typeface="Arial" panose="020B0604020202020204" pitchFamily="34" charset="0"/>
                        </a:rPr>
                        <a:t>A</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27563">
                <a:tc>
                  <a:txBody>
                    <a:bodyPr/>
                    <a:lstStyle/>
                    <a:p>
                      <a:pPr algn="ctr">
                        <a:lnSpc>
                          <a:spcPct val="130000"/>
                        </a:lnSpc>
                      </a:pPr>
                      <a:r>
                        <a:rPr lang="en-US" sz="1200" dirty="0">
                          <a:effectLst/>
                          <a:latin typeface="Arial" panose="020B0604020202020204" pitchFamily="34" charset="0"/>
                          <a:cs typeface="Arial" panose="020B0604020202020204" pitchFamily="34" charset="0"/>
                        </a:rPr>
                        <a:t>Transparency: Presenting Using More Numbers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30000"/>
                        </a:lnSpc>
                      </a:pPr>
                      <a:r>
                        <a:rPr lang="en-US" sz="1200" dirty="0">
                          <a:effectLst/>
                          <a:latin typeface="Arial" panose="020B0604020202020204" pitchFamily="34" charset="0"/>
                          <a:cs typeface="Arial" panose="020B0604020202020204" pitchFamily="34" charset="0"/>
                        </a:rPr>
                        <a:t>Ratio = Numerical Tokens / Total Word Tokens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pPr>
                      <a:r>
                        <a:rPr lang="en-US" sz="1200" dirty="0">
                          <a:effectLst/>
                          <a:latin typeface="Arial" panose="020B0604020202020204" pitchFamily="34" charset="0"/>
                          <a:cs typeface="Arial" panose="020B0604020202020204" pitchFamily="34" charset="0"/>
                        </a:rPr>
                        <a:t>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665033">
                <a:tc>
                  <a:txBody>
                    <a:bodyPr/>
                    <a:lstStyle/>
                    <a:p>
                      <a:pPr algn="ctr">
                        <a:lnSpc>
                          <a:spcPct val="130000"/>
                        </a:lnSpc>
                      </a:pPr>
                      <a:r>
                        <a:rPr lang="en-US" sz="1200" dirty="0">
                          <a:effectLst/>
                          <a:latin typeface="Arial" panose="020B0604020202020204" pitchFamily="34" charset="0"/>
                          <a:cs typeface="Arial" panose="020B0604020202020204" pitchFamily="34" charset="0"/>
                        </a:rPr>
                        <a:t>Transparency: Analyst Favoritism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30000"/>
                        </a:lnSpc>
                      </a:pPr>
                      <a:r>
                        <a:rPr lang="en-US" sz="1200" dirty="0">
                          <a:effectLst/>
                          <a:latin typeface="Arial" panose="020B0604020202020204" pitchFamily="34" charset="0"/>
                          <a:cs typeface="Arial" panose="020B0604020202020204" pitchFamily="34" charset="0"/>
                        </a:rPr>
                        <a:t>% Difference = (A – B) / Abs(B)</a:t>
                      </a:r>
                    </a:p>
                    <a:p>
                      <a:pPr marL="342900" lvl="0" indent="-342900" algn="just">
                        <a:lnSpc>
                          <a:spcPct val="130000"/>
                        </a:lnSpc>
                        <a:buFont typeface="Symbol"/>
                        <a:buChar char=""/>
                      </a:pPr>
                      <a:r>
                        <a:rPr lang="en-US" sz="1200" dirty="0">
                          <a:effectLst/>
                          <a:latin typeface="Arial" panose="020B0604020202020204" pitchFamily="34" charset="0"/>
                          <a:cs typeface="Arial" panose="020B0604020202020204" pitchFamily="34" charset="0"/>
                        </a:rPr>
                        <a:t>A = average metric of analysts called on</a:t>
                      </a:r>
                    </a:p>
                    <a:p>
                      <a:pPr marL="342900" lvl="0" indent="-342900" algn="just">
                        <a:lnSpc>
                          <a:spcPct val="130000"/>
                        </a:lnSpc>
                        <a:buFont typeface="Symbol"/>
                        <a:buChar char=""/>
                      </a:pPr>
                      <a:r>
                        <a:rPr lang="en-US" sz="1200" dirty="0">
                          <a:effectLst/>
                          <a:latin typeface="Arial" panose="020B0604020202020204" pitchFamily="34" charset="0"/>
                          <a:cs typeface="Arial" panose="020B0604020202020204" pitchFamily="34" charset="0"/>
                        </a:rPr>
                        <a:t>B = average metric of analysts not called on</a:t>
                      </a:r>
                    </a:p>
                    <a:p>
                      <a:pPr marL="342900" lvl="0" indent="-342900" algn="just">
                        <a:lnSpc>
                          <a:spcPct val="130000"/>
                        </a:lnSpc>
                        <a:buFont typeface="Symbol"/>
                        <a:buChar char=""/>
                      </a:pPr>
                      <a:r>
                        <a:rPr lang="en-US" sz="1200" dirty="0">
                          <a:effectLst/>
                          <a:latin typeface="Arial" panose="020B0604020202020204" pitchFamily="34" charset="0"/>
                          <a:cs typeface="Arial" panose="020B0604020202020204" pitchFamily="34" charset="0"/>
                        </a:rPr>
                        <a:t>metric = {FY1 EPS estimate, price target, numerical stock recommendation}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pPr>
                      <a:r>
                        <a:rPr lang="en-US" sz="1200" dirty="0">
                          <a:effectLst/>
                          <a:latin typeface="Arial" panose="020B0604020202020204" pitchFamily="34" charset="0"/>
                          <a:cs typeface="Arial" panose="020B0604020202020204" pitchFamily="34" charset="0"/>
                        </a:rPr>
                        <a:t>A</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7" name="Rectangle 6"/>
          <p:cNvSpPr/>
          <p:nvPr/>
        </p:nvSpPr>
        <p:spPr>
          <a:xfrm>
            <a:off x="5141660" y="5874165"/>
            <a:ext cx="5199081" cy="400110"/>
          </a:xfrm>
          <a:prstGeom prst="rect">
            <a:avLst/>
          </a:prstGeom>
        </p:spPr>
        <p:txBody>
          <a:bodyPr wrap="square">
            <a:spAutoFit/>
          </a:bodyPr>
          <a:lstStyle/>
          <a:p>
            <a:pPr algn="ctr"/>
            <a:r>
              <a:rPr lang="en-US" sz="1000" dirty="0">
                <a:latin typeface="Ariel"/>
              </a:rPr>
              <a:t>Note: D = descending sort; A = ascending sort</a:t>
            </a:r>
          </a:p>
          <a:p>
            <a:pPr algn="ctr"/>
            <a:r>
              <a:rPr lang="en-US" sz="1000" dirty="0">
                <a:latin typeface="Ariel"/>
              </a:rPr>
              <a:t>Source: S&amp;P Global Market Intelligence Quantamental Research, as of 02/01/2018.</a:t>
            </a:r>
          </a:p>
        </p:txBody>
      </p:sp>
      <p:sp>
        <p:nvSpPr>
          <p:cNvPr id="9" name="Rectangle 8"/>
          <p:cNvSpPr/>
          <p:nvPr/>
        </p:nvSpPr>
        <p:spPr>
          <a:xfrm>
            <a:off x="1832008" y="801431"/>
            <a:ext cx="8425794" cy="646331"/>
          </a:xfrm>
          <a:prstGeom prst="rect">
            <a:avLst/>
          </a:prstGeom>
        </p:spPr>
        <p:txBody>
          <a:bodyPr wrap="square">
            <a:spAutoFit/>
          </a:bodyPr>
          <a:lstStyle/>
          <a:p>
            <a:pPr marL="285750" indent="-285750" algn="just">
              <a:buFont typeface="Arial" panose="020B0604020202020204" pitchFamily="34" charset="0"/>
              <a:buChar char="•"/>
            </a:pPr>
            <a:r>
              <a:rPr lang="en-US" sz="1200" dirty="0">
                <a:latin typeface="Arial" panose="020B0604020202020204" pitchFamily="34" charset="0"/>
                <a:cs typeface="Arial" panose="020B0604020202020204" pitchFamily="34" charset="0"/>
              </a:rPr>
              <a:t>Intuition: When firms experience financial distress (whether transitory or otherwise), executives may soften the bad news by providing different degrees of transparency that are telegraphed directly or indirectly in ways that can be captured quantitatively </a:t>
            </a:r>
          </a:p>
        </p:txBody>
      </p:sp>
    </p:spTree>
    <p:extLst>
      <p:ext uri="{BB962C8B-B14F-4D97-AF65-F5344CB8AC3E}">
        <p14:creationId xmlns:p14="http://schemas.microsoft.com/office/powerpoint/2010/main" val="6756886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8932" y="160133"/>
            <a:ext cx="8839200" cy="523220"/>
          </a:xfrm>
          <a:prstGeom prst="rect">
            <a:avLst/>
          </a:prstGeom>
          <a:noFill/>
        </p:spPr>
        <p:txBody>
          <a:bodyPr wrap="square" rtlCol="0">
            <a:spAutoFit/>
          </a:bodyPr>
          <a:lstStyle/>
          <a:p>
            <a:r>
              <a:rPr lang="en-US" sz="2800" b="1" dirty="0">
                <a:latin typeface="Arial Regular"/>
              </a:rPr>
              <a:t>Description of Empirical Results </a:t>
            </a:r>
          </a:p>
        </p:txBody>
      </p:sp>
      <p:sp>
        <p:nvSpPr>
          <p:cNvPr id="3" name="TextBox 2"/>
          <p:cNvSpPr txBox="1"/>
          <p:nvPr/>
        </p:nvSpPr>
        <p:spPr>
          <a:xfrm>
            <a:off x="1684946" y="756289"/>
            <a:ext cx="8839200" cy="1754326"/>
          </a:xfrm>
          <a:prstGeom prst="rect">
            <a:avLst/>
          </a:prstGeom>
          <a:noFill/>
          <a:ln>
            <a:solidFill>
              <a:schemeClr val="accent1"/>
            </a:solidFill>
          </a:ln>
        </p:spPr>
        <p:txBody>
          <a:bodyPr wrap="square" rtlCol="0">
            <a:spAutoFit/>
          </a:bodyPr>
          <a:lstStyle/>
          <a:p>
            <a:pPr algn="just"/>
            <a:r>
              <a:rPr lang="en-US" sz="1200" dirty="0">
                <a:latin typeface="Arial" panose="020B0604020202020204" pitchFamily="34" charset="0"/>
                <a:cs typeface="Arial" panose="020B0604020202020204" pitchFamily="34" charset="0"/>
              </a:rPr>
              <a:t>Description of analysis:</a:t>
            </a:r>
          </a:p>
          <a:p>
            <a:pPr marL="285750" indent="-285750" algn="just">
              <a:buFont typeface="Arial" panose="020B0604020202020204" pitchFamily="34" charset="0"/>
              <a:buChar char="•"/>
            </a:pPr>
            <a:r>
              <a:rPr lang="en-US" sz="1200" dirty="0">
                <a:latin typeface="Arial" panose="020B0604020202020204" pitchFamily="34" charset="0"/>
                <a:cs typeface="Arial" panose="020B0604020202020204" pitchFamily="34" charset="0"/>
              </a:rPr>
              <a:t>Monthly rebalancing at month-end: Look-back window - 4 months</a:t>
            </a:r>
          </a:p>
          <a:p>
            <a:pPr algn="just"/>
            <a:endParaRPr lang="en-US" sz="12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200" dirty="0">
                <a:latin typeface="Arial" panose="020B0604020202020204" pitchFamily="34" charset="0"/>
                <a:cs typeface="Arial" panose="020B0604020202020204" pitchFamily="34" charset="0"/>
              </a:rPr>
              <a:t>Assessed each signal using spearman correlation, long less benchmark, long-short, information ratio and portfolio hit rate</a:t>
            </a:r>
          </a:p>
          <a:p>
            <a:pPr marL="285750" indent="-285750" algn="just">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200" dirty="0">
                <a:latin typeface="Arial" panose="020B0604020202020204" pitchFamily="34" charset="0"/>
                <a:cs typeface="Arial" panose="020B0604020202020204" pitchFamily="34" charset="0"/>
              </a:rPr>
              <a:t>Industry-neutral signals to mitigate industry tilts at the GICS industry level</a:t>
            </a:r>
          </a:p>
          <a:p>
            <a:pPr marL="285750" indent="-285750" algn="just">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200" dirty="0">
                <a:latin typeface="Arial" panose="020B0604020202020204" pitchFamily="34" charset="0"/>
                <a:cs typeface="Arial" panose="020B0604020202020204" pitchFamily="34" charset="0"/>
              </a:rPr>
              <a:t>Performance values that are shaded in green are statistically significant at least at the 10% level (i.e., 90+% confident that the results aren’t zero) </a:t>
            </a:r>
          </a:p>
        </p:txBody>
      </p:sp>
      <p:sp>
        <p:nvSpPr>
          <p:cNvPr id="7" name="Slide Number Placeholder 2"/>
          <p:cNvSpPr txBox="1">
            <a:spLocks/>
          </p:cNvSpPr>
          <p:nvPr/>
        </p:nvSpPr>
        <p:spPr>
          <a:xfrm>
            <a:off x="10069796" y="6435043"/>
            <a:ext cx="376015" cy="254684"/>
          </a:xfrm>
          <a:prstGeom prst="rect">
            <a:avLst/>
          </a:prstGeom>
        </p:spPr>
        <p:txBody>
          <a:bodyPr/>
          <a:lstStyle>
            <a:defPPr>
              <a:defRPr lang="en-US"/>
            </a:defPPr>
            <a:lvl1pPr algn="l" defTabSz="457200" rtl="0" fontAlgn="base">
              <a:spcBef>
                <a:spcPct val="0"/>
              </a:spcBef>
              <a:spcAft>
                <a:spcPct val="0"/>
              </a:spcAft>
              <a:defRPr kern="1200">
                <a:solidFill>
                  <a:schemeClr val="tx1"/>
                </a:solidFill>
                <a:latin typeface="Calibri" charset="0"/>
                <a:ea typeface="MS PGothic" charset="0"/>
                <a:cs typeface="MS PGothic" charset="0"/>
              </a:defRPr>
            </a:lvl1pPr>
            <a:lvl2pPr marL="457200" algn="l" defTabSz="457200" rtl="0" fontAlgn="base">
              <a:spcBef>
                <a:spcPct val="0"/>
              </a:spcBef>
              <a:spcAft>
                <a:spcPct val="0"/>
              </a:spcAft>
              <a:defRPr kern="1200">
                <a:solidFill>
                  <a:schemeClr val="tx1"/>
                </a:solidFill>
                <a:latin typeface="Calibri" charset="0"/>
                <a:ea typeface="MS PGothic" charset="0"/>
                <a:cs typeface="MS PGothic" charset="0"/>
              </a:defRPr>
            </a:lvl2pPr>
            <a:lvl3pPr marL="914400" algn="l" defTabSz="457200" rtl="0" fontAlgn="base">
              <a:spcBef>
                <a:spcPct val="0"/>
              </a:spcBef>
              <a:spcAft>
                <a:spcPct val="0"/>
              </a:spcAft>
              <a:defRPr kern="1200">
                <a:solidFill>
                  <a:schemeClr val="tx1"/>
                </a:solidFill>
                <a:latin typeface="Calibri" charset="0"/>
                <a:ea typeface="MS PGothic" charset="0"/>
                <a:cs typeface="MS PGothic" charset="0"/>
              </a:defRPr>
            </a:lvl3pPr>
            <a:lvl4pPr marL="1371600" algn="l" defTabSz="457200" rtl="0" fontAlgn="base">
              <a:spcBef>
                <a:spcPct val="0"/>
              </a:spcBef>
              <a:spcAft>
                <a:spcPct val="0"/>
              </a:spcAft>
              <a:defRPr kern="1200">
                <a:solidFill>
                  <a:schemeClr val="tx1"/>
                </a:solidFill>
                <a:latin typeface="Calibri" charset="0"/>
                <a:ea typeface="MS PGothic" charset="0"/>
                <a:cs typeface="MS PGothic" charset="0"/>
              </a:defRPr>
            </a:lvl4pPr>
            <a:lvl5pPr marL="1828800" algn="l" defTabSz="457200" rtl="0" fontAlgn="base">
              <a:spcBef>
                <a:spcPct val="0"/>
              </a:spcBef>
              <a:spcAft>
                <a:spcPct val="0"/>
              </a:spcAft>
              <a:defRPr kern="1200">
                <a:solidFill>
                  <a:schemeClr val="tx1"/>
                </a:solidFill>
                <a:latin typeface="Calibri" charset="0"/>
                <a:ea typeface="MS PGothic" charset="0"/>
                <a:cs typeface="MS PGothic" charset="0"/>
              </a:defRPr>
            </a:lvl5pPr>
            <a:lvl6pPr marL="2286000" algn="l" defTabSz="457200" rtl="0" eaLnBrk="1" latinLnBrk="0" hangingPunct="1">
              <a:defRPr kern="1200">
                <a:solidFill>
                  <a:schemeClr val="tx1"/>
                </a:solidFill>
                <a:latin typeface="Calibri" charset="0"/>
                <a:ea typeface="MS PGothic" charset="0"/>
                <a:cs typeface="MS PGothic" charset="0"/>
              </a:defRPr>
            </a:lvl6pPr>
            <a:lvl7pPr marL="2743200" algn="l" defTabSz="457200" rtl="0" eaLnBrk="1" latinLnBrk="0" hangingPunct="1">
              <a:defRPr kern="1200">
                <a:solidFill>
                  <a:schemeClr val="tx1"/>
                </a:solidFill>
                <a:latin typeface="Calibri" charset="0"/>
                <a:ea typeface="MS PGothic" charset="0"/>
                <a:cs typeface="MS PGothic" charset="0"/>
              </a:defRPr>
            </a:lvl7pPr>
            <a:lvl8pPr marL="3200400" algn="l" defTabSz="457200" rtl="0" eaLnBrk="1" latinLnBrk="0" hangingPunct="1">
              <a:defRPr kern="1200">
                <a:solidFill>
                  <a:schemeClr val="tx1"/>
                </a:solidFill>
                <a:latin typeface="Calibri" charset="0"/>
                <a:ea typeface="MS PGothic" charset="0"/>
                <a:cs typeface="MS PGothic" charset="0"/>
              </a:defRPr>
            </a:lvl8pPr>
            <a:lvl9pPr marL="3657600" algn="l" defTabSz="457200" rtl="0" eaLnBrk="1" latinLnBrk="0" hangingPunct="1">
              <a:defRPr kern="1200">
                <a:solidFill>
                  <a:schemeClr val="tx1"/>
                </a:solidFill>
                <a:latin typeface="Calibri" charset="0"/>
                <a:ea typeface="MS PGothic" charset="0"/>
                <a:cs typeface="MS PGothic" charset="0"/>
              </a:defRPr>
            </a:lvl9pPr>
          </a:lstStyle>
          <a:p>
            <a:fld id="{BDDC3DCF-E0A7-DA4A-BC2C-1EC3743A297B}" type="slidenum">
              <a:rPr lang="en-US" sz="1000">
                <a:latin typeface="Arial Regular"/>
              </a:rPr>
              <a:pPr/>
              <a:t>17</a:t>
            </a:fld>
            <a:endParaRPr lang="en-US" sz="1000" dirty="0">
              <a:latin typeface="Arial Regular"/>
            </a:endParaRPr>
          </a:p>
        </p:txBody>
      </p:sp>
      <p:sp>
        <p:nvSpPr>
          <p:cNvPr id="8" name="Rectangle 7"/>
          <p:cNvSpPr>
            <a:spLocks noChangeArrowheads="1"/>
          </p:cNvSpPr>
          <p:nvPr/>
        </p:nvSpPr>
        <p:spPr bwMode="auto">
          <a:xfrm>
            <a:off x="5567014" y="4718652"/>
            <a:ext cx="4980851"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tabLst>
                <a:tab pos="0" algn="l"/>
              </a:tabLst>
              <a:defRPr>
                <a:solidFill>
                  <a:schemeClr val="tx1"/>
                </a:solidFill>
                <a:latin typeface="Arial" pitchFamily="34" charset="0"/>
                <a:cs typeface="Arial" pitchFamily="34" charset="0"/>
              </a:defRPr>
            </a:lvl1pPr>
            <a:lvl2pPr>
              <a:tabLst>
                <a:tab pos="0" algn="l"/>
              </a:tabLst>
              <a:defRPr>
                <a:solidFill>
                  <a:schemeClr val="tx1"/>
                </a:solidFill>
                <a:latin typeface="Arial" pitchFamily="34" charset="0"/>
                <a:cs typeface="Arial" pitchFamily="34" charset="0"/>
              </a:defRPr>
            </a:lvl2pPr>
            <a:lvl3pPr>
              <a:tabLst>
                <a:tab pos="0" algn="l"/>
              </a:tabLst>
              <a:defRPr>
                <a:solidFill>
                  <a:schemeClr val="tx1"/>
                </a:solidFill>
                <a:latin typeface="Arial" pitchFamily="34" charset="0"/>
                <a:cs typeface="Arial" pitchFamily="34" charset="0"/>
              </a:defRPr>
            </a:lvl3pPr>
            <a:lvl4pPr>
              <a:tabLst>
                <a:tab pos="0" algn="l"/>
              </a:tabLst>
              <a:defRPr>
                <a:solidFill>
                  <a:schemeClr val="tx1"/>
                </a:solidFill>
                <a:latin typeface="Arial" pitchFamily="34" charset="0"/>
                <a:cs typeface="Arial" pitchFamily="34" charset="0"/>
              </a:defRPr>
            </a:lvl4pPr>
            <a:lvl5pPr>
              <a:tabLst>
                <a:tab pos="0" algn="l"/>
              </a:tabLst>
              <a:defRPr>
                <a:solidFill>
                  <a:schemeClr val="tx1"/>
                </a:solidFill>
                <a:latin typeface="Arial" pitchFamily="34" charset="0"/>
                <a:cs typeface="Arial" pitchFamily="34" charset="0"/>
              </a:defRPr>
            </a:lvl5pPr>
            <a:lvl6pPr fontAlgn="base">
              <a:spcBef>
                <a:spcPct val="0"/>
              </a:spcBef>
              <a:spcAft>
                <a:spcPct val="0"/>
              </a:spcAft>
              <a:tabLst>
                <a:tab pos="0" algn="l"/>
              </a:tabLst>
              <a:defRPr>
                <a:solidFill>
                  <a:schemeClr val="tx1"/>
                </a:solidFill>
                <a:latin typeface="Arial" pitchFamily="34" charset="0"/>
                <a:cs typeface="Arial" pitchFamily="34" charset="0"/>
              </a:defRPr>
            </a:lvl6pPr>
            <a:lvl7pPr fontAlgn="base">
              <a:spcBef>
                <a:spcPct val="0"/>
              </a:spcBef>
              <a:spcAft>
                <a:spcPct val="0"/>
              </a:spcAft>
              <a:tabLst>
                <a:tab pos="0" algn="l"/>
              </a:tabLst>
              <a:defRPr>
                <a:solidFill>
                  <a:schemeClr val="tx1"/>
                </a:solidFill>
                <a:latin typeface="Arial" pitchFamily="34" charset="0"/>
                <a:cs typeface="Arial" pitchFamily="34" charset="0"/>
              </a:defRPr>
            </a:lvl7pPr>
            <a:lvl8pPr fontAlgn="base">
              <a:spcBef>
                <a:spcPct val="0"/>
              </a:spcBef>
              <a:spcAft>
                <a:spcPct val="0"/>
              </a:spcAft>
              <a:tabLst>
                <a:tab pos="0" algn="l"/>
              </a:tabLst>
              <a:defRPr>
                <a:solidFill>
                  <a:schemeClr val="tx1"/>
                </a:solidFill>
                <a:latin typeface="Arial" pitchFamily="34" charset="0"/>
                <a:cs typeface="Arial" pitchFamily="34" charset="0"/>
              </a:defRPr>
            </a:lvl8pPr>
            <a:lvl9pPr fontAlgn="base">
              <a:spcBef>
                <a:spcPct val="0"/>
              </a:spcBef>
              <a:spcAft>
                <a:spcPct val="0"/>
              </a:spcAft>
              <a:tabLst>
                <a:tab pos="0" algn="l"/>
              </a:tabLst>
              <a:defRPr>
                <a:solidFill>
                  <a:schemeClr val="tx1"/>
                </a:solidFill>
                <a:latin typeface="Arial" pitchFamily="34" charset="0"/>
                <a:cs typeface="Arial" pitchFamily="34" charset="0"/>
              </a:defRPr>
            </a:lvl9pPr>
          </a:lstStyle>
          <a:p>
            <a:pPr defTabSz="914400"/>
            <a:r>
              <a:rPr lang="en-US" altLang="en-US" sz="700" dirty="0">
                <a:ea typeface="Calibri" pitchFamily="34" charset="0"/>
              </a:rPr>
              <a:t>Source: S&amp;P Global Market Intelligence Quantamental Research</a:t>
            </a:r>
            <a:r>
              <a:rPr lang="en-US" altLang="en-US" sz="700" dirty="0"/>
              <a:t> </a:t>
            </a:r>
            <a:r>
              <a:rPr lang="en-US" sz="700" dirty="0">
                <a:latin typeface="Ariel"/>
              </a:rPr>
              <a:t>as of 02/01/18 (charts are for illustrative purposes only)</a:t>
            </a:r>
            <a:endParaRPr lang="en-US" altLang="en-US" sz="700" dirty="0">
              <a:latin typeface="Arie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118" y="3036832"/>
            <a:ext cx="8847746" cy="1676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802039" y="2950236"/>
            <a:ext cx="681487" cy="1968471"/>
          </a:xfrm>
          <a:prstGeom prst="rect">
            <a:avLst/>
          </a:prstGeom>
          <a:noFill/>
          <a:ln w="25400">
            <a:solidFill>
              <a:srgbClr val="C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8327368" y="2950238"/>
            <a:ext cx="681487" cy="1968471"/>
          </a:xfrm>
          <a:prstGeom prst="rect">
            <a:avLst/>
          </a:prstGeom>
          <a:noFill/>
          <a:ln w="25400">
            <a:solidFill>
              <a:srgbClr val="C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367054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000" dirty="0"/>
              <a:t>Sentiment-Based Signals</a:t>
            </a:r>
            <a:br>
              <a:rPr lang="en-US" sz="5000" dirty="0"/>
            </a:br>
            <a:r>
              <a:rPr lang="en-US" sz="5000" dirty="0"/>
              <a:t>Empirical Results</a:t>
            </a:r>
            <a:r>
              <a:rPr lang="en-US" dirty="0"/>
              <a:t/>
            </a:r>
            <a:br>
              <a:rPr lang="en-US" dirty="0"/>
            </a:br>
            <a:endParaRPr lang="en-US" dirty="0"/>
          </a:p>
        </p:txBody>
      </p:sp>
      <p:sp>
        <p:nvSpPr>
          <p:cNvPr id="3" name="Slide Number Placeholder 2"/>
          <p:cNvSpPr>
            <a:spLocks noGrp="1"/>
          </p:cNvSpPr>
          <p:nvPr>
            <p:ph type="sldNum" sz="quarter" idx="18"/>
          </p:nvPr>
        </p:nvSpPr>
        <p:spPr/>
        <p:txBody>
          <a:bodyPr/>
          <a:lstStyle/>
          <a:p>
            <a:fld id="{BDDC3DCF-E0A7-DA4A-BC2C-1EC3743A297B}" type="slidenum">
              <a:rPr lang="en-US" smtClean="0"/>
              <a:pPr/>
              <a:t>18</a:t>
            </a:fld>
            <a:endParaRPr lang="en-US" dirty="0"/>
          </a:p>
        </p:txBody>
      </p:sp>
    </p:spTree>
    <p:extLst>
      <p:ext uri="{BB962C8B-B14F-4D97-AF65-F5344CB8AC3E}">
        <p14:creationId xmlns:p14="http://schemas.microsoft.com/office/powerpoint/2010/main" val="20978773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352" y="304801"/>
            <a:ext cx="8119382" cy="375691"/>
          </a:xfrm>
        </p:spPr>
        <p:txBody>
          <a:bodyPr/>
          <a:lstStyle/>
          <a:p>
            <a:r>
              <a:rPr lang="en-US" dirty="0" smtClean="0"/>
              <a:t>Sentiment Based Signals – Entire Transcripts</a:t>
            </a:r>
            <a:endParaRPr lang="en-US" dirty="0"/>
          </a:p>
        </p:txBody>
      </p:sp>
      <p:sp>
        <p:nvSpPr>
          <p:cNvPr id="5" name="Slide Number Placeholder 2"/>
          <p:cNvSpPr txBox="1">
            <a:spLocks/>
          </p:cNvSpPr>
          <p:nvPr/>
        </p:nvSpPr>
        <p:spPr>
          <a:xfrm>
            <a:off x="9960737" y="6442803"/>
            <a:ext cx="370393" cy="254684"/>
          </a:xfrm>
          <a:prstGeom prst="rect">
            <a:avLst/>
          </a:prstGeom>
        </p:spPr>
        <p:txBody>
          <a:bodyPr/>
          <a:lstStyle>
            <a:defPPr>
              <a:defRPr lang="en-US"/>
            </a:defPPr>
            <a:lvl1pPr algn="l" defTabSz="457200" rtl="0" fontAlgn="base">
              <a:spcBef>
                <a:spcPct val="0"/>
              </a:spcBef>
              <a:spcAft>
                <a:spcPct val="0"/>
              </a:spcAft>
              <a:defRPr kern="1200">
                <a:solidFill>
                  <a:schemeClr val="tx1"/>
                </a:solidFill>
                <a:latin typeface="Calibri" charset="0"/>
                <a:ea typeface="MS PGothic" charset="0"/>
                <a:cs typeface="MS PGothic" charset="0"/>
              </a:defRPr>
            </a:lvl1pPr>
            <a:lvl2pPr marL="457200" algn="l" defTabSz="457200" rtl="0" fontAlgn="base">
              <a:spcBef>
                <a:spcPct val="0"/>
              </a:spcBef>
              <a:spcAft>
                <a:spcPct val="0"/>
              </a:spcAft>
              <a:defRPr kern="1200">
                <a:solidFill>
                  <a:schemeClr val="tx1"/>
                </a:solidFill>
                <a:latin typeface="Calibri" charset="0"/>
                <a:ea typeface="MS PGothic" charset="0"/>
                <a:cs typeface="MS PGothic" charset="0"/>
              </a:defRPr>
            </a:lvl2pPr>
            <a:lvl3pPr marL="914400" algn="l" defTabSz="457200" rtl="0" fontAlgn="base">
              <a:spcBef>
                <a:spcPct val="0"/>
              </a:spcBef>
              <a:spcAft>
                <a:spcPct val="0"/>
              </a:spcAft>
              <a:defRPr kern="1200">
                <a:solidFill>
                  <a:schemeClr val="tx1"/>
                </a:solidFill>
                <a:latin typeface="Calibri" charset="0"/>
                <a:ea typeface="MS PGothic" charset="0"/>
                <a:cs typeface="MS PGothic" charset="0"/>
              </a:defRPr>
            </a:lvl3pPr>
            <a:lvl4pPr marL="1371600" algn="l" defTabSz="457200" rtl="0" fontAlgn="base">
              <a:spcBef>
                <a:spcPct val="0"/>
              </a:spcBef>
              <a:spcAft>
                <a:spcPct val="0"/>
              </a:spcAft>
              <a:defRPr kern="1200">
                <a:solidFill>
                  <a:schemeClr val="tx1"/>
                </a:solidFill>
                <a:latin typeface="Calibri" charset="0"/>
                <a:ea typeface="MS PGothic" charset="0"/>
                <a:cs typeface="MS PGothic" charset="0"/>
              </a:defRPr>
            </a:lvl4pPr>
            <a:lvl5pPr marL="1828800" algn="l" defTabSz="457200" rtl="0" fontAlgn="base">
              <a:spcBef>
                <a:spcPct val="0"/>
              </a:spcBef>
              <a:spcAft>
                <a:spcPct val="0"/>
              </a:spcAft>
              <a:defRPr kern="1200">
                <a:solidFill>
                  <a:schemeClr val="tx1"/>
                </a:solidFill>
                <a:latin typeface="Calibri" charset="0"/>
                <a:ea typeface="MS PGothic" charset="0"/>
                <a:cs typeface="MS PGothic" charset="0"/>
              </a:defRPr>
            </a:lvl5pPr>
            <a:lvl6pPr marL="2286000" algn="l" defTabSz="457200" rtl="0" eaLnBrk="1" latinLnBrk="0" hangingPunct="1">
              <a:defRPr kern="1200">
                <a:solidFill>
                  <a:schemeClr val="tx1"/>
                </a:solidFill>
                <a:latin typeface="Calibri" charset="0"/>
                <a:ea typeface="MS PGothic" charset="0"/>
                <a:cs typeface="MS PGothic" charset="0"/>
              </a:defRPr>
            </a:lvl6pPr>
            <a:lvl7pPr marL="2743200" algn="l" defTabSz="457200" rtl="0" eaLnBrk="1" latinLnBrk="0" hangingPunct="1">
              <a:defRPr kern="1200">
                <a:solidFill>
                  <a:schemeClr val="tx1"/>
                </a:solidFill>
                <a:latin typeface="Calibri" charset="0"/>
                <a:ea typeface="MS PGothic" charset="0"/>
                <a:cs typeface="MS PGothic" charset="0"/>
              </a:defRPr>
            </a:lvl7pPr>
            <a:lvl8pPr marL="3200400" algn="l" defTabSz="457200" rtl="0" eaLnBrk="1" latinLnBrk="0" hangingPunct="1">
              <a:defRPr kern="1200">
                <a:solidFill>
                  <a:schemeClr val="tx1"/>
                </a:solidFill>
                <a:latin typeface="Calibri" charset="0"/>
                <a:ea typeface="MS PGothic" charset="0"/>
                <a:cs typeface="MS PGothic" charset="0"/>
              </a:defRPr>
            </a:lvl8pPr>
            <a:lvl9pPr marL="3657600" algn="l" defTabSz="457200" rtl="0" eaLnBrk="1" latinLnBrk="0" hangingPunct="1">
              <a:defRPr kern="1200">
                <a:solidFill>
                  <a:schemeClr val="tx1"/>
                </a:solidFill>
                <a:latin typeface="Calibri" charset="0"/>
                <a:ea typeface="MS PGothic" charset="0"/>
                <a:cs typeface="MS PGothic" charset="0"/>
              </a:defRPr>
            </a:lvl9pPr>
          </a:lstStyle>
          <a:p>
            <a:fld id="{BDDC3DCF-E0A7-DA4A-BC2C-1EC3743A297B}" type="slidenum">
              <a:rPr lang="en-US" sz="1000">
                <a:latin typeface="Arial Regular"/>
              </a:rPr>
              <a:pPr/>
              <a:t>19</a:t>
            </a:fld>
            <a:endParaRPr lang="en-US" sz="1000" dirty="0">
              <a:latin typeface="Arial Regular"/>
            </a:endParaRPr>
          </a:p>
        </p:txBody>
      </p:sp>
      <p:sp>
        <p:nvSpPr>
          <p:cNvPr id="3" name="TextBox 2"/>
          <p:cNvSpPr txBox="1"/>
          <p:nvPr/>
        </p:nvSpPr>
        <p:spPr>
          <a:xfrm>
            <a:off x="1841355" y="880215"/>
            <a:ext cx="8621549" cy="738664"/>
          </a:xfrm>
          <a:prstGeom prst="rect">
            <a:avLst/>
          </a:prstGeom>
          <a:noFill/>
        </p:spPr>
        <p:txBody>
          <a:bodyPr wrap="square" rtlCol="0">
            <a:spAutoFit/>
          </a:bodyPr>
          <a:lstStyle/>
          <a:p>
            <a:pPr algn="just"/>
            <a:r>
              <a:rPr lang="en-US" sz="1400" dirty="0">
                <a:latin typeface="Arial" panose="020B0604020202020204" pitchFamily="34" charset="0"/>
                <a:cs typeface="Arial" panose="020B0604020202020204" pitchFamily="34" charset="0"/>
              </a:rPr>
              <a:t>Takeaway: </a:t>
            </a:r>
          </a:p>
          <a:p>
            <a:pPr marL="285750" indent="-285750" algn="just">
              <a:buFont typeface="Arial" panose="020B0604020202020204" pitchFamily="34" charset="0"/>
              <a:buChar char="•"/>
            </a:pPr>
            <a:r>
              <a:rPr lang="en-US" sz="1400" dirty="0">
                <a:latin typeface="Arial" panose="020B0604020202020204" pitchFamily="34" charset="0"/>
                <a:cs typeface="Arial" panose="020B0604020202020204" pitchFamily="34" charset="0"/>
              </a:rPr>
              <a:t>Sentiment level, change in sentiment level and change in sentiment trend are predictive historically with good economic contribution from the long-side of the strategies (i.e., 50+% column 7 versus 10)</a:t>
            </a:r>
          </a:p>
        </p:txBody>
      </p:sp>
      <p:sp>
        <p:nvSpPr>
          <p:cNvPr id="6" name="Rectangle 5"/>
          <p:cNvSpPr>
            <a:spLocks noChangeArrowheads="1"/>
          </p:cNvSpPr>
          <p:nvPr/>
        </p:nvSpPr>
        <p:spPr bwMode="auto">
          <a:xfrm>
            <a:off x="4099746" y="6462423"/>
            <a:ext cx="5684569"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tabLst>
                <a:tab pos="0" algn="l"/>
              </a:tabLst>
              <a:defRPr>
                <a:solidFill>
                  <a:schemeClr val="tx1"/>
                </a:solidFill>
                <a:latin typeface="Arial" pitchFamily="34" charset="0"/>
                <a:cs typeface="Arial" pitchFamily="34" charset="0"/>
              </a:defRPr>
            </a:lvl1pPr>
            <a:lvl2pPr>
              <a:tabLst>
                <a:tab pos="0" algn="l"/>
              </a:tabLst>
              <a:defRPr>
                <a:solidFill>
                  <a:schemeClr val="tx1"/>
                </a:solidFill>
                <a:latin typeface="Arial" pitchFamily="34" charset="0"/>
                <a:cs typeface="Arial" pitchFamily="34" charset="0"/>
              </a:defRPr>
            </a:lvl2pPr>
            <a:lvl3pPr>
              <a:tabLst>
                <a:tab pos="0" algn="l"/>
              </a:tabLst>
              <a:defRPr>
                <a:solidFill>
                  <a:schemeClr val="tx1"/>
                </a:solidFill>
                <a:latin typeface="Arial" pitchFamily="34" charset="0"/>
                <a:cs typeface="Arial" pitchFamily="34" charset="0"/>
              </a:defRPr>
            </a:lvl3pPr>
            <a:lvl4pPr>
              <a:tabLst>
                <a:tab pos="0" algn="l"/>
              </a:tabLst>
              <a:defRPr>
                <a:solidFill>
                  <a:schemeClr val="tx1"/>
                </a:solidFill>
                <a:latin typeface="Arial" pitchFamily="34" charset="0"/>
                <a:cs typeface="Arial" pitchFamily="34" charset="0"/>
              </a:defRPr>
            </a:lvl4pPr>
            <a:lvl5pPr>
              <a:tabLst>
                <a:tab pos="0" algn="l"/>
              </a:tabLst>
              <a:defRPr>
                <a:solidFill>
                  <a:schemeClr val="tx1"/>
                </a:solidFill>
                <a:latin typeface="Arial" pitchFamily="34" charset="0"/>
                <a:cs typeface="Arial" pitchFamily="34" charset="0"/>
              </a:defRPr>
            </a:lvl5pPr>
            <a:lvl6pPr fontAlgn="base">
              <a:spcBef>
                <a:spcPct val="0"/>
              </a:spcBef>
              <a:spcAft>
                <a:spcPct val="0"/>
              </a:spcAft>
              <a:tabLst>
                <a:tab pos="0" algn="l"/>
              </a:tabLst>
              <a:defRPr>
                <a:solidFill>
                  <a:schemeClr val="tx1"/>
                </a:solidFill>
                <a:latin typeface="Arial" pitchFamily="34" charset="0"/>
                <a:cs typeface="Arial" pitchFamily="34" charset="0"/>
              </a:defRPr>
            </a:lvl6pPr>
            <a:lvl7pPr fontAlgn="base">
              <a:spcBef>
                <a:spcPct val="0"/>
              </a:spcBef>
              <a:spcAft>
                <a:spcPct val="0"/>
              </a:spcAft>
              <a:tabLst>
                <a:tab pos="0" algn="l"/>
              </a:tabLst>
              <a:defRPr>
                <a:solidFill>
                  <a:schemeClr val="tx1"/>
                </a:solidFill>
                <a:latin typeface="Arial" pitchFamily="34" charset="0"/>
                <a:cs typeface="Arial" pitchFamily="34" charset="0"/>
              </a:defRPr>
            </a:lvl7pPr>
            <a:lvl8pPr fontAlgn="base">
              <a:spcBef>
                <a:spcPct val="0"/>
              </a:spcBef>
              <a:spcAft>
                <a:spcPct val="0"/>
              </a:spcAft>
              <a:tabLst>
                <a:tab pos="0" algn="l"/>
              </a:tabLst>
              <a:defRPr>
                <a:solidFill>
                  <a:schemeClr val="tx1"/>
                </a:solidFill>
                <a:latin typeface="Arial" pitchFamily="34" charset="0"/>
                <a:cs typeface="Arial" pitchFamily="34" charset="0"/>
              </a:defRPr>
            </a:lvl8pPr>
            <a:lvl9pPr fontAlgn="base">
              <a:spcBef>
                <a:spcPct val="0"/>
              </a:spcBef>
              <a:spcAft>
                <a:spcPct val="0"/>
              </a:spcAft>
              <a:tabLst>
                <a:tab pos="0" algn="l"/>
              </a:tabLst>
              <a:defRPr>
                <a:solidFill>
                  <a:schemeClr val="tx1"/>
                </a:solidFill>
                <a:latin typeface="Arial" pitchFamily="34" charset="0"/>
                <a:cs typeface="Arial" pitchFamily="34" charset="0"/>
              </a:defRPr>
            </a:lvl9pPr>
          </a:lstStyle>
          <a:p>
            <a:pPr defTabSz="914400"/>
            <a:r>
              <a:rPr lang="en-US" altLang="en-US" sz="800" dirty="0">
                <a:ea typeface="Calibri" pitchFamily="34" charset="0"/>
              </a:rPr>
              <a:t>Source: S&amp;P Global Market Intelligence Quantamental Research</a:t>
            </a:r>
            <a:r>
              <a:rPr lang="en-US" altLang="en-US" sz="600" dirty="0"/>
              <a:t> </a:t>
            </a:r>
            <a:r>
              <a:rPr lang="en-US" sz="800" dirty="0">
                <a:latin typeface="Ariel"/>
              </a:rPr>
              <a:t>as of 02/01/18 (charts are for illustrative purposes only)</a:t>
            </a:r>
            <a:endParaRPr lang="en-US" altLang="en-US" sz="800" dirty="0">
              <a:latin typeface="Arie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3939" y="2167425"/>
            <a:ext cx="8768964" cy="3080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4802039" y="1932318"/>
            <a:ext cx="603849" cy="3554083"/>
          </a:xfrm>
          <a:prstGeom prst="rect">
            <a:avLst/>
          </a:prstGeom>
          <a:noFill/>
          <a:ln w="25400">
            <a:solidFill>
              <a:srgbClr val="C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5957978" y="1932318"/>
            <a:ext cx="842189" cy="3554083"/>
          </a:xfrm>
          <a:prstGeom prst="rect">
            <a:avLst/>
          </a:prstGeom>
          <a:noFill/>
          <a:ln w="25400">
            <a:solidFill>
              <a:srgbClr val="C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8220974" y="1932317"/>
            <a:ext cx="750499" cy="3554084"/>
          </a:xfrm>
          <a:prstGeom prst="rect">
            <a:avLst/>
          </a:prstGeom>
          <a:noFill/>
          <a:ln w="25400">
            <a:solidFill>
              <a:srgbClr val="C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17433234"/>
      </p:ext>
    </p:extLst>
  </p:cSld>
  <p:clrMapOvr>
    <a:masterClrMapping/>
  </p:clrMapOvr>
  <p:transition>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438150"/>
            <a:ext cx="11430000" cy="5981700"/>
          </a:xfrm>
          <a:prstGeom prst="rect">
            <a:avLst/>
          </a:prstGeom>
        </p:spPr>
      </p:pic>
    </p:spTree>
    <p:extLst>
      <p:ext uri="{BB962C8B-B14F-4D97-AF65-F5344CB8AC3E}">
        <p14:creationId xmlns:p14="http://schemas.microsoft.com/office/powerpoint/2010/main" val="22190027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000" dirty="0"/>
              <a:t>Behavioral-Based Signals</a:t>
            </a:r>
            <a:br>
              <a:rPr lang="en-US" sz="5000" dirty="0"/>
            </a:br>
            <a:r>
              <a:rPr lang="en-US" sz="5000" dirty="0"/>
              <a:t>Empirical Results</a:t>
            </a:r>
          </a:p>
        </p:txBody>
      </p:sp>
      <p:sp>
        <p:nvSpPr>
          <p:cNvPr id="3" name="Slide Number Placeholder 2"/>
          <p:cNvSpPr>
            <a:spLocks noGrp="1"/>
          </p:cNvSpPr>
          <p:nvPr>
            <p:ph type="sldNum" sz="quarter" idx="18"/>
          </p:nvPr>
        </p:nvSpPr>
        <p:spPr/>
        <p:txBody>
          <a:bodyPr/>
          <a:lstStyle/>
          <a:p>
            <a:fld id="{BDDC3DCF-E0A7-DA4A-BC2C-1EC3743A297B}" type="slidenum">
              <a:rPr lang="en-US" smtClean="0"/>
              <a:pPr/>
              <a:t>20</a:t>
            </a:fld>
            <a:endParaRPr lang="en-US" dirty="0"/>
          </a:p>
        </p:txBody>
      </p:sp>
    </p:spTree>
    <p:extLst>
      <p:ext uri="{BB962C8B-B14F-4D97-AF65-F5344CB8AC3E}">
        <p14:creationId xmlns:p14="http://schemas.microsoft.com/office/powerpoint/2010/main" val="42931661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804" y="130275"/>
            <a:ext cx="8119382" cy="370317"/>
          </a:xfrm>
        </p:spPr>
        <p:txBody>
          <a:bodyPr/>
          <a:lstStyle/>
          <a:p>
            <a:r>
              <a:rPr lang="en-US" dirty="0" smtClean="0"/>
              <a:t>Behavioral-Based Signals</a:t>
            </a:r>
            <a:endParaRPr lang="en-US" dirty="0"/>
          </a:p>
        </p:txBody>
      </p:sp>
      <p:sp>
        <p:nvSpPr>
          <p:cNvPr id="5" name="Slide Number Placeholder 2"/>
          <p:cNvSpPr txBox="1">
            <a:spLocks/>
          </p:cNvSpPr>
          <p:nvPr/>
        </p:nvSpPr>
        <p:spPr>
          <a:xfrm>
            <a:off x="9960737" y="6375165"/>
            <a:ext cx="384161" cy="314563"/>
          </a:xfrm>
          <a:prstGeom prst="rect">
            <a:avLst/>
          </a:prstGeom>
        </p:spPr>
        <p:txBody>
          <a:bodyPr/>
          <a:lstStyle>
            <a:defPPr>
              <a:defRPr lang="en-US"/>
            </a:defPPr>
            <a:lvl1pPr algn="l" defTabSz="457200" rtl="0" fontAlgn="base">
              <a:spcBef>
                <a:spcPct val="0"/>
              </a:spcBef>
              <a:spcAft>
                <a:spcPct val="0"/>
              </a:spcAft>
              <a:defRPr kern="1200">
                <a:solidFill>
                  <a:schemeClr val="tx1"/>
                </a:solidFill>
                <a:latin typeface="Calibri" charset="0"/>
                <a:ea typeface="MS PGothic" charset="0"/>
                <a:cs typeface="MS PGothic" charset="0"/>
              </a:defRPr>
            </a:lvl1pPr>
            <a:lvl2pPr marL="457200" algn="l" defTabSz="457200" rtl="0" fontAlgn="base">
              <a:spcBef>
                <a:spcPct val="0"/>
              </a:spcBef>
              <a:spcAft>
                <a:spcPct val="0"/>
              </a:spcAft>
              <a:defRPr kern="1200">
                <a:solidFill>
                  <a:schemeClr val="tx1"/>
                </a:solidFill>
                <a:latin typeface="Calibri" charset="0"/>
                <a:ea typeface="MS PGothic" charset="0"/>
                <a:cs typeface="MS PGothic" charset="0"/>
              </a:defRPr>
            </a:lvl2pPr>
            <a:lvl3pPr marL="914400" algn="l" defTabSz="457200" rtl="0" fontAlgn="base">
              <a:spcBef>
                <a:spcPct val="0"/>
              </a:spcBef>
              <a:spcAft>
                <a:spcPct val="0"/>
              </a:spcAft>
              <a:defRPr kern="1200">
                <a:solidFill>
                  <a:schemeClr val="tx1"/>
                </a:solidFill>
                <a:latin typeface="Calibri" charset="0"/>
                <a:ea typeface="MS PGothic" charset="0"/>
                <a:cs typeface="MS PGothic" charset="0"/>
              </a:defRPr>
            </a:lvl3pPr>
            <a:lvl4pPr marL="1371600" algn="l" defTabSz="457200" rtl="0" fontAlgn="base">
              <a:spcBef>
                <a:spcPct val="0"/>
              </a:spcBef>
              <a:spcAft>
                <a:spcPct val="0"/>
              </a:spcAft>
              <a:defRPr kern="1200">
                <a:solidFill>
                  <a:schemeClr val="tx1"/>
                </a:solidFill>
                <a:latin typeface="Calibri" charset="0"/>
                <a:ea typeface="MS PGothic" charset="0"/>
                <a:cs typeface="MS PGothic" charset="0"/>
              </a:defRPr>
            </a:lvl4pPr>
            <a:lvl5pPr marL="1828800" algn="l" defTabSz="457200" rtl="0" fontAlgn="base">
              <a:spcBef>
                <a:spcPct val="0"/>
              </a:spcBef>
              <a:spcAft>
                <a:spcPct val="0"/>
              </a:spcAft>
              <a:defRPr kern="1200">
                <a:solidFill>
                  <a:schemeClr val="tx1"/>
                </a:solidFill>
                <a:latin typeface="Calibri" charset="0"/>
                <a:ea typeface="MS PGothic" charset="0"/>
                <a:cs typeface="MS PGothic" charset="0"/>
              </a:defRPr>
            </a:lvl5pPr>
            <a:lvl6pPr marL="2286000" algn="l" defTabSz="457200" rtl="0" eaLnBrk="1" latinLnBrk="0" hangingPunct="1">
              <a:defRPr kern="1200">
                <a:solidFill>
                  <a:schemeClr val="tx1"/>
                </a:solidFill>
                <a:latin typeface="Calibri" charset="0"/>
                <a:ea typeface="MS PGothic" charset="0"/>
                <a:cs typeface="MS PGothic" charset="0"/>
              </a:defRPr>
            </a:lvl6pPr>
            <a:lvl7pPr marL="2743200" algn="l" defTabSz="457200" rtl="0" eaLnBrk="1" latinLnBrk="0" hangingPunct="1">
              <a:defRPr kern="1200">
                <a:solidFill>
                  <a:schemeClr val="tx1"/>
                </a:solidFill>
                <a:latin typeface="Calibri" charset="0"/>
                <a:ea typeface="MS PGothic" charset="0"/>
                <a:cs typeface="MS PGothic" charset="0"/>
              </a:defRPr>
            </a:lvl7pPr>
            <a:lvl8pPr marL="3200400" algn="l" defTabSz="457200" rtl="0" eaLnBrk="1" latinLnBrk="0" hangingPunct="1">
              <a:defRPr kern="1200">
                <a:solidFill>
                  <a:schemeClr val="tx1"/>
                </a:solidFill>
                <a:latin typeface="Calibri" charset="0"/>
                <a:ea typeface="MS PGothic" charset="0"/>
                <a:cs typeface="MS PGothic" charset="0"/>
              </a:defRPr>
            </a:lvl8pPr>
            <a:lvl9pPr marL="3657600" algn="l" defTabSz="457200" rtl="0" eaLnBrk="1" latinLnBrk="0" hangingPunct="1">
              <a:defRPr kern="1200">
                <a:solidFill>
                  <a:schemeClr val="tx1"/>
                </a:solidFill>
                <a:latin typeface="Calibri" charset="0"/>
                <a:ea typeface="MS PGothic" charset="0"/>
                <a:cs typeface="MS PGothic" charset="0"/>
              </a:defRPr>
            </a:lvl9pPr>
          </a:lstStyle>
          <a:p>
            <a:fld id="{BDDC3DCF-E0A7-DA4A-BC2C-1EC3743A297B}" type="slidenum">
              <a:rPr lang="en-US" sz="1000">
                <a:latin typeface="Arial Regular"/>
              </a:rPr>
              <a:pPr/>
              <a:t>21</a:t>
            </a:fld>
            <a:endParaRPr lang="en-US" sz="1000" dirty="0">
              <a:latin typeface="Arial Regular"/>
            </a:endParaRPr>
          </a:p>
        </p:txBody>
      </p:sp>
      <p:sp>
        <p:nvSpPr>
          <p:cNvPr id="6" name="TextBox 5"/>
          <p:cNvSpPr txBox="1"/>
          <p:nvPr/>
        </p:nvSpPr>
        <p:spPr>
          <a:xfrm>
            <a:off x="1751804" y="500591"/>
            <a:ext cx="8762294" cy="1938992"/>
          </a:xfrm>
          <a:prstGeom prst="rect">
            <a:avLst/>
          </a:prstGeom>
          <a:noFill/>
        </p:spPr>
        <p:txBody>
          <a:bodyPr wrap="square" rtlCol="0">
            <a:spAutoFit/>
          </a:bodyPr>
          <a:lstStyle/>
          <a:p>
            <a:pPr algn="just"/>
            <a:r>
              <a:rPr lang="en-US" sz="1200" dirty="0">
                <a:latin typeface="Arial" panose="020B0604020202020204" pitchFamily="34" charset="0"/>
                <a:cs typeface="Arial" panose="020B0604020202020204" pitchFamily="34" charset="0"/>
              </a:rPr>
              <a:t>Takeaway: </a:t>
            </a:r>
          </a:p>
          <a:p>
            <a:pPr marL="285750" indent="-285750" algn="just">
              <a:buFont typeface="Arial" panose="020B0604020202020204" pitchFamily="34" charset="0"/>
              <a:buChar char="•"/>
            </a:pPr>
            <a:r>
              <a:rPr lang="en-US" sz="1200" dirty="0">
                <a:latin typeface="Arial" panose="020B0604020202020204" pitchFamily="34" charset="0"/>
                <a:cs typeface="Arial" panose="020B0604020202020204" pitchFamily="34" charset="0"/>
              </a:rPr>
              <a:t>Firms whose executives use simpler language (row 1) and use more numbers outperform historically (row 3)</a:t>
            </a:r>
          </a:p>
          <a:p>
            <a:pPr marL="285750" indent="-285750" algn="just">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200" dirty="0">
                <a:latin typeface="Arial" panose="020B0604020202020204" pitchFamily="34" charset="0"/>
                <a:cs typeface="Arial" panose="020B0604020202020204" pitchFamily="34" charset="0"/>
              </a:rPr>
              <a:t>Firms whose executives seem to play favoritism by selectively calling on more bullish analysts (using average EPS estimates, recommendations or price targets) do not underperform historically</a:t>
            </a:r>
            <a:r>
              <a:rPr lang="en-US" sz="1200" baseline="30000" dirty="0">
                <a:latin typeface="Arial" panose="020B0604020202020204" pitchFamily="34" charset="0"/>
                <a:cs typeface="Arial" panose="020B0604020202020204" pitchFamily="34" charset="0"/>
              </a:rPr>
              <a:t>4 </a:t>
            </a:r>
            <a:endParaRPr lang="en-US" sz="12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200" dirty="0">
                <a:latin typeface="Arial" panose="020B0604020202020204" pitchFamily="34" charset="0"/>
                <a:cs typeface="Arial" panose="020B0604020202020204" pitchFamily="34" charset="0"/>
              </a:rPr>
              <a:t>Firms where the collective forecasts of analysts, who are called on to ask questions, have the least discordance outperform historically (row 5)</a:t>
            </a:r>
          </a:p>
          <a:p>
            <a:pPr marL="742950" lvl="1" indent="-285750" algn="just">
              <a:buFont typeface="Arial" panose="020B0604020202020204" pitchFamily="34" charset="0"/>
              <a:buChar char="•"/>
            </a:pPr>
            <a:r>
              <a:rPr lang="en-US" sz="1200" dirty="0">
                <a:latin typeface="Arial" panose="020B0604020202020204" pitchFamily="34" charset="0"/>
                <a:cs typeface="Arial" panose="020B0604020202020204" pitchFamily="34" charset="0"/>
              </a:rPr>
              <a:t>One plausible explanation is that firms whose executives provide more transparency result in a smaller discordance in analysts forecasts because analysts need to make less (subjective) assumptions</a:t>
            </a:r>
            <a:r>
              <a:rPr lang="en-US" altLang="en-US" sz="1200" baseline="30000" dirty="0">
                <a:solidFill>
                  <a:srgbClr val="222222"/>
                </a:solidFill>
              </a:rPr>
              <a:t>5</a:t>
            </a:r>
            <a:endParaRPr lang="en-US" sz="1200" dirty="0">
              <a:latin typeface="Arial" panose="020B0604020202020204" pitchFamily="34" charset="0"/>
              <a:cs typeface="Arial" panose="020B0604020202020204" pitchFamily="34" charset="0"/>
            </a:endParaRPr>
          </a:p>
        </p:txBody>
      </p:sp>
      <p:sp>
        <p:nvSpPr>
          <p:cNvPr id="7" name="Rectangle 6"/>
          <p:cNvSpPr>
            <a:spLocks noChangeArrowheads="1"/>
          </p:cNvSpPr>
          <p:nvPr/>
        </p:nvSpPr>
        <p:spPr bwMode="auto">
          <a:xfrm>
            <a:off x="1674801" y="5483370"/>
            <a:ext cx="5684569"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tabLst>
                <a:tab pos="0" algn="l"/>
              </a:tabLst>
              <a:defRPr>
                <a:solidFill>
                  <a:schemeClr val="tx1"/>
                </a:solidFill>
                <a:latin typeface="Arial" pitchFamily="34" charset="0"/>
                <a:cs typeface="Arial" pitchFamily="34" charset="0"/>
              </a:defRPr>
            </a:lvl1pPr>
            <a:lvl2pPr>
              <a:tabLst>
                <a:tab pos="0" algn="l"/>
              </a:tabLst>
              <a:defRPr>
                <a:solidFill>
                  <a:schemeClr val="tx1"/>
                </a:solidFill>
                <a:latin typeface="Arial" pitchFamily="34" charset="0"/>
                <a:cs typeface="Arial" pitchFamily="34" charset="0"/>
              </a:defRPr>
            </a:lvl2pPr>
            <a:lvl3pPr>
              <a:tabLst>
                <a:tab pos="0" algn="l"/>
              </a:tabLst>
              <a:defRPr>
                <a:solidFill>
                  <a:schemeClr val="tx1"/>
                </a:solidFill>
                <a:latin typeface="Arial" pitchFamily="34" charset="0"/>
                <a:cs typeface="Arial" pitchFamily="34" charset="0"/>
              </a:defRPr>
            </a:lvl3pPr>
            <a:lvl4pPr>
              <a:tabLst>
                <a:tab pos="0" algn="l"/>
              </a:tabLst>
              <a:defRPr>
                <a:solidFill>
                  <a:schemeClr val="tx1"/>
                </a:solidFill>
                <a:latin typeface="Arial" pitchFamily="34" charset="0"/>
                <a:cs typeface="Arial" pitchFamily="34" charset="0"/>
              </a:defRPr>
            </a:lvl4pPr>
            <a:lvl5pPr>
              <a:tabLst>
                <a:tab pos="0" algn="l"/>
              </a:tabLst>
              <a:defRPr>
                <a:solidFill>
                  <a:schemeClr val="tx1"/>
                </a:solidFill>
                <a:latin typeface="Arial" pitchFamily="34" charset="0"/>
                <a:cs typeface="Arial" pitchFamily="34" charset="0"/>
              </a:defRPr>
            </a:lvl5pPr>
            <a:lvl6pPr fontAlgn="base">
              <a:spcBef>
                <a:spcPct val="0"/>
              </a:spcBef>
              <a:spcAft>
                <a:spcPct val="0"/>
              </a:spcAft>
              <a:tabLst>
                <a:tab pos="0" algn="l"/>
              </a:tabLst>
              <a:defRPr>
                <a:solidFill>
                  <a:schemeClr val="tx1"/>
                </a:solidFill>
                <a:latin typeface="Arial" pitchFamily="34" charset="0"/>
                <a:cs typeface="Arial" pitchFamily="34" charset="0"/>
              </a:defRPr>
            </a:lvl6pPr>
            <a:lvl7pPr fontAlgn="base">
              <a:spcBef>
                <a:spcPct val="0"/>
              </a:spcBef>
              <a:spcAft>
                <a:spcPct val="0"/>
              </a:spcAft>
              <a:tabLst>
                <a:tab pos="0" algn="l"/>
              </a:tabLst>
              <a:defRPr>
                <a:solidFill>
                  <a:schemeClr val="tx1"/>
                </a:solidFill>
                <a:latin typeface="Arial" pitchFamily="34" charset="0"/>
                <a:cs typeface="Arial" pitchFamily="34" charset="0"/>
              </a:defRPr>
            </a:lvl7pPr>
            <a:lvl8pPr fontAlgn="base">
              <a:spcBef>
                <a:spcPct val="0"/>
              </a:spcBef>
              <a:spcAft>
                <a:spcPct val="0"/>
              </a:spcAft>
              <a:tabLst>
                <a:tab pos="0" algn="l"/>
              </a:tabLst>
              <a:defRPr>
                <a:solidFill>
                  <a:schemeClr val="tx1"/>
                </a:solidFill>
                <a:latin typeface="Arial" pitchFamily="34" charset="0"/>
                <a:cs typeface="Arial" pitchFamily="34" charset="0"/>
              </a:defRPr>
            </a:lvl8pPr>
            <a:lvl9pPr fontAlgn="base">
              <a:spcBef>
                <a:spcPct val="0"/>
              </a:spcBef>
              <a:spcAft>
                <a:spcPct val="0"/>
              </a:spcAft>
              <a:tabLst>
                <a:tab pos="0" algn="l"/>
              </a:tabLst>
              <a:defRPr>
                <a:solidFill>
                  <a:schemeClr val="tx1"/>
                </a:solidFill>
                <a:latin typeface="Arial" pitchFamily="34" charset="0"/>
                <a:cs typeface="Arial" pitchFamily="34" charset="0"/>
              </a:defRPr>
            </a:lvl9pPr>
          </a:lstStyle>
          <a:p>
            <a:pPr defTabSz="914400"/>
            <a:r>
              <a:rPr lang="en-US" altLang="en-US" sz="800" dirty="0">
                <a:ea typeface="Calibri" pitchFamily="34" charset="0"/>
              </a:rPr>
              <a:t>Source: S&amp;P Global Market Intelligence Quantamental Research</a:t>
            </a:r>
            <a:r>
              <a:rPr lang="en-US" altLang="en-US" sz="600" dirty="0"/>
              <a:t> </a:t>
            </a:r>
            <a:r>
              <a:rPr lang="en-US" sz="800" dirty="0">
                <a:latin typeface="Ariel"/>
              </a:rPr>
              <a:t>as of 02/01/18 (charts are for illustrative purposes only)</a:t>
            </a:r>
            <a:endParaRPr lang="en-US" altLang="en-US" sz="800" dirty="0">
              <a:latin typeface="Ariel"/>
            </a:endParaRPr>
          </a:p>
        </p:txBody>
      </p:sp>
      <p:sp>
        <p:nvSpPr>
          <p:cNvPr id="10" name="Rectangle 2"/>
          <p:cNvSpPr>
            <a:spLocks noChangeArrowheads="1"/>
          </p:cNvSpPr>
          <p:nvPr/>
        </p:nvSpPr>
        <p:spPr bwMode="auto">
          <a:xfrm>
            <a:off x="3150670" y="5981795"/>
            <a:ext cx="7261604" cy="7867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31740" rIns="0" bIns="15870" numCol="1" anchor="ctr"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r>
              <a:rPr lang="en-US" altLang="en-US" sz="800" baseline="30000" dirty="0">
                <a:solidFill>
                  <a:srgbClr val="222222"/>
                </a:solidFill>
              </a:rPr>
              <a:t>4</a:t>
            </a:r>
            <a:r>
              <a:rPr lang="en-US" altLang="en-US" sz="800" dirty="0"/>
              <a:t> Contrary to Cohen, L., Lou D. and Malloy C. J. “Playing Favorites: How Firms Prevent the Revelation of Bad News.” SSRN August 13 2014 </a:t>
            </a:r>
            <a:r>
              <a:rPr lang="en-US" altLang="en-US" sz="800" dirty="0">
                <a:hlinkClick r:id="rId2"/>
              </a:rPr>
              <a:t>https://papers.ssrn.com/sol3/papers.cfm?abstract_id=2479542</a:t>
            </a:r>
            <a:endParaRPr lang="en-US" altLang="en-US" sz="800" dirty="0"/>
          </a:p>
          <a:p>
            <a:endParaRPr lang="en-US" altLang="en-US" sz="800" dirty="0"/>
          </a:p>
          <a:p>
            <a:r>
              <a:rPr lang="en-US" altLang="en-US" sz="800" baseline="30000" dirty="0">
                <a:solidFill>
                  <a:srgbClr val="222222"/>
                </a:solidFill>
              </a:rPr>
              <a:t>5 </a:t>
            </a:r>
            <a:r>
              <a:rPr lang="en-US" sz="800" dirty="0"/>
              <a:t>Ali, A., Liu, M., Xu, D., and Yao, T., “Corporate Disclosure, Analyst Forecast Dispersion, and Stock Returns” (August 2012 2001). </a:t>
            </a:r>
          </a:p>
          <a:p>
            <a:r>
              <a:rPr lang="en-US" sz="800" dirty="0"/>
              <a:t>SSRN: </a:t>
            </a:r>
            <a:r>
              <a:rPr lang="en-US" sz="800" u="sng" dirty="0">
                <a:hlinkClick r:id="rId3"/>
              </a:rPr>
              <a:t>https://papers.ssrn.com/sol3/papers.cfm?abstract_id=556704</a:t>
            </a:r>
            <a:endParaRPr lang="en-US" sz="800" dirty="0"/>
          </a:p>
          <a:p>
            <a:endParaRPr lang="en-US" altLang="en-US" sz="800"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5733" y="2683787"/>
            <a:ext cx="8834437" cy="279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2"/>
          <p:cNvSpPr txBox="1">
            <a:spLocks/>
          </p:cNvSpPr>
          <p:nvPr/>
        </p:nvSpPr>
        <p:spPr>
          <a:xfrm>
            <a:off x="10069796" y="6435043"/>
            <a:ext cx="376015" cy="254684"/>
          </a:xfrm>
          <a:prstGeom prst="rect">
            <a:avLst/>
          </a:prstGeom>
        </p:spPr>
        <p:txBody>
          <a:bodyPr/>
          <a:lstStyle>
            <a:defPPr>
              <a:defRPr lang="en-US"/>
            </a:defPPr>
            <a:lvl1pPr algn="l" defTabSz="457200" rtl="0" fontAlgn="base">
              <a:spcBef>
                <a:spcPct val="0"/>
              </a:spcBef>
              <a:spcAft>
                <a:spcPct val="0"/>
              </a:spcAft>
              <a:defRPr kern="1200">
                <a:solidFill>
                  <a:schemeClr val="tx1"/>
                </a:solidFill>
                <a:latin typeface="Calibri" charset="0"/>
                <a:ea typeface="MS PGothic" charset="0"/>
                <a:cs typeface="MS PGothic" charset="0"/>
              </a:defRPr>
            </a:lvl1pPr>
            <a:lvl2pPr marL="457200" algn="l" defTabSz="457200" rtl="0" fontAlgn="base">
              <a:spcBef>
                <a:spcPct val="0"/>
              </a:spcBef>
              <a:spcAft>
                <a:spcPct val="0"/>
              </a:spcAft>
              <a:defRPr kern="1200">
                <a:solidFill>
                  <a:schemeClr val="tx1"/>
                </a:solidFill>
                <a:latin typeface="Calibri" charset="0"/>
                <a:ea typeface="MS PGothic" charset="0"/>
                <a:cs typeface="MS PGothic" charset="0"/>
              </a:defRPr>
            </a:lvl2pPr>
            <a:lvl3pPr marL="914400" algn="l" defTabSz="457200" rtl="0" fontAlgn="base">
              <a:spcBef>
                <a:spcPct val="0"/>
              </a:spcBef>
              <a:spcAft>
                <a:spcPct val="0"/>
              </a:spcAft>
              <a:defRPr kern="1200">
                <a:solidFill>
                  <a:schemeClr val="tx1"/>
                </a:solidFill>
                <a:latin typeface="Calibri" charset="0"/>
                <a:ea typeface="MS PGothic" charset="0"/>
                <a:cs typeface="MS PGothic" charset="0"/>
              </a:defRPr>
            </a:lvl3pPr>
            <a:lvl4pPr marL="1371600" algn="l" defTabSz="457200" rtl="0" fontAlgn="base">
              <a:spcBef>
                <a:spcPct val="0"/>
              </a:spcBef>
              <a:spcAft>
                <a:spcPct val="0"/>
              </a:spcAft>
              <a:defRPr kern="1200">
                <a:solidFill>
                  <a:schemeClr val="tx1"/>
                </a:solidFill>
                <a:latin typeface="Calibri" charset="0"/>
                <a:ea typeface="MS PGothic" charset="0"/>
                <a:cs typeface="MS PGothic" charset="0"/>
              </a:defRPr>
            </a:lvl4pPr>
            <a:lvl5pPr marL="1828800" algn="l" defTabSz="457200" rtl="0" fontAlgn="base">
              <a:spcBef>
                <a:spcPct val="0"/>
              </a:spcBef>
              <a:spcAft>
                <a:spcPct val="0"/>
              </a:spcAft>
              <a:defRPr kern="1200">
                <a:solidFill>
                  <a:schemeClr val="tx1"/>
                </a:solidFill>
                <a:latin typeface="Calibri" charset="0"/>
                <a:ea typeface="MS PGothic" charset="0"/>
                <a:cs typeface="MS PGothic" charset="0"/>
              </a:defRPr>
            </a:lvl5pPr>
            <a:lvl6pPr marL="2286000" algn="l" defTabSz="457200" rtl="0" eaLnBrk="1" latinLnBrk="0" hangingPunct="1">
              <a:defRPr kern="1200">
                <a:solidFill>
                  <a:schemeClr val="tx1"/>
                </a:solidFill>
                <a:latin typeface="Calibri" charset="0"/>
                <a:ea typeface="MS PGothic" charset="0"/>
                <a:cs typeface="MS PGothic" charset="0"/>
              </a:defRPr>
            </a:lvl6pPr>
            <a:lvl7pPr marL="2743200" algn="l" defTabSz="457200" rtl="0" eaLnBrk="1" latinLnBrk="0" hangingPunct="1">
              <a:defRPr kern="1200">
                <a:solidFill>
                  <a:schemeClr val="tx1"/>
                </a:solidFill>
                <a:latin typeface="Calibri" charset="0"/>
                <a:ea typeface="MS PGothic" charset="0"/>
                <a:cs typeface="MS PGothic" charset="0"/>
              </a:defRPr>
            </a:lvl7pPr>
            <a:lvl8pPr marL="3200400" algn="l" defTabSz="457200" rtl="0" eaLnBrk="1" latinLnBrk="0" hangingPunct="1">
              <a:defRPr kern="1200">
                <a:solidFill>
                  <a:schemeClr val="tx1"/>
                </a:solidFill>
                <a:latin typeface="Calibri" charset="0"/>
                <a:ea typeface="MS PGothic" charset="0"/>
                <a:cs typeface="MS PGothic" charset="0"/>
              </a:defRPr>
            </a:lvl8pPr>
            <a:lvl9pPr marL="3657600" algn="l" defTabSz="457200" rtl="0" eaLnBrk="1" latinLnBrk="0" hangingPunct="1">
              <a:defRPr kern="1200">
                <a:solidFill>
                  <a:schemeClr val="tx1"/>
                </a:solidFill>
                <a:latin typeface="Calibri" charset="0"/>
                <a:ea typeface="MS PGothic" charset="0"/>
                <a:cs typeface="MS PGothic" charset="0"/>
              </a:defRPr>
            </a:lvl9pPr>
          </a:lstStyle>
          <a:p>
            <a:fld id="{BDDC3DCF-E0A7-DA4A-BC2C-1EC3743A297B}" type="slidenum">
              <a:rPr lang="en-US" sz="1000">
                <a:latin typeface="Arial Regular"/>
              </a:rPr>
              <a:pPr/>
              <a:t>21</a:t>
            </a:fld>
            <a:endParaRPr lang="en-US" sz="1000" dirty="0">
              <a:latin typeface="Arial Regular"/>
            </a:endParaRPr>
          </a:p>
        </p:txBody>
      </p:sp>
      <p:sp>
        <p:nvSpPr>
          <p:cNvPr id="11" name="Rectangle 10"/>
          <p:cNvSpPr/>
          <p:nvPr/>
        </p:nvSpPr>
        <p:spPr>
          <a:xfrm>
            <a:off x="8310115" y="2510288"/>
            <a:ext cx="724619" cy="3260785"/>
          </a:xfrm>
          <a:prstGeom prst="rect">
            <a:avLst/>
          </a:prstGeom>
          <a:noFill/>
          <a:ln w="25400">
            <a:solidFill>
              <a:srgbClr val="C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4813541" y="2510287"/>
            <a:ext cx="652732" cy="3260785"/>
          </a:xfrm>
          <a:prstGeom prst="rect">
            <a:avLst/>
          </a:prstGeom>
          <a:noFill/>
          <a:ln w="25400">
            <a:solidFill>
              <a:srgbClr val="C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43635514"/>
      </p:ext>
    </p:extLst>
  </p:cSld>
  <p:clrMapOvr>
    <a:masterClrMapping/>
  </p:clrMapOvr>
  <p:transition>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Controlling for Risk and Alpha Signals</a:t>
            </a:r>
          </a:p>
        </p:txBody>
      </p:sp>
      <p:sp>
        <p:nvSpPr>
          <p:cNvPr id="3" name="Slide Number Placeholder 2"/>
          <p:cNvSpPr>
            <a:spLocks noGrp="1"/>
          </p:cNvSpPr>
          <p:nvPr>
            <p:ph type="sldNum" sz="quarter" idx="18"/>
          </p:nvPr>
        </p:nvSpPr>
        <p:spPr/>
        <p:txBody>
          <a:bodyPr/>
          <a:lstStyle/>
          <a:p>
            <a:fld id="{BDDC3DCF-E0A7-DA4A-BC2C-1EC3743A297B}" type="slidenum">
              <a:rPr lang="en-US" smtClean="0"/>
              <a:pPr/>
              <a:t>22</a:t>
            </a:fld>
            <a:endParaRPr lang="en-US" dirty="0"/>
          </a:p>
        </p:txBody>
      </p:sp>
    </p:spTree>
    <p:extLst>
      <p:ext uri="{BB962C8B-B14F-4D97-AF65-F5344CB8AC3E}">
        <p14:creationId xmlns:p14="http://schemas.microsoft.com/office/powerpoint/2010/main" val="15004472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352" y="304801"/>
            <a:ext cx="8119382" cy="375685"/>
          </a:xfrm>
        </p:spPr>
        <p:txBody>
          <a:bodyPr/>
          <a:lstStyle/>
          <a:p>
            <a:r>
              <a:rPr lang="en-US" dirty="0" smtClean="0"/>
              <a:t>Natural Tilts of Sentiment-Based Signals</a:t>
            </a:r>
            <a:endParaRPr lang="en-US" dirty="0"/>
          </a:p>
        </p:txBody>
      </p:sp>
      <p:sp>
        <p:nvSpPr>
          <p:cNvPr id="5" name="Slide Number Placeholder 2"/>
          <p:cNvSpPr txBox="1">
            <a:spLocks/>
          </p:cNvSpPr>
          <p:nvPr/>
        </p:nvSpPr>
        <p:spPr>
          <a:xfrm>
            <a:off x="9960734" y="6435043"/>
            <a:ext cx="384162" cy="254684"/>
          </a:xfrm>
          <a:prstGeom prst="rect">
            <a:avLst/>
          </a:prstGeom>
        </p:spPr>
        <p:txBody>
          <a:bodyPr/>
          <a:lstStyle>
            <a:defPPr>
              <a:defRPr lang="en-US"/>
            </a:defPPr>
            <a:lvl1pPr algn="l" defTabSz="457200" rtl="0" fontAlgn="base">
              <a:spcBef>
                <a:spcPct val="0"/>
              </a:spcBef>
              <a:spcAft>
                <a:spcPct val="0"/>
              </a:spcAft>
              <a:defRPr kern="1200">
                <a:solidFill>
                  <a:schemeClr val="tx1"/>
                </a:solidFill>
                <a:latin typeface="Calibri" charset="0"/>
                <a:ea typeface="MS PGothic" charset="0"/>
                <a:cs typeface="MS PGothic" charset="0"/>
              </a:defRPr>
            </a:lvl1pPr>
            <a:lvl2pPr marL="457200" algn="l" defTabSz="457200" rtl="0" fontAlgn="base">
              <a:spcBef>
                <a:spcPct val="0"/>
              </a:spcBef>
              <a:spcAft>
                <a:spcPct val="0"/>
              </a:spcAft>
              <a:defRPr kern="1200">
                <a:solidFill>
                  <a:schemeClr val="tx1"/>
                </a:solidFill>
                <a:latin typeface="Calibri" charset="0"/>
                <a:ea typeface="MS PGothic" charset="0"/>
                <a:cs typeface="MS PGothic" charset="0"/>
              </a:defRPr>
            </a:lvl2pPr>
            <a:lvl3pPr marL="914400" algn="l" defTabSz="457200" rtl="0" fontAlgn="base">
              <a:spcBef>
                <a:spcPct val="0"/>
              </a:spcBef>
              <a:spcAft>
                <a:spcPct val="0"/>
              </a:spcAft>
              <a:defRPr kern="1200">
                <a:solidFill>
                  <a:schemeClr val="tx1"/>
                </a:solidFill>
                <a:latin typeface="Calibri" charset="0"/>
                <a:ea typeface="MS PGothic" charset="0"/>
                <a:cs typeface="MS PGothic" charset="0"/>
              </a:defRPr>
            </a:lvl3pPr>
            <a:lvl4pPr marL="1371600" algn="l" defTabSz="457200" rtl="0" fontAlgn="base">
              <a:spcBef>
                <a:spcPct val="0"/>
              </a:spcBef>
              <a:spcAft>
                <a:spcPct val="0"/>
              </a:spcAft>
              <a:defRPr kern="1200">
                <a:solidFill>
                  <a:schemeClr val="tx1"/>
                </a:solidFill>
                <a:latin typeface="Calibri" charset="0"/>
                <a:ea typeface="MS PGothic" charset="0"/>
                <a:cs typeface="MS PGothic" charset="0"/>
              </a:defRPr>
            </a:lvl4pPr>
            <a:lvl5pPr marL="1828800" algn="l" defTabSz="457200" rtl="0" fontAlgn="base">
              <a:spcBef>
                <a:spcPct val="0"/>
              </a:spcBef>
              <a:spcAft>
                <a:spcPct val="0"/>
              </a:spcAft>
              <a:defRPr kern="1200">
                <a:solidFill>
                  <a:schemeClr val="tx1"/>
                </a:solidFill>
                <a:latin typeface="Calibri" charset="0"/>
                <a:ea typeface="MS PGothic" charset="0"/>
                <a:cs typeface="MS PGothic" charset="0"/>
              </a:defRPr>
            </a:lvl5pPr>
            <a:lvl6pPr marL="2286000" algn="l" defTabSz="457200" rtl="0" eaLnBrk="1" latinLnBrk="0" hangingPunct="1">
              <a:defRPr kern="1200">
                <a:solidFill>
                  <a:schemeClr val="tx1"/>
                </a:solidFill>
                <a:latin typeface="Calibri" charset="0"/>
                <a:ea typeface="MS PGothic" charset="0"/>
                <a:cs typeface="MS PGothic" charset="0"/>
              </a:defRPr>
            </a:lvl6pPr>
            <a:lvl7pPr marL="2743200" algn="l" defTabSz="457200" rtl="0" eaLnBrk="1" latinLnBrk="0" hangingPunct="1">
              <a:defRPr kern="1200">
                <a:solidFill>
                  <a:schemeClr val="tx1"/>
                </a:solidFill>
                <a:latin typeface="Calibri" charset="0"/>
                <a:ea typeface="MS PGothic" charset="0"/>
                <a:cs typeface="MS PGothic" charset="0"/>
              </a:defRPr>
            </a:lvl7pPr>
            <a:lvl8pPr marL="3200400" algn="l" defTabSz="457200" rtl="0" eaLnBrk="1" latinLnBrk="0" hangingPunct="1">
              <a:defRPr kern="1200">
                <a:solidFill>
                  <a:schemeClr val="tx1"/>
                </a:solidFill>
                <a:latin typeface="Calibri" charset="0"/>
                <a:ea typeface="MS PGothic" charset="0"/>
                <a:cs typeface="MS PGothic" charset="0"/>
              </a:defRPr>
            </a:lvl8pPr>
            <a:lvl9pPr marL="3657600" algn="l" defTabSz="457200" rtl="0" eaLnBrk="1" latinLnBrk="0" hangingPunct="1">
              <a:defRPr kern="1200">
                <a:solidFill>
                  <a:schemeClr val="tx1"/>
                </a:solidFill>
                <a:latin typeface="Calibri" charset="0"/>
                <a:ea typeface="MS PGothic" charset="0"/>
                <a:cs typeface="MS PGothic" charset="0"/>
              </a:defRPr>
            </a:lvl9pPr>
          </a:lstStyle>
          <a:p>
            <a:fld id="{BDDC3DCF-E0A7-DA4A-BC2C-1EC3743A297B}" type="slidenum">
              <a:rPr lang="en-US" sz="1000">
                <a:latin typeface="Arial Regular"/>
              </a:rPr>
              <a:pPr/>
              <a:t>23</a:t>
            </a:fld>
            <a:endParaRPr lang="en-US" sz="1000" dirty="0">
              <a:latin typeface="Arial Regular"/>
            </a:endParaRPr>
          </a:p>
        </p:txBody>
      </p:sp>
      <p:sp>
        <p:nvSpPr>
          <p:cNvPr id="3" name="TextBox 2"/>
          <p:cNvSpPr txBox="1"/>
          <p:nvPr/>
        </p:nvSpPr>
        <p:spPr>
          <a:xfrm>
            <a:off x="1843976" y="764750"/>
            <a:ext cx="4221622" cy="2123658"/>
          </a:xfrm>
          <a:prstGeom prst="rect">
            <a:avLst/>
          </a:prstGeom>
          <a:noFill/>
        </p:spPr>
        <p:txBody>
          <a:bodyPr wrap="square" rtlCol="0">
            <a:spAutoFit/>
          </a:bodyPr>
          <a:lstStyle/>
          <a:p>
            <a:pPr algn="just"/>
            <a:r>
              <a:rPr lang="en-US" sz="1200" dirty="0">
                <a:latin typeface="Arial" panose="020B0604020202020204" pitchFamily="34" charset="0"/>
                <a:cs typeface="Arial" panose="020B0604020202020204" pitchFamily="34" charset="0"/>
              </a:rPr>
              <a:t>Description:</a:t>
            </a:r>
          </a:p>
          <a:p>
            <a:pPr marL="285750" indent="-285750" algn="just">
              <a:buFont typeface="Arial" panose="020B0604020202020204" pitchFamily="34" charset="0"/>
              <a:buChar char="•"/>
            </a:pPr>
            <a:r>
              <a:rPr lang="en-US" sz="1200" dirty="0">
                <a:latin typeface="Arial" panose="020B0604020202020204" pitchFamily="34" charset="0"/>
                <a:cs typeface="Arial" panose="020B0604020202020204" pitchFamily="34" charset="0"/>
              </a:rPr>
              <a:t>Using positive sentiment level strategy as an example</a:t>
            </a:r>
          </a:p>
          <a:p>
            <a:pPr marL="285750" indent="-285750" algn="just">
              <a:buFont typeface="Arial" panose="020B0604020202020204" pitchFamily="34" charset="0"/>
              <a:buChar char="•"/>
            </a:pPr>
            <a:r>
              <a:rPr lang="en-US" sz="1200" dirty="0">
                <a:latin typeface="Arial" panose="020B0604020202020204" pitchFamily="34" charset="0"/>
                <a:cs typeface="Arial" panose="020B0604020202020204" pitchFamily="34" charset="0"/>
              </a:rPr>
              <a:t>Natural tilts to</a:t>
            </a:r>
          </a:p>
          <a:p>
            <a:pPr marL="742950" lvl="1" indent="-285750" algn="just">
              <a:buFont typeface="Arial" panose="020B0604020202020204" pitchFamily="34" charset="0"/>
              <a:buChar char="•"/>
            </a:pPr>
            <a:r>
              <a:rPr lang="en-US" sz="1200" dirty="0">
                <a:latin typeface="Arial" panose="020B0604020202020204" pitchFamily="34" charset="0"/>
                <a:cs typeface="Arial" panose="020B0604020202020204" pitchFamily="34" charset="0"/>
              </a:rPr>
              <a:t>Price momentum 12m – 1m (upper right)</a:t>
            </a:r>
          </a:p>
          <a:p>
            <a:pPr marL="742950" lvl="1" indent="-285750" algn="just">
              <a:buFont typeface="Arial" panose="020B0604020202020204" pitchFamily="34" charset="0"/>
              <a:buChar char="•"/>
            </a:pPr>
            <a:r>
              <a:rPr lang="en-US" sz="1200" dirty="0">
                <a:latin typeface="Arial" panose="020B0604020202020204" pitchFamily="34" charset="0"/>
                <a:cs typeface="Arial" panose="020B0604020202020204" pitchFamily="34" charset="0"/>
              </a:rPr>
              <a:t>Analyst revision (middle chart)</a:t>
            </a:r>
          </a:p>
          <a:p>
            <a:pPr marL="742950" lvl="1" indent="-285750" algn="just">
              <a:buFont typeface="Arial" panose="020B0604020202020204" pitchFamily="34" charset="0"/>
              <a:buChar char="•"/>
            </a:pPr>
            <a:r>
              <a:rPr lang="en-US" sz="1200" dirty="0">
                <a:latin typeface="Arial" panose="020B0604020202020204" pitchFamily="34" charset="0"/>
                <a:cs typeface="Arial" panose="020B0604020202020204" pitchFamily="34" charset="0"/>
              </a:rPr>
              <a:t>Earnings Surprise (lower chart)</a:t>
            </a:r>
          </a:p>
          <a:p>
            <a:pPr marL="285750" indent="-285750" algn="just">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pPr algn="just"/>
            <a:r>
              <a:rPr lang="en-US" sz="1200" dirty="0">
                <a:latin typeface="Arial" panose="020B0604020202020204" pitchFamily="34" charset="0"/>
                <a:cs typeface="Arial" panose="020B0604020202020204" pitchFamily="34" charset="0"/>
              </a:rPr>
              <a:t>Takeaway:</a:t>
            </a:r>
          </a:p>
          <a:p>
            <a:pPr marL="285750" indent="-285750" algn="just">
              <a:buFont typeface="Arial" panose="020B0604020202020204" pitchFamily="34" charset="0"/>
              <a:buChar char="•"/>
            </a:pPr>
            <a:r>
              <a:rPr lang="en-US" sz="1200" dirty="0">
                <a:latin typeface="Arial" panose="020B0604020202020204" pitchFamily="34" charset="0"/>
                <a:cs typeface="Arial" panose="020B0604020202020204" pitchFamily="34" charset="0"/>
              </a:rPr>
              <a:t>Need to adjust for the tilts to ensure the predictive power isn’t just a manifestation of or is subsumed by these natural tilts  </a:t>
            </a:r>
          </a:p>
        </p:txBody>
      </p:sp>
      <p:sp>
        <p:nvSpPr>
          <p:cNvPr id="8" name="Rectangle 7"/>
          <p:cNvSpPr>
            <a:spLocks noChangeArrowheads="1"/>
          </p:cNvSpPr>
          <p:nvPr/>
        </p:nvSpPr>
        <p:spPr bwMode="auto">
          <a:xfrm>
            <a:off x="1838326" y="5602098"/>
            <a:ext cx="386376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tabLst>
                <a:tab pos="0" algn="l"/>
              </a:tabLst>
              <a:defRPr>
                <a:solidFill>
                  <a:schemeClr val="tx1"/>
                </a:solidFill>
                <a:latin typeface="Arial" pitchFamily="34" charset="0"/>
                <a:cs typeface="Arial" pitchFamily="34" charset="0"/>
              </a:defRPr>
            </a:lvl1pPr>
            <a:lvl2pPr>
              <a:tabLst>
                <a:tab pos="0" algn="l"/>
              </a:tabLst>
              <a:defRPr>
                <a:solidFill>
                  <a:schemeClr val="tx1"/>
                </a:solidFill>
                <a:latin typeface="Arial" pitchFamily="34" charset="0"/>
                <a:cs typeface="Arial" pitchFamily="34" charset="0"/>
              </a:defRPr>
            </a:lvl2pPr>
            <a:lvl3pPr>
              <a:tabLst>
                <a:tab pos="0" algn="l"/>
              </a:tabLst>
              <a:defRPr>
                <a:solidFill>
                  <a:schemeClr val="tx1"/>
                </a:solidFill>
                <a:latin typeface="Arial" pitchFamily="34" charset="0"/>
                <a:cs typeface="Arial" pitchFamily="34" charset="0"/>
              </a:defRPr>
            </a:lvl3pPr>
            <a:lvl4pPr>
              <a:tabLst>
                <a:tab pos="0" algn="l"/>
              </a:tabLst>
              <a:defRPr>
                <a:solidFill>
                  <a:schemeClr val="tx1"/>
                </a:solidFill>
                <a:latin typeface="Arial" pitchFamily="34" charset="0"/>
                <a:cs typeface="Arial" pitchFamily="34" charset="0"/>
              </a:defRPr>
            </a:lvl4pPr>
            <a:lvl5pPr>
              <a:tabLst>
                <a:tab pos="0" algn="l"/>
              </a:tabLst>
              <a:defRPr>
                <a:solidFill>
                  <a:schemeClr val="tx1"/>
                </a:solidFill>
                <a:latin typeface="Arial" pitchFamily="34" charset="0"/>
                <a:cs typeface="Arial" pitchFamily="34" charset="0"/>
              </a:defRPr>
            </a:lvl5pPr>
            <a:lvl6pPr fontAlgn="base">
              <a:spcBef>
                <a:spcPct val="0"/>
              </a:spcBef>
              <a:spcAft>
                <a:spcPct val="0"/>
              </a:spcAft>
              <a:tabLst>
                <a:tab pos="0" algn="l"/>
              </a:tabLst>
              <a:defRPr>
                <a:solidFill>
                  <a:schemeClr val="tx1"/>
                </a:solidFill>
                <a:latin typeface="Arial" pitchFamily="34" charset="0"/>
                <a:cs typeface="Arial" pitchFamily="34" charset="0"/>
              </a:defRPr>
            </a:lvl6pPr>
            <a:lvl7pPr fontAlgn="base">
              <a:spcBef>
                <a:spcPct val="0"/>
              </a:spcBef>
              <a:spcAft>
                <a:spcPct val="0"/>
              </a:spcAft>
              <a:tabLst>
                <a:tab pos="0" algn="l"/>
              </a:tabLst>
              <a:defRPr>
                <a:solidFill>
                  <a:schemeClr val="tx1"/>
                </a:solidFill>
                <a:latin typeface="Arial" pitchFamily="34" charset="0"/>
                <a:cs typeface="Arial" pitchFamily="34" charset="0"/>
              </a:defRPr>
            </a:lvl7pPr>
            <a:lvl8pPr fontAlgn="base">
              <a:spcBef>
                <a:spcPct val="0"/>
              </a:spcBef>
              <a:spcAft>
                <a:spcPct val="0"/>
              </a:spcAft>
              <a:tabLst>
                <a:tab pos="0" algn="l"/>
              </a:tabLst>
              <a:defRPr>
                <a:solidFill>
                  <a:schemeClr val="tx1"/>
                </a:solidFill>
                <a:latin typeface="Arial" pitchFamily="34" charset="0"/>
                <a:cs typeface="Arial" pitchFamily="34" charset="0"/>
              </a:defRPr>
            </a:lvl8pPr>
            <a:lvl9pPr fontAlgn="base">
              <a:spcBef>
                <a:spcPct val="0"/>
              </a:spcBef>
              <a:spcAft>
                <a:spcPct val="0"/>
              </a:spcAft>
              <a:tabLst>
                <a:tab pos="0" algn="l"/>
              </a:tabLst>
              <a:defRPr>
                <a:solidFill>
                  <a:schemeClr val="tx1"/>
                </a:solidFill>
                <a:latin typeface="Arial" pitchFamily="34" charset="0"/>
                <a:cs typeface="Arial" pitchFamily="34" charset="0"/>
              </a:defRPr>
            </a:lvl9pPr>
          </a:lstStyle>
          <a:p>
            <a:pPr defTabSz="914400"/>
            <a:r>
              <a:rPr lang="en-US" altLang="en-US" sz="700" dirty="0">
                <a:ea typeface="Calibri" pitchFamily="34" charset="0"/>
              </a:rPr>
              <a:t>Source: S&amp;P Global Market Intelligence Quantamental Research</a:t>
            </a:r>
            <a:r>
              <a:rPr lang="en-US" altLang="en-US" sz="700" dirty="0"/>
              <a:t> </a:t>
            </a:r>
            <a:r>
              <a:rPr lang="en-US" sz="700" dirty="0">
                <a:latin typeface="Ariel"/>
              </a:rPr>
              <a:t>as of 02/01/18 (charts are for illustrative purposes only)</a:t>
            </a:r>
            <a:endParaRPr lang="en-US" altLang="en-US" sz="700" dirty="0">
              <a:latin typeface="Arie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3234" y="754119"/>
            <a:ext cx="3487474" cy="2123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2131" y="3084333"/>
            <a:ext cx="3509963" cy="2162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3234" y="3657897"/>
            <a:ext cx="3487474" cy="223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a:xfrm>
            <a:off x="7079412" y="1181819"/>
            <a:ext cx="2053087" cy="491706"/>
          </a:xfrm>
          <a:prstGeom prst="straightConnector1">
            <a:avLst/>
          </a:prstGeom>
          <a:ln>
            <a:solidFill>
              <a:srgbClr val="C0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2928244" y="3699994"/>
            <a:ext cx="2053087" cy="491706"/>
          </a:xfrm>
          <a:prstGeom prst="straightConnector1">
            <a:avLst/>
          </a:prstGeom>
          <a:ln>
            <a:solidFill>
              <a:srgbClr val="C0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7143686" y="4282460"/>
            <a:ext cx="2053087" cy="491706"/>
          </a:xfrm>
          <a:prstGeom prst="straightConnector1">
            <a:avLst/>
          </a:prstGeom>
          <a:ln>
            <a:solidFill>
              <a:srgbClr val="C00000"/>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6803915"/>
      </p:ext>
    </p:extLst>
  </p:cSld>
  <p:clrMapOvr>
    <a:masterClrMapping/>
  </p:clrMapOvr>
  <p:transition>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8325" y="219181"/>
            <a:ext cx="8205833" cy="365051"/>
          </a:xfrm>
        </p:spPr>
        <p:txBody>
          <a:bodyPr/>
          <a:lstStyle/>
          <a:p>
            <a:r>
              <a:rPr lang="en-US" dirty="0" smtClean="0"/>
              <a:t>Results after control for risk and alpha factors</a:t>
            </a:r>
            <a:endParaRPr lang="en-US" dirty="0"/>
          </a:p>
        </p:txBody>
      </p:sp>
      <p:sp>
        <p:nvSpPr>
          <p:cNvPr id="5" name="Slide Number Placeholder 2"/>
          <p:cNvSpPr txBox="1">
            <a:spLocks/>
          </p:cNvSpPr>
          <p:nvPr/>
        </p:nvSpPr>
        <p:spPr>
          <a:xfrm>
            <a:off x="10044160" y="6435043"/>
            <a:ext cx="361351" cy="254684"/>
          </a:xfrm>
          <a:prstGeom prst="rect">
            <a:avLst/>
          </a:prstGeom>
        </p:spPr>
        <p:txBody>
          <a:bodyPr/>
          <a:lstStyle>
            <a:defPPr>
              <a:defRPr lang="en-US"/>
            </a:defPPr>
            <a:lvl1pPr algn="l" defTabSz="457200" rtl="0" fontAlgn="base">
              <a:spcBef>
                <a:spcPct val="0"/>
              </a:spcBef>
              <a:spcAft>
                <a:spcPct val="0"/>
              </a:spcAft>
              <a:defRPr kern="1200">
                <a:solidFill>
                  <a:schemeClr val="tx1"/>
                </a:solidFill>
                <a:latin typeface="Calibri" charset="0"/>
                <a:ea typeface="MS PGothic" charset="0"/>
                <a:cs typeface="MS PGothic" charset="0"/>
              </a:defRPr>
            </a:lvl1pPr>
            <a:lvl2pPr marL="457200" algn="l" defTabSz="457200" rtl="0" fontAlgn="base">
              <a:spcBef>
                <a:spcPct val="0"/>
              </a:spcBef>
              <a:spcAft>
                <a:spcPct val="0"/>
              </a:spcAft>
              <a:defRPr kern="1200">
                <a:solidFill>
                  <a:schemeClr val="tx1"/>
                </a:solidFill>
                <a:latin typeface="Calibri" charset="0"/>
                <a:ea typeface="MS PGothic" charset="0"/>
                <a:cs typeface="MS PGothic" charset="0"/>
              </a:defRPr>
            </a:lvl2pPr>
            <a:lvl3pPr marL="914400" algn="l" defTabSz="457200" rtl="0" fontAlgn="base">
              <a:spcBef>
                <a:spcPct val="0"/>
              </a:spcBef>
              <a:spcAft>
                <a:spcPct val="0"/>
              </a:spcAft>
              <a:defRPr kern="1200">
                <a:solidFill>
                  <a:schemeClr val="tx1"/>
                </a:solidFill>
                <a:latin typeface="Calibri" charset="0"/>
                <a:ea typeface="MS PGothic" charset="0"/>
                <a:cs typeface="MS PGothic" charset="0"/>
              </a:defRPr>
            </a:lvl3pPr>
            <a:lvl4pPr marL="1371600" algn="l" defTabSz="457200" rtl="0" fontAlgn="base">
              <a:spcBef>
                <a:spcPct val="0"/>
              </a:spcBef>
              <a:spcAft>
                <a:spcPct val="0"/>
              </a:spcAft>
              <a:defRPr kern="1200">
                <a:solidFill>
                  <a:schemeClr val="tx1"/>
                </a:solidFill>
                <a:latin typeface="Calibri" charset="0"/>
                <a:ea typeface="MS PGothic" charset="0"/>
                <a:cs typeface="MS PGothic" charset="0"/>
              </a:defRPr>
            </a:lvl4pPr>
            <a:lvl5pPr marL="1828800" algn="l" defTabSz="457200" rtl="0" fontAlgn="base">
              <a:spcBef>
                <a:spcPct val="0"/>
              </a:spcBef>
              <a:spcAft>
                <a:spcPct val="0"/>
              </a:spcAft>
              <a:defRPr kern="1200">
                <a:solidFill>
                  <a:schemeClr val="tx1"/>
                </a:solidFill>
                <a:latin typeface="Calibri" charset="0"/>
                <a:ea typeface="MS PGothic" charset="0"/>
                <a:cs typeface="MS PGothic" charset="0"/>
              </a:defRPr>
            </a:lvl5pPr>
            <a:lvl6pPr marL="2286000" algn="l" defTabSz="457200" rtl="0" eaLnBrk="1" latinLnBrk="0" hangingPunct="1">
              <a:defRPr kern="1200">
                <a:solidFill>
                  <a:schemeClr val="tx1"/>
                </a:solidFill>
                <a:latin typeface="Calibri" charset="0"/>
                <a:ea typeface="MS PGothic" charset="0"/>
                <a:cs typeface="MS PGothic" charset="0"/>
              </a:defRPr>
            </a:lvl6pPr>
            <a:lvl7pPr marL="2743200" algn="l" defTabSz="457200" rtl="0" eaLnBrk="1" latinLnBrk="0" hangingPunct="1">
              <a:defRPr kern="1200">
                <a:solidFill>
                  <a:schemeClr val="tx1"/>
                </a:solidFill>
                <a:latin typeface="Calibri" charset="0"/>
                <a:ea typeface="MS PGothic" charset="0"/>
                <a:cs typeface="MS PGothic" charset="0"/>
              </a:defRPr>
            </a:lvl7pPr>
            <a:lvl8pPr marL="3200400" algn="l" defTabSz="457200" rtl="0" eaLnBrk="1" latinLnBrk="0" hangingPunct="1">
              <a:defRPr kern="1200">
                <a:solidFill>
                  <a:schemeClr val="tx1"/>
                </a:solidFill>
                <a:latin typeface="Calibri" charset="0"/>
                <a:ea typeface="MS PGothic" charset="0"/>
                <a:cs typeface="MS PGothic" charset="0"/>
              </a:defRPr>
            </a:lvl8pPr>
            <a:lvl9pPr marL="3657600" algn="l" defTabSz="457200" rtl="0" eaLnBrk="1" latinLnBrk="0" hangingPunct="1">
              <a:defRPr kern="1200">
                <a:solidFill>
                  <a:schemeClr val="tx1"/>
                </a:solidFill>
                <a:latin typeface="Calibri" charset="0"/>
                <a:ea typeface="MS PGothic" charset="0"/>
                <a:cs typeface="MS PGothic" charset="0"/>
              </a:defRPr>
            </a:lvl9pPr>
          </a:lstStyle>
          <a:p>
            <a:fld id="{BDDC3DCF-E0A7-DA4A-BC2C-1EC3743A297B}" type="slidenum">
              <a:rPr lang="en-US" sz="1000">
                <a:latin typeface="Arial Regular"/>
              </a:rPr>
              <a:pPr/>
              <a:t>24</a:t>
            </a:fld>
            <a:endParaRPr lang="en-US" sz="1000" dirty="0">
              <a:latin typeface="Arial Regular"/>
            </a:endParaRPr>
          </a:p>
        </p:txBody>
      </p:sp>
      <p:sp>
        <p:nvSpPr>
          <p:cNvPr id="3" name="TextBox 2"/>
          <p:cNvSpPr txBox="1"/>
          <p:nvPr/>
        </p:nvSpPr>
        <p:spPr>
          <a:xfrm>
            <a:off x="1838324" y="680484"/>
            <a:ext cx="8705852" cy="1077218"/>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Takeaway:</a:t>
            </a:r>
          </a:p>
          <a:p>
            <a:pPr marL="171450" indent="-171450" algn="just">
              <a:buFont typeface="Arial" panose="020B0604020202020204" pitchFamily="34" charset="0"/>
              <a:buChar char="•"/>
            </a:pPr>
            <a:r>
              <a:rPr lang="en-US" sz="1200" dirty="0">
                <a:latin typeface="Arial" panose="020B0604020202020204" pitchFamily="34" charset="0"/>
                <a:cs typeface="Arial" panose="020B0604020202020204" pitchFamily="34" charset="0"/>
              </a:rPr>
              <a:t>Stock selection strategies that are constructed using the content from earnings call transcripts show historical economic and statistical significance after controlling for (CAPM) beta, size, value, price momentum, asset growth, gross profitability, analyst revision and earnings surprise between May 2010 and December 2017 in the Russell 3000 universe. All signals are relative at the GICS industry level.  </a:t>
            </a:r>
          </a:p>
        </p:txBody>
      </p:sp>
      <p:sp>
        <p:nvSpPr>
          <p:cNvPr id="6" name="Rectangle 5"/>
          <p:cNvSpPr>
            <a:spLocks noChangeArrowheads="1"/>
          </p:cNvSpPr>
          <p:nvPr/>
        </p:nvSpPr>
        <p:spPr bwMode="auto">
          <a:xfrm>
            <a:off x="4734082" y="6092542"/>
            <a:ext cx="4980851"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tabLst>
                <a:tab pos="0" algn="l"/>
              </a:tabLst>
              <a:defRPr>
                <a:solidFill>
                  <a:schemeClr val="tx1"/>
                </a:solidFill>
                <a:latin typeface="Arial" pitchFamily="34" charset="0"/>
                <a:cs typeface="Arial" pitchFamily="34" charset="0"/>
              </a:defRPr>
            </a:lvl1pPr>
            <a:lvl2pPr>
              <a:tabLst>
                <a:tab pos="0" algn="l"/>
              </a:tabLst>
              <a:defRPr>
                <a:solidFill>
                  <a:schemeClr val="tx1"/>
                </a:solidFill>
                <a:latin typeface="Arial" pitchFamily="34" charset="0"/>
                <a:cs typeface="Arial" pitchFamily="34" charset="0"/>
              </a:defRPr>
            </a:lvl2pPr>
            <a:lvl3pPr>
              <a:tabLst>
                <a:tab pos="0" algn="l"/>
              </a:tabLst>
              <a:defRPr>
                <a:solidFill>
                  <a:schemeClr val="tx1"/>
                </a:solidFill>
                <a:latin typeface="Arial" pitchFamily="34" charset="0"/>
                <a:cs typeface="Arial" pitchFamily="34" charset="0"/>
              </a:defRPr>
            </a:lvl3pPr>
            <a:lvl4pPr>
              <a:tabLst>
                <a:tab pos="0" algn="l"/>
              </a:tabLst>
              <a:defRPr>
                <a:solidFill>
                  <a:schemeClr val="tx1"/>
                </a:solidFill>
                <a:latin typeface="Arial" pitchFamily="34" charset="0"/>
                <a:cs typeface="Arial" pitchFamily="34" charset="0"/>
              </a:defRPr>
            </a:lvl4pPr>
            <a:lvl5pPr>
              <a:tabLst>
                <a:tab pos="0" algn="l"/>
              </a:tabLst>
              <a:defRPr>
                <a:solidFill>
                  <a:schemeClr val="tx1"/>
                </a:solidFill>
                <a:latin typeface="Arial" pitchFamily="34" charset="0"/>
                <a:cs typeface="Arial" pitchFamily="34" charset="0"/>
              </a:defRPr>
            </a:lvl5pPr>
            <a:lvl6pPr fontAlgn="base">
              <a:spcBef>
                <a:spcPct val="0"/>
              </a:spcBef>
              <a:spcAft>
                <a:spcPct val="0"/>
              </a:spcAft>
              <a:tabLst>
                <a:tab pos="0" algn="l"/>
              </a:tabLst>
              <a:defRPr>
                <a:solidFill>
                  <a:schemeClr val="tx1"/>
                </a:solidFill>
                <a:latin typeface="Arial" pitchFamily="34" charset="0"/>
                <a:cs typeface="Arial" pitchFamily="34" charset="0"/>
              </a:defRPr>
            </a:lvl6pPr>
            <a:lvl7pPr fontAlgn="base">
              <a:spcBef>
                <a:spcPct val="0"/>
              </a:spcBef>
              <a:spcAft>
                <a:spcPct val="0"/>
              </a:spcAft>
              <a:tabLst>
                <a:tab pos="0" algn="l"/>
              </a:tabLst>
              <a:defRPr>
                <a:solidFill>
                  <a:schemeClr val="tx1"/>
                </a:solidFill>
                <a:latin typeface="Arial" pitchFamily="34" charset="0"/>
                <a:cs typeface="Arial" pitchFamily="34" charset="0"/>
              </a:defRPr>
            </a:lvl7pPr>
            <a:lvl8pPr fontAlgn="base">
              <a:spcBef>
                <a:spcPct val="0"/>
              </a:spcBef>
              <a:spcAft>
                <a:spcPct val="0"/>
              </a:spcAft>
              <a:tabLst>
                <a:tab pos="0" algn="l"/>
              </a:tabLst>
              <a:defRPr>
                <a:solidFill>
                  <a:schemeClr val="tx1"/>
                </a:solidFill>
                <a:latin typeface="Arial" pitchFamily="34" charset="0"/>
                <a:cs typeface="Arial" pitchFamily="34" charset="0"/>
              </a:defRPr>
            </a:lvl8pPr>
            <a:lvl9pPr fontAlgn="base">
              <a:spcBef>
                <a:spcPct val="0"/>
              </a:spcBef>
              <a:spcAft>
                <a:spcPct val="0"/>
              </a:spcAft>
              <a:tabLst>
                <a:tab pos="0" algn="l"/>
              </a:tabLst>
              <a:defRPr>
                <a:solidFill>
                  <a:schemeClr val="tx1"/>
                </a:solidFill>
                <a:latin typeface="Arial" pitchFamily="34" charset="0"/>
                <a:cs typeface="Arial" pitchFamily="34" charset="0"/>
              </a:defRPr>
            </a:lvl9pPr>
          </a:lstStyle>
          <a:p>
            <a:pPr defTabSz="914400"/>
            <a:r>
              <a:rPr lang="en-US" altLang="en-US" sz="700" dirty="0">
                <a:ea typeface="Calibri" pitchFamily="34" charset="0"/>
              </a:rPr>
              <a:t>Source: S&amp;P Global Market Intelligence Quantamental Research</a:t>
            </a:r>
            <a:r>
              <a:rPr lang="en-US" altLang="en-US" sz="700" dirty="0"/>
              <a:t> </a:t>
            </a:r>
            <a:r>
              <a:rPr lang="en-US" sz="700" dirty="0">
                <a:latin typeface="Ariel"/>
              </a:rPr>
              <a:t>as of 02/01/18 (charts are for illustrative purposes only)</a:t>
            </a:r>
            <a:endParaRPr lang="en-US" altLang="en-US" sz="700" dirty="0">
              <a:latin typeface="Arie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9907" y="1847033"/>
            <a:ext cx="6496496" cy="3993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6803915"/>
      </p:ext>
    </p:extLst>
  </p:cSld>
  <p:clrMapOvr>
    <a:masterClrMapping/>
  </p:clrMapOvr>
  <p:transition>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352" y="315433"/>
            <a:ext cx="8119382" cy="364156"/>
          </a:xfrm>
        </p:spPr>
        <p:txBody>
          <a:bodyPr/>
          <a:lstStyle/>
          <a:p>
            <a:r>
              <a:rPr lang="en-US" dirty="0" smtClean="0"/>
              <a:t>Correlations</a:t>
            </a:r>
            <a:endParaRPr lang="en-US" dirty="0"/>
          </a:p>
        </p:txBody>
      </p:sp>
      <p:sp>
        <p:nvSpPr>
          <p:cNvPr id="3" name="TextBox 2"/>
          <p:cNvSpPr txBox="1"/>
          <p:nvPr/>
        </p:nvSpPr>
        <p:spPr>
          <a:xfrm>
            <a:off x="1841352" y="674221"/>
            <a:ext cx="8436496" cy="1600438"/>
          </a:xfrm>
          <a:prstGeom prst="rect">
            <a:avLst/>
          </a:prstGeom>
          <a:noFill/>
        </p:spPr>
        <p:txBody>
          <a:bodyPr wrap="square" rtlCol="0">
            <a:spAutoFit/>
          </a:bodyPr>
          <a:lstStyle/>
          <a:p>
            <a:pPr algn="just"/>
            <a:r>
              <a:rPr lang="en-US" sz="1400" dirty="0">
                <a:latin typeface="Arial" panose="020B0604020202020204" pitchFamily="34" charset="0"/>
                <a:cs typeface="Arial" panose="020B0604020202020204" pitchFamily="34" charset="0"/>
              </a:rPr>
              <a:t>Description: </a:t>
            </a:r>
          </a:p>
          <a:p>
            <a:pPr marL="285750" indent="-285750" algn="just">
              <a:buFont typeface="Arial" panose="020B0604020202020204" pitchFamily="34" charset="0"/>
              <a:buChar char="•"/>
            </a:pPr>
            <a:r>
              <a:rPr lang="en-US" sz="1400" dirty="0">
                <a:latin typeface="Arial" panose="020B0604020202020204" pitchFamily="34" charset="0"/>
                <a:cs typeface="Arial" panose="020B0604020202020204" pitchFamily="34" charset="0"/>
              </a:rPr>
              <a:t>Correlations of long-short equal-weighted quintile return spreads between May 2010 and  December 2017 inclusive in the Russell 3000 universe</a:t>
            </a:r>
          </a:p>
          <a:p>
            <a:pPr algn="just"/>
            <a:endParaRPr lang="en-US" sz="1400" dirty="0">
              <a:latin typeface="Arial" panose="020B0604020202020204" pitchFamily="34" charset="0"/>
              <a:cs typeface="Arial" panose="020B0604020202020204" pitchFamily="34" charset="0"/>
            </a:endParaRPr>
          </a:p>
          <a:p>
            <a:pPr algn="just"/>
            <a:r>
              <a:rPr lang="en-US" sz="1400" dirty="0">
                <a:latin typeface="Arial" panose="020B0604020202020204" pitchFamily="34" charset="0"/>
                <a:cs typeface="Arial" panose="020B0604020202020204" pitchFamily="34" charset="0"/>
              </a:rPr>
              <a:t>Takeaway: </a:t>
            </a:r>
          </a:p>
          <a:p>
            <a:pPr marL="285750" indent="-285750" algn="just">
              <a:buFont typeface="Arial" panose="020B0604020202020204" pitchFamily="34" charset="0"/>
              <a:buChar char="•"/>
            </a:pPr>
            <a:r>
              <a:rPr lang="en-US" sz="1400" b="1" dirty="0">
                <a:latin typeface="Arial" panose="020B0604020202020204" pitchFamily="34" charset="0"/>
                <a:cs typeface="Arial" panose="020B0604020202020204" pitchFamily="34" charset="0"/>
              </a:rPr>
              <a:t>Sentiment- and behavioral-based signals are lowly-/negatively-correlated </a:t>
            </a:r>
          </a:p>
          <a:p>
            <a:pPr marL="285750" indent="-285750" algn="just">
              <a:buFont typeface="Arial" panose="020B0604020202020204" pitchFamily="34" charset="0"/>
              <a:buChar char="•"/>
            </a:pPr>
            <a:r>
              <a:rPr lang="en-US" sz="1400" dirty="0">
                <a:latin typeface="Arial" panose="020B0604020202020204" pitchFamily="34" charset="0"/>
                <a:cs typeface="Arial" panose="020B0604020202020204" pitchFamily="34" charset="0"/>
              </a:rPr>
              <a:t>There are diversification benefits to be had when the two types of signals are blended together</a:t>
            </a:r>
          </a:p>
        </p:txBody>
      </p:sp>
      <p:sp>
        <p:nvSpPr>
          <p:cNvPr id="5" name="Slide Number Placeholder 2"/>
          <p:cNvSpPr txBox="1">
            <a:spLocks/>
          </p:cNvSpPr>
          <p:nvPr/>
        </p:nvSpPr>
        <p:spPr>
          <a:xfrm>
            <a:off x="10069796" y="6435043"/>
            <a:ext cx="376015" cy="254684"/>
          </a:xfrm>
          <a:prstGeom prst="rect">
            <a:avLst/>
          </a:prstGeom>
        </p:spPr>
        <p:txBody>
          <a:bodyPr/>
          <a:lstStyle>
            <a:defPPr>
              <a:defRPr lang="en-US"/>
            </a:defPPr>
            <a:lvl1pPr algn="l" defTabSz="457200" rtl="0" fontAlgn="base">
              <a:spcBef>
                <a:spcPct val="0"/>
              </a:spcBef>
              <a:spcAft>
                <a:spcPct val="0"/>
              </a:spcAft>
              <a:defRPr kern="1200">
                <a:solidFill>
                  <a:schemeClr val="tx1"/>
                </a:solidFill>
                <a:latin typeface="Calibri" charset="0"/>
                <a:ea typeface="MS PGothic" charset="0"/>
                <a:cs typeface="MS PGothic" charset="0"/>
              </a:defRPr>
            </a:lvl1pPr>
            <a:lvl2pPr marL="457200" algn="l" defTabSz="457200" rtl="0" fontAlgn="base">
              <a:spcBef>
                <a:spcPct val="0"/>
              </a:spcBef>
              <a:spcAft>
                <a:spcPct val="0"/>
              </a:spcAft>
              <a:defRPr kern="1200">
                <a:solidFill>
                  <a:schemeClr val="tx1"/>
                </a:solidFill>
                <a:latin typeface="Calibri" charset="0"/>
                <a:ea typeface="MS PGothic" charset="0"/>
                <a:cs typeface="MS PGothic" charset="0"/>
              </a:defRPr>
            </a:lvl2pPr>
            <a:lvl3pPr marL="914400" algn="l" defTabSz="457200" rtl="0" fontAlgn="base">
              <a:spcBef>
                <a:spcPct val="0"/>
              </a:spcBef>
              <a:spcAft>
                <a:spcPct val="0"/>
              </a:spcAft>
              <a:defRPr kern="1200">
                <a:solidFill>
                  <a:schemeClr val="tx1"/>
                </a:solidFill>
                <a:latin typeface="Calibri" charset="0"/>
                <a:ea typeface="MS PGothic" charset="0"/>
                <a:cs typeface="MS PGothic" charset="0"/>
              </a:defRPr>
            </a:lvl3pPr>
            <a:lvl4pPr marL="1371600" algn="l" defTabSz="457200" rtl="0" fontAlgn="base">
              <a:spcBef>
                <a:spcPct val="0"/>
              </a:spcBef>
              <a:spcAft>
                <a:spcPct val="0"/>
              </a:spcAft>
              <a:defRPr kern="1200">
                <a:solidFill>
                  <a:schemeClr val="tx1"/>
                </a:solidFill>
                <a:latin typeface="Calibri" charset="0"/>
                <a:ea typeface="MS PGothic" charset="0"/>
                <a:cs typeface="MS PGothic" charset="0"/>
              </a:defRPr>
            </a:lvl4pPr>
            <a:lvl5pPr marL="1828800" algn="l" defTabSz="457200" rtl="0" fontAlgn="base">
              <a:spcBef>
                <a:spcPct val="0"/>
              </a:spcBef>
              <a:spcAft>
                <a:spcPct val="0"/>
              </a:spcAft>
              <a:defRPr kern="1200">
                <a:solidFill>
                  <a:schemeClr val="tx1"/>
                </a:solidFill>
                <a:latin typeface="Calibri" charset="0"/>
                <a:ea typeface="MS PGothic" charset="0"/>
                <a:cs typeface="MS PGothic" charset="0"/>
              </a:defRPr>
            </a:lvl5pPr>
            <a:lvl6pPr marL="2286000" algn="l" defTabSz="457200" rtl="0" eaLnBrk="1" latinLnBrk="0" hangingPunct="1">
              <a:defRPr kern="1200">
                <a:solidFill>
                  <a:schemeClr val="tx1"/>
                </a:solidFill>
                <a:latin typeface="Calibri" charset="0"/>
                <a:ea typeface="MS PGothic" charset="0"/>
                <a:cs typeface="MS PGothic" charset="0"/>
              </a:defRPr>
            </a:lvl6pPr>
            <a:lvl7pPr marL="2743200" algn="l" defTabSz="457200" rtl="0" eaLnBrk="1" latinLnBrk="0" hangingPunct="1">
              <a:defRPr kern="1200">
                <a:solidFill>
                  <a:schemeClr val="tx1"/>
                </a:solidFill>
                <a:latin typeface="Calibri" charset="0"/>
                <a:ea typeface="MS PGothic" charset="0"/>
                <a:cs typeface="MS PGothic" charset="0"/>
              </a:defRPr>
            </a:lvl7pPr>
            <a:lvl8pPr marL="3200400" algn="l" defTabSz="457200" rtl="0" eaLnBrk="1" latinLnBrk="0" hangingPunct="1">
              <a:defRPr kern="1200">
                <a:solidFill>
                  <a:schemeClr val="tx1"/>
                </a:solidFill>
                <a:latin typeface="Calibri" charset="0"/>
                <a:ea typeface="MS PGothic" charset="0"/>
                <a:cs typeface="MS PGothic" charset="0"/>
              </a:defRPr>
            </a:lvl8pPr>
            <a:lvl9pPr marL="3657600" algn="l" defTabSz="457200" rtl="0" eaLnBrk="1" latinLnBrk="0" hangingPunct="1">
              <a:defRPr kern="1200">
                <a:solidFill>
                  <a:schemeClr val="tx1"/>
                </a:solidFill>
                <a:latin typeface="Calibri" charset="0"/>
                <a:ea typeface="MS PGothic" charset="0"/>
                <a:cs typeface="MS PGothic" charset="0"/>
              </a:defRPr>
            </a:lvl9pPr>
          </a:lstStyle>
          <a:p>
            <a:fld id="{BDDC3DCF-E0A7-DA4A-BC2C-1EC3743A297B}" type="slidenum">
              <a:rPr lang="en-US" sz="1000">
                <a:latin typeface="Arial Regular"/>
              </a:rPr>
              <a:pPr/>
              <a:t>25</a:t>
            </a:fld>
            <a:endParaRPr lang="en-US" sz="1000" dirty="0">
              <a:latin typeface="Arial Regular"/>
            </a:endParaRPr>
          </a:p>
        </p:txBody>
      </p:sp>
      <p:sp>
        <p:nvSpPr>
          <p:cNvPr id="11" name="Rectangle 10"/>
          <p:cNvSpPr>
            <a:spLocks noChangeArrowheads="1"/>
          </p:cNvSpPr>
          <p:nvPr/>
        </p:nvSpPr>
        <p:spPr bwMode="auto">
          <a:xfrm>
            <a:off x="8094348" y="5590487"/>
            <a:ext cx="1621153" cy="532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tabLst>
                <a:tab pos="0" algn="l"/>
              </a:tabLst>
              <a:defRPr>
                <a:solidFill>
                  <a:schemeClr val="tx1"/>
                </a:solidFill>
                <a:latin typeface="Arial" pitchFamily="34" charset="0"/>
                <a:cs typeface="Arial" pitchFamily="34" charset="0"/>
              </a:defRPr>
            </a:lvl1pPr>
            <a:lvl2pPr>
              <a:tabLst>
                <a:tab pos="0" algn="l"/>
              </a:tabLst>
              <a:defRPr>
                <a:solidFill>
                  <a:schemeClr val="tx1"/>
                </a:solidFill>
                <a:latin typeface="Arial" pitchFamily="34" charset="0"/>
                <a:cs typeface="Arial" pitchFamily="34" charset="0"/>
              </a:defRPr>
            </a:lvl2pPr>
            <a:lvl3pPr>
              <a:tabLst>
                <a:tab pos="0" algn="l"/>
              </a:tabLst>
              <a:defRPr>
                <a:solidFill>
                  <a:schemeClr val="tx1"/>
                </a:solidFill>
                <a:latin typeface="Arial" pitchFamily="34" charset="0"/>
                <a:cs typeface="Arial" pitchFamily="34" charset="0"/>
              </a:defRPr>
            </a:lvl3pPr>
            <a:lvl4pPr>
              <a:tabLst>
                <a:tab pos="0" algn="l"/>
              </a:tabLst>
              <a:defRPr>
                <a:solidFill>
                  <a:schemeClr val="tx1"/>
                </a:solidFill>
                <a:latin typeface="Arial" pitchFamily="34" charset="0"/>
                <a:cs typeface="Arial" pitchFamily="34" charset="0"/>
              </a:defRPr>
            </a:lvl4pPr>
            <a:lvl5pPr>
              <a:tabLst>
                <a:tab pos="0" algn="l"/>
              </a:tabLst>
              <a:defRPr>
                <a:solidFill>
                  <a:schemeClr val="tx1"/>
                </a:solidFill>
                <a:latin typeface="Arial" pitchFamily="34" charset="0"/>
                <a:cs typeface="Arial" pitchFamily="34" charset="0"/>
              </a:defRPr>
            </a:lvl5pPr>
            <a:lvl6pPr fontAlgn="base">
              <a:spcBef>
                <a:spcPct val="0"/>
              </a:spcBef>
              <a:spcAft>
                <a:spcPct val="0"/>
              </a:spcAft>
              <a:tabLst>
                <a:tab pos="0" algn="l"/>
              </a:tabLst>
              <a:defRPr>
                <a:solidFill>
                  <a:schemeClr val="tx1"/>
                </a:solidFill>
                <a:latin typeface="Arial" pitchFamily="34" charset="0"/>
                <a:cs typeface="Arial" pitchFamily="34" charset="0"/>
              </a:defRPr>
            </a:lvl6pPr>
            <a:lvl7pPr fontAlgn="base">
              <a:spcBef>
                <a:spcPct val="0"/>
              </a:spcBef>
              <a:spcAft>
                <a:spcPct val="0"/>
              </a:spcAft>
              <a:tabLst>
                <a:tab pos="0" algn="l"/>
              </a:tabLst>
              <a:defRPr>
                <a:solidFill>
                  <a:schemeClr val="tx1"/>
                </a:solidFill>
                <a:latin typeface="Arial" pitchFamily="34" charset="0"/>
                <a:cs typeface="Arial" pitchFamily="34" charset="0"/>
              </a:defRPr>
            </a:lvl7pPr>
            <a:lvl8pPr fontAlgn="base">
              <a:spcBef>
                <a:spcPct val="0"/>
              </a:spcBef>
              <a:spcAft>
                <a:spcPct val="0"/>
              </a:spcAft>
              <a:tabLst>
                <a:tab pos="0" algn="l"/>
              </a:tabLst>
              <a:defRPr>
                <a:solidFill>
                  <a:schemeClr val="tx1"/>
                </a:solidFill>
                <a:latin typeface="Arial" pitchFamily="34" charset="0"/>
                <a:cs typeface="Arial" pitchFamily="34" charset="0"/>
              </a:defRPr>
            </a:lvl8pPr>
            <a:lvl9pPr fontAlgn="base">
              <a:spcBef>
                <a:spcPct val="0"/>
              </a:spcBef>
              <a:spcAft>
                <a:spcPct val="0"/>
              </a:spcAft>
              <a:tabLst>
                <a:tab pos="0" algn="l"/>
              </a:tabLst>
              <a:defRPr>
                <a:solidFill>
                  <a:schemeClr val="tx1"/>
                </a:solidFill>
                <a:latin typeface="Arial" pitchFamily="34" charset="0"/>
                <a:cs typeface="Arial" pitchFamily="34" charset="0"/>
              </a:defRPr>
            </a:lvl9pPr>
          </a:lstStyle>
          <a:p>
            <a:pPr defTabSz="914400"/>
            <a:r>
              <a:rPr lang="en-US" altLang="en-US" sz="700" dirty="0">
                <a:ea typeface="Calibri" pitchFamily="34" charset="0"/>
              </a:rPr>
              <a:t>Source: S&amp;P Global Market Intelligence Quantamental Research</a:t>
            </a:r>
            <a:r>
              <a:rPr lang="en-US" altLang="en-US" sz="700" dirty="0"/>
              <a:t> </a:t>
            </a:r>
            <a:r>
              <a:rPr lang="en-US" sz="700" dirty="0">
                <a:latin typeface="Ariel"/>
              </a:rPr>
              <a:t>as of 02/01/18 (charts are for illustrative purposes only)</a:t>
            </a:r>
            <a:endParaRPr lang="en-US" altLang="en-US" sz="700" dirty="0">
              <a:latin typeface="Ariel"/>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3047" y="2428987"/>
            <a:ext cx="4031301" cy="400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6731375" y="2777706"/>
            <a:ext cx="1362973" cy="1544128"/>
          </a:xfrm>
          <a:prstGeom prst="rect">
            <a:avLst/>
          </a:prstGeom>
          <a:noFill/>
          <a:ln w="25400">
            <a:solidFill>
              <a:srgbClr val="C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38134081"/>
      </p:ext>
    </p:extLst>
  </p:cSld>
  <p:clrMapOvr>
    <a:masterClrMapping/>
  </p:clrMapOvr>
  <p:transition>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352" y="304800"/>
            <a:ext cx="8119382" cy="378668"/>
          </a:xfrm>
        </p:spPr>
        <p:txBody>
          <a:bodyPr/>
          <a:lstStyle/>
          <a:p>
            <a:r>
              <a:rPr lang="en-US" dirty="0" smtClean="0"/>
              <a:t>Takeaways - Empirical Results </a:t>
            </a:r>
            <a:endParaRPr lang="en-US" dirty="0"/>
          </a:p>
        </p:txBody>
      </p:sp>
      <p:sp>
        <p:nvSpPr>
          <p:cNvPr id="4" name="TextBox 3"/>
          <p:cNvSpPr txBox="1"/>
          <p:nvPr/>
        </p:nvSpPr>
        <p:spPr>
          <a:xfrm>
            <a:off x="1725838" y="913466"/>
            <a:ext cx="8531964" cy="2893100"/>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Arial" panose="020B0604020202020204" pitchFamily="34" charset="0"/>
                <a:cs typeface="Arial" panose="020B0604020202020204" pitchFamily="34" charset="0"/>
              </a:rPr>
              <a:t>Historically, sentiment- and behavioral-based signals that are constructed from the content in earnings call transcripts are among </a:t>
            </a:r>
            <a:r>
              <a:rPr lang="en-US" sz="1400" b="1" dirty="0">
                <a:latin typeface="Arial" panose="020B0604020202020204" pitchFamily="34" charset="0"/>
                <a:cs typeface="Arial" panose="020B0604020202020204" pitchFamily="34" charset="0"/>
              </a:rPr>
              <a:t>the best strategies in terms of risk-reward trade-off</a:t>
            </a:r>
            <a:r>
              <a:rPr lang="en-US" sz="1400" dirty="0">
                <a:latin typeface="Arial" panose="020B0604020202020204" pitchFamily="34" charset="0"/>
                <a:cs typeface="Arial" panose="020B0604020202020204" pitchFamily="34" charset="0"/>
              </a:rPr>
              <a:t> (i.e., information ratio) in the last 10 years in the U.S. equity market with decent </a:t>
            </a:r>
            <a:r>
              <a:rPr lang="en-US" sz="1400" b="1" dirty="0">
                <a:latin typeface="Arial" panose="020B0604020202020204" pitchFamily="34" charset="0"/>
                <a:cs typeface="Arial" panose="020B0604020202020204" pitchFamily="34" charset="0"/>
              </a:rPr>
              <a:t>economic performance ranging from 2% - 5% per annum</a:t>
            </a:r>
            <a:r>
              <a:rPr lang="en-US" sz="1400" dirty="0">
                <a:latin typeface="Arial" panose="020B0604020202020204" pitchFamily="34" charset="0"/>
                <a:cs typeface="Arial" panose="020B0604020202020204" pitchFamily="34" charset="0"/>
              </a:rPr>
              <a:t>.</a:t>
            </a:r>
          </a:p>
          <a:p>
            <a:pPr algn="just"/>
            <a:endParaRPr lang="en-US" sz="1400" dirty="0">
              <a:latin typeface="Arial" panose="020B0604020202020204" pitchFamily="34" charset="0"/>
              <a:cs typeface="Arial" panose="020B0604020202020204" pitchFamily="34" charset="0"/>
            </a:endParaRPr>
          </a:p>
          <a:p>
            <a:pPr algn="just"/>
            <a:endParaRPr lang="en-US"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400" dirty="0">
                <a:latin typeface="Arial" panose="020B0604020202020204" pitchFamily="34" charset="0"/>
                <a:cs typeface="Arial" panose="020B0604020202020204" pitchFamily="34" charset="0"/>
              </a:rPr>
              <a:t>Historically, sentiment- and behavioral-based signals have had </a:t>
            </a:r>
            <a:r>
              <a:rPr lang="en-US" sz="1400" b="1" dirty="0">
                <a:latin typeface="Arial" panose="020B0604020202020204" pitchFamily="34" charset="0"/>
                <a:cs typeface="Arial" panose="020B0604020202020204" pitchFamily="34" charset="0"/>
              </a:rPr>
              <a:t>incremental predictive power</a:t>
            </a:r>
            <a:r>
              <a:rPr lang="en-US" sz="1400" dirty="0">
                <a:latin typeface="Arial" panose="020B0604020202020204" pitchFamily="34" charset="0"/>
                <a:cs typeface="Arial" panose="020B0604020202020204" pitchFamily="34" charset="0"/>
              </a:rPr>
              <a:t> above and beyond common risk and alpha factors. </a:t>
            </a:r>
          </a:p>
          <a:p>
            <a:pPr algn="just"/>
            <a:endParaRPr lang="en-US" sz="1400" dirty="0">
              <a:latin typeface="Arial" panose="020B0604020202020204" pitchFamily="34" charset="0"/>
              <a:cs typeface="Arial" panose="020B0604020202020204" pitchFamily="34" charset="0"/>
            </a:endParaRPr>
          </a:p>
          <a:p>
            <a:pPr algn="just"/>
            <a:endParaRPr lang="en-US"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400" dirty="0">
                <a:latin typeface="Arial" panose="020B0604020202020204" pitchFamily="34" charset="0"/>
                <a:cs typeface="Arial" panose="020B0604020202020204" pitchFamily="34" charset="0"/>
              </a:rPr>
              <a:t>Sentiment- and behavioral-based signals that are derived from the content in earnings call transcripts are </a:t>
            </a:r>
            <a:r>
              <a:rPr lang="en-US" sz="1400" b="1" dirty="0">
                <a:latin typeface="Arial" panose="020B0604020202020204" pitchFamily="34" charset="0"/>
                <a:cs typeface="Arial" panose="020B0604020202020204" pitchFamily="34" charset="0"/>
              </a:rPr>
              <a:t>lowly correlated</a:t>
            </a:r>
            <a:r>
              <a:rPr lang="en-US" sz="1400" dirty="0">
                <a:latin typeface="Arial" panose="020B0604020202020204" pitchFamily="34" charset="0"/>
                <a:cs typeface="Arial" panose="020B0604020202020204" pitchFamily="34" charset="0"/>
              </a:rPr>
              <a:t>. A multi-factor strategy that blends the two categories of signals should yield a composite signal that is more predictive yet with a lower volatility.</a:t>
            </a:r>
          </a:p>
        </p:txBody>
      </p:sp>
      <p:sp>
        <p:nvSpPr>
          <p:cNvPr id="5" name="Slide Number Placeholder 2"/>
          <p:cNvSpPr txBox="1">
            <a:spLocks/>
          </p:cNvSpPr>
          <p:nvPr/>
        </p:nvSpPr>
        <p:spPr>
          <a:xfrm>
            <a:off x="10069796" y="6435043"/>
            <a:ext cx="376015" cy="254684"/>
          </a:xfrm>
          <a:prstGeom prst="rect">
            <a:avLst/>
          </a:prstGeom>
        </p:spPr>
        <p:txBody>
          <a:bodyPr/>
          <a:lstStyle>
            <a:defPPr>
              <a:defRPr lang="en-US"/>
            </a:defPPr>
            <a:lvl1pPr algn="l" defTabSz="457200" rtl="0" fontAlgn="base">
              <a:spcBef>
                <a:spcPct val="0"/>
              </a:spcBef>
              <a:spcAft>
                <a:spcPct val="0"/>
              </a:spcAft>
              <a:defRPr kern="1200">
                <a:solidFill>
                  <a:schemeClr val="tx1"/>
                </a:solidFill>
                <a:latin typeface="Calibri" charset="0"/>
                <a:ea typeface="MS PGothic" charset="0"/>
                <a:cs typeface="MS PGothic" charset="0"/>
              </a:defRPr>
            </a:lvl1pPr>
            <a:lvl2pPr marL="457200" algn="l" defTabSz="457200" rtl="0" fontAlgn="base">
              <a:spcBef>
                <a:spcPct val="0"/>
              </a:spcBef>
              <a:spcAft>
                <a:spcPct val="0"/>
              </a:spcAft>
              <a:defRPr kern="1200">
                <a:solidFill>
                  <a:schemeClr val="tx1"/>
                </a:solidFill>
                <a:latin typeface="Calibri" charset="0"/>
                <a:ea typeface="MS PGothic" charset="0"/>
                <a:cs typeface="MS PGothic" charset="0"/>
              </a:defRPr>
            </a:lvl2pPr>
            <a:lvl3pPr marL="914400" algn="l" defTabSz="457200" rtl="0" fontAlgn="base">
              <a:spcBef>
                <a:spcPct val="0"/>
              </a:spcBef>
              <a:spcAft>
                <a:spcPct val="0"/>
              </a:spcAft>
              <a:defRPr kern="1200">
                <a:solidFill>
                  <a:schemeClr val="tx1"/>
                </a:solidFill>
                <a:latin typeface="Calibri" charset="0"/>
                <a:ea typeface="MS PGothic" charset="0"/>
                <a:cs typeface="MS PGothic" charset="0"/>
              </a:defRPr>
            </a:lvl3pPr>
            <a:lvl4pPr marL="1371600" algn="l" defTabSz="457200" rtl="0" fontAlgn="base">
              <a:spcBef>
                <a:spcPct val="0"/>
              </a:spcBef>
              <a:spcAft>
                <a:spcPct val="0"/>
              </a:spcAft>
              <a:defRPr kern="1200">
                <a:solidFill>
                  <a:schemeClr val="tx1"/>
                </a:solidFill>
                <a:latin typeface="Calibri" charset="0"/>
                <a:ea typeface="MS PGothic" charset="0"/>
                <a:cs typeface="MS PGothic" charset="0"/>
              </a:defRPr>
            </a:lvl4pPr>
            <a:lvl5pPr marL="1828800" algn="l" defTabSz="457200" rtl="0" fontAlgn="base">
              <a:spcBef>
                <a:spcPct val="0"/>
              </a:spcBef>
              <a:spcAft>
                <a:spcPct val="0"/>
              </a:spcAft>
              <a:defRPr kern="1200">
                <a:solidFill>
                  <a:schemeClr val="tx1"/>
                </a:solidFill>
                <a:latin typeface="Calibri" charset="0"/>
                <a:ea typeface="MS PGothic" charset="0"/>
                <a:cs typeface="MS PGothic" charset="0"/>
              </a:defRPr>
            </a:lvl5pPr>
            <a:lvl6pPr marL="2286000" algn="l" defTabSz="457200" rtl="0" eaLnBrk="1" latinLnBrk="0" hangingPunct="1">
              <a:defRPr kern="1200">
                <a:solidFill>
                  <a:schemeClr val="tx1"/>
                </a:solidFill>
                <a:latin typeface="Calibri" charset="0"/>
                <a:ea typeface="MS PGothic" charset="0"/>
                <a:cs typeface="MS PGothic" charset="0"/>
              </a:defRPr>
            </a:lvl6pPr>
            <a:lvl7pPr marL="2743200" algn="l" defTabSz="457200" rtl="0" eaLnBrk="1" latinLnBrk="0" hangingPunct="1">
              <a:defRPr kern="1200">
                <a:solidFill>
                  <a:schemeClr val="tx1"/>
                </a:solidFill>
                <a:latin typeface="Calibri" charset="0"/>
                <a:ea typeface="MS PGothic" charset="0"/>
                <a:cs typeface="MS PGothic" charset="0"/>
              </a:defRPr>
            </a:lvl7pPr>
            <a:lvl8pPr marL="3200400" algn="l" defTabSz="457200" rtl="0" eaLnBrk="1" latinLnBrk="0" hangingPunct="1">
              <a:defRPr kern="1200">
                <a:solidFill>
                  <a:schemeClr val="tx1"/>
                </a:solidFill>
                <a:latin typeface="Calibri" charset="0"/>
                <a:ea typeface="MS PGothic" charset="0"/>
                <a:cs typeface="MS PGothic" charset="0"/>
              </a:defRPr>
            </a:lvl8pPr>
            <a:lvl9pPr marL="3657600" algn="l" defTabSz="457200" rtl="0" eaLnBrk="1" latinLnBrk="0" hangingPunct="1">
              <a:defRPr kern="1200">
                <a:solidFill>
                  <a:schemeClr val="tx1"/>
                </a:solidFill>
                <a:latin typeface="Calibri" charset="0"/>
                <a:ea typeface="MS PGothic" charset="0"/>
                <a:cs typeface="MS PGothic" charset="0"/>
              </a:defRPr>
            </a:lvl9pPr>
          </a:lstStyle>
          <a:p>
            <a:fld id="{BDDC3DCF-E0A7-DA4A-BC2C-1EC3743A297B}" type="slidenum">
              <a:rPr lang="en-US" sz="1000">
                <a:latin typeface="Arial Regular"/>
              </a:rPr>
              <a:pPr/>
              <a:t>26</a:t>
            </a:fld>
            <a:endParaRPr lang="en-US" sz="1000" dirty="0">
              <a:latin typeface="Arial Regular"/>
            </a:endParaRPr>
          </a:p>
        </p:txBody>
      </p:sp>
    </p:spTree>
    <p:extLst>
      <p:ext uri="{BB962C8B-B14F-4D97-AF65-F5344CB8AC3E}">
        <p14:creationId xmlns:p14="http://schemas.microsoft.com/office/powerpoint/2010/main" val="67436661"/>
      </p:ext>
    </p:extLst>
  </p:cSld>
  <p:clrMapOvr>
    <a:masterClrMapping/>
  </p:clrMapOvr>
  <p:transition>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43075" y="1618632"/>
            <a:ext cx="8648700" cy="369332"/>
          </a:xfrm>
          <a:prstGeom prst="rect">
            <a:avLst/>
          </a:prstGeom>
          <a:noFill/>
        </p:spPr>
        <p:txBody>
          <a:bodyPr wrap="square" rtlCol="0">
            <a:spAutoFit/>
          </a:bodyPr>
          <a:lstStyle/>
          <a:p>
            <a:endParaRPr lang="en-US" dirty="0"/>
          </a:p>
        </p:txBody>
      </p:sp>
      <p:sp>
        <p:nvSpPr>
          <p:cNvPr id="5" name="TextBox 4"/>
          <p:cNvSpPr txBox="1"/>
          <p:nvPr/>
        </p:nvSpPr>
        <p:spPr>
          <a:xfrm>
            <a:off x="1752603" y="663801"/>
            <a:ext cx="8715375" cy="4247317"/>
          </a:xfrm>
          <a:prstGeom prst="rect">
            <a:avLst/>
          </a:prstGeom>
          <a:noFill/>
        </p:spPr>
        <p:txBody>
          <a:bodyPr wrap="square" rtlCol="0">
            <a:spAutoFit/>
          </a:bodyPr>
          <a:lstStyle/>
          <a:p>
            <a:pPr algn="just"/>
            <a:r>
              <a:rPr lang="en-US" sz="1000" dirty="0">
                <a:latin typeface="Arial Narrow" panose="020B0606020202030204" pitchFamily="34" charset="0"/>
              </a:rPr>
              <a:t>Copyright © 2019 by S&amp;P Global Market Intelligence, a division of S&amp;P Global Inc. All rights reserved. </a:t>
            </a:r>
          </a:p>
          <a:p>
            <a:pPr algn="just"/>
            <a:endParaRPr lang="en-US" sz="1000" dirty="0">
              <a:latin typeface="Arial Narrow" panose="020B0606020202030204" pitchFamily="34" charset="0"/>
            </a:endParaRPr>
          </a:p>
          <a:p>
            <a:r>
              <a:rPr lang="en-US" sz="1000" dirty="0">
                <a:latin typeface="Arial Narrow" panose="020B0606020202030204" pitchFamily="34" charset="0"/>
              </a:rPr>
              <a:t>These materials have been prepared solely for information purposes based upon information generally available to the public and from sources believed to be reliable. No content (including index data, ratings, credit-related analyses and data, research, model, software or other application or output therefrom) or any part thereof (Content) may be modified, reverse engineered, reproduced or distributed in any form by any means, or stored in a database or retrieval system, without the prior written permission of S&amp;P Global Market Intelligence or its affiliates (collectively, S&amp;P Global). The Content shall not be used for any unlawful or unauthorized purposes. S&amp;P Global and any third-party providers, (collectively S&amp;P Global Parties) do not guarantee the accuracy, completeness, timeliness or availability of the Content. S&amp;P Global Parties are not responsible for any errors or omissions, regardless of the cause, for the results obtained from the use of the Content. THE CONTENT IS PROVIDED ON “AS IS” BASIS. S&amp;P GLOBAL PARTIES DISCLAIM ANY AND ALL EXPRESS OR IMPLIED WARRANTIES, INCLUDING, BUT NOT LIMITED TO, ANY WARRANTIES OF MERCHANTABILITY OR FITNESS FOR A PARTICULAR PURPOSE OR USE, FREEDOM FROM BUGS, SOFTWARE ERRORS OR DEFECTS, THAT THE CONTENT’S FUNCTIONING WILL BE UNINTERRUPTED OR THAT THE CONTENT WILL OPERATE WITH ANY SOFTWARE OR HARDWARE CONFIGURATION.  In no event shall S&amp;P Global Parties be liable to any party for any direct, indirect, incidental, exemplary, compensatory, punitive, special or consequential damages, costs, expenses, legal fees, or losses (including, without limitation, lost income or lost profits and opportunity costs or losses caused by negligence) in connection with any use of the Content even if advised of the possibility of such damages.</a:t>
            </a:r>
          </a:p>
          <a:p>
            <a:endParaRPr lang="en-US" sz="1000" dirty="0">
              <a:latin typeface="Arial Narrow" panose="020B0606020202030204" pitchFamily="34" charset="0"/>
            </a:endParaRPr>
          </a:p>
          <a:p>
            <a:r>
              <a:rPr lang="en-US" sz="1000" dirty="0">
                <a:latin typeface="Arial Narrow" panose="020B0606020202030204" pitchFamily="34" charset="0"/>
              </a:rPr>
              <a:t>S&amp;P Global Market Intelligence’s opinions, quotes  and credit-related and other analyses are statements of opinion as of the date they are expressed and not statements of fact  or  recommendations to purchase, hold, or sell any securities or to make any investment decisions, and do not address the suitability of any security. S&amp;P Global Market Intelligence may provide index data. Direct investment in an index is not possible. Exposure to an asset class represented by an index is available through investable instruments based on that index. S&amp;P Global Market Intelligence assumes no obligation to update the Content following publication in any form or format. The Content should not be relied on and is not a substitute for the skill, judgment and experience of the user, its management, employees, advisors and/or clients when making investment and other business decisions. S&amp;P Global Market Intelligence does not act as a fiduciary or an investment advisor except where registered as such.  S&amp;P Global keeps certain activities of its divisions separate from each other in order to preserve the independence and objectivity of their respective activities. As a result, certain divisions of S&amp;P Global may have information that is not available to other S&amp;P Global divisions. S&amp;P Global has established policies and procedures to maintain the confidentiality of certain non-public information received in connection with each analytical process.</a:t>
            </a:r>
          </a:p>
          <a:p>
            <a:endParaRPr lang="en-US" sz="1000" dirty="0">
              <a:latin typeface="Arial Narrow" panose="020B0606020202030204" pitchFamily="34" charset="0"/>
            </a:endParaRPr>
          </a:p>
          <a:p>
            <a:r>
              <a:rPr lang="en-US" sz="1000" dirty="0">
                <a:latin typeface="Arial Narrow" panose="020B0606020202030204" pitchFamily="34" charset="0"/>
              </a:rPr>
              <a:t>S&amp;P Global may receive compensation for its ratings and certain analyses, normally from issuers or underwriters of securities or from obligors. S&amp;P Global reserves the right to disseminate its opinions and analyses. S&amp;P Global's public ratings and analyses are made available on its Web sites, </a:t>
            </a:r>
            <a:r>
              <a:rPr lang="en-US" sz="1000" dirty="0">
                <a:latin typeface="Arial Narrow" panose="020B0606020202030204" pitchFamily="34" charset="0"/>
                <a:hlinkClick r:id="rId3"/>
              </a:rPr>
              <a:t>www.standardandpoors.com</a:t>
            </a:r>
            <a:r>
              <a:rPr lang="en-US" sz="1000" dirty="0">
                <a:latin typeface="Arial Narrow" panose="020B0606020202030204" pitchFamily="34" charset="0"/>
              </a:rPr>
              <a:t> (free of charge) and </a:t>
            </a:r>
            <a:r>
              <a:rPr lang="en-US" sz="1000" dirty="0">
                <a:latin typeface="Arial Narrow" panose="020B0606020202030204" pitchFamily="34" charset="0"/>
                <a:hlinkClick r:id="rId4"/>
              </a:rPr>
              <a:t>www.ratingsdirect.com</a:t>
            </a:r>
            <a:r>
              <a:rPr lang="en-US" sz="1000" dirty="0">
                <a:latin typeface="Arial Narrow" panose="020B0606020202030204" pitchFamily="34" charset="0"/>
              </a:rPr>
              <a:t> (subscription), and may be distributed through other means, including via S&amp;P Global publications and third-party redistributors. Additional information about our ratings fees is available at </a:t>
            </a:r>
            <a:r>
              <a:rPr lang="en-US" sz="1000" dirty="0">
                <a:latin typeface="Arial Narrow" panose="020B0606020202030204" pitchFamily="34" charset="0"/>
                <a:hlinkClick r:id="rId5" tooltip="http://www.standardandpoors.com/usratingsfees"/>
              </a:rPr>
              <a:t>www.standardandpoors.com/usratingsfees</a:t>
            </a:r>
            <a:r>
              <a:rPr lang="en-US" sz="1000" dirty="0">
                <a:latin typeface="Arial Narrow" panose="020B0606020202030204" pitchFamily="34" charset="0"/>
              </a:rPr>
              <a:t>.</a:t>
            </a:r>
          </a:p>
        </p:txBody>
      </p:sp>
      <p:sp>
        <p:nvSpPr>
          <p:cNvPr id="6" name="Slide Number Placeholder 2"/>
          <p:cNvSpPr txBox="1">
            <a:spLocks/>
          </p:cNvSpPr>
          <p:nvPr/>
        </p:nvSpPr>
        <p:spPr>
          <a:xfrm>
            <a:off x="10139085" y="6435043"/>
            <a:ext cx="328893" cy="254684"/>
          </a:xfrm>
          <a:prstGeom prst="rect">
            <a:avLst/>
          </a:prstGeom>
        </p:spPr>
        <p:txBody>
          <a:bodyPr/>
          <a:lstStyle>
            <a:defPPr>
              <a:defRPr lang="en-US"/>
            </a:defPPr>
            <a:lvl1pPr algn="l" defTabSz="457200" rtl="0" fontAlgn="base">
              <a:spcBef>
                <a:spcPct val="0"/>
              </a:spcBef>
              <a:spcAft>
                <a:spcPct val="0"/>
              </a:spcAft>
              <a:defRPr kern="1200">
                <a:solidFill>
                  <a:schemeClr val="tx1"/>
                </a:solidFill>
                <a:latin typeface="Calibri" charset="0"/>
                <a:ea typeface="MS PGothic" charset="0"/>
                <a:cs typeface="MS PGothic" charset="0"/>
              </a:defRPr>
            </a:lvl1pPr>
            <a:lvl2pPr marL="457200" algn="l" defTabSz="457200" rtl="0" fontAlgn="base">
              <a:spcBef>
                <a:spcPct val="0"/>
              </a:spcBef>
              <a:spcAft>
                <a:spcPct val="0"/>
              </a:spcAft>
              <a:defRPr kern="1200">
                <a:solidFill>
                  <a:schemeClr val="tx1"/>
                </a:solidFill>
                <a:latin typeface="Calibri" charset="0"/>
                <a:ea typeface="MS PGothic" charset="0"/>
                <a:cs typeface="MS PGothic" charset="0"/>
              </a:defRPr>
            </a:lvl2pPr>
            <a:lvl3pPr marL="914400" algn="l" defTabSz="457200" rtl="0" fontAlgn="base">
              <a:spcBef>
                <a:spcPct val="0"/>
              </a:spcBef>
              <a:spcAft>
                <a:spcPct val="0"/>
              </a:spcAft>
              <a:defRPr kern="1200">
                <a:solidFill>
                  <a:schemeClr val="tx1"/>
                </a:solidFill>
                <a:latin typeface="Calibri" charset="0"/>
                <a:ea typeface="MS PGothic" charset="0"/>
                <a:cs typeface="MS PGothic" charset="0"/>
              </a:defRPr>
            </a:lvl3pPr>
            <a:lvl4pPr marL="1371600" algn="l" defTabSz="457200" rtl="0" fontAlgn="base">
              <a:spcBef>
                <a:spcPct val="0"/>
              </a:spcBef>
              <a:spcAft>
                <a:spcPct val="0"/>
              </a:spcAft>
              <a:defRPr kern="1200">
                <a:solidFill>
                  <a:schemeClr val="tx1"/>
                </a:solidFill>
                <a:latin typeface="Calibri" charset="0"/>
                <a:ea typeface="MS PGothic" charset="0"/>
                <a:cs typeface="MS PGothic" charset="0"/>
              </a:defRPr>
            </a:lvl4pPr>
            <a:lvl5pPr marL="1828800" algn="l" defTabSz="457200" rtl="0" fontAlgn="base">
              <a:spcBef>
                <a:spcPct val="0"/>
              </a:spcBef>
              <a:spcAft>
                <a:spcPct val="0"/>
              </a:spcAft>
              <a:defRPr kern="1200">
                <a:solidFill>
                  <a:schemeClr val="tx1"/>
                </a:solidFill>
                <a:latin typeface="Calibri" charset="0"/>
                <a:ea typeface="MS PGothic" charset="0"/>
                <a:cs typeface="MS PGothic" charset="0"/>
              </a:defRPr>
            </a:lvl5pPr>
            <a:lvl6pPr marL="2286000" algn="l" defTabSz="457200" rtl="0" eaLnBrk="1" latinLnBrk="0" hangingPunct="1">
              <a:defRPr kern="1200">
                <a:solidFill>
                  <a:schemeClr val="tx1"/>
                </a:solidFill>
                <a:latin typeface="Calibri" charset="0"/>
                <a:ea typeface="MS PGothic" charset="0"/>
                <a:cs typeface="MS PGothic" charset="0"/>
              </a:defRPr>
            </a:lvl6pPr>
            <a:lvl7pPr marL="2743200" algn="l" defTabSz="457200" rtl="0" eaLnBrk="1" latinLnBrk="0" hangingPunct="1">
              <a:defRPr kern="1200">
                <a:solidFill>
                  <a:schemeClr val="tx1"/>
                </a:solidFill>
                <a:latin typeface="Calibri" charset="0"/>
                <a:ea typeface="MS PGothic" charset="0"/>
                <a:cs typeface="MS PGothic" charset="0"/>
              </a:defRPr>
            </a:lvl7pPr>
            <a:lvl8pPr marL="3200400" algn="l" defTabSz="457200" rtl="0" eaLnBrk="1" latinLnBrk="0" hangingPunct="1">
              <a:defRPr kern="1200">
                <a:solidFill>
                  <a:schemeClr val="tx1"/>
                </a:solidFill>
                <a:latin typeface="Calibri" charset="0"/>
                <a:ea typeface="MS PGothic" charset="0"/>
                <a:cs typeface="MS PGothic" charset="0"/>
              </a:defRPr>
            </a:lvl8pPr>
            <a:lvl9pPr marL="3657600" algn="l" defTabSz="457200" rtl="0" eaLnBrk="1" latinLnBrk="0" hangingPunct="1">
              <a:defRPr kern="1200">
                <a:solidFill>
                  <a:schemeClr val="tx1"/>
                </a:solidFill>
                <a:latin typeface="Calibri" charset="0"/>
                <a:ea typeface="MS PGothic" charset="0"/>
                <a:cs typeface="MS PGothic" charset="0"/>
              </a:defRPr>
            </a:lvl9pPr>
          </a:lstStyle>
          <a:p>
            <a:fld id="{BDDC3DCF-E0A7-DA4A-BC2C-1EC3743A297B}" type="slidenum">
              <a:rPr lang="en-US" sz="1000">
                <a:latin typeface="Arial Regular"/>
              </a:rPr>
              <a:pPr/>
              <a:t>27</a:t>
            </a:fld>
            <a:endParaRPr lang="en-US" sz="1000" dirty="0">
              <a:latin typeface="Arial Regular"/>
            </a:endParaRPr>
          </a:p>
        </p:txBody>
      </p:sp>
    </p:spTree>
    <p:extLst>
      <p:ext uri="{BB962C8B-B14F-4D97-AF65-F5344CB8AC3E}">
        <p14:creationId xmlns:p14="http://schemas.microsoft.com/office/powerpoint/2010/main" val="7354288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t>Natural Language Processing:</a:t>
            </a:r>
            <a:endParaRPr lang="en-US" dirty="0"/>
          </a:p>
        </p:txBody>
      </p:sp>
      <p:sp>
        <p:nvSpPr>
          <p:cNvPr id="3" name="Text Placeholder 2"/>
          <p:cNvSpPr>
            <a:spLocks noGrp="1"/>
          </p:cNvSpPr>
          <p:nvPr>
            <p:ph type="body" sz="quarter" idx="12"/>
          </p:nvPr>
        </p:nvSpPr>
        <p:spPr>
          <a:xfrm>
            <a:off x="1844675" y="2719818"/>
            <a:ext cx="3968750" cy="1230391"/>
          </a:xfrm>
        </p:spPr>
        <p:txBody>
          <a:bodyPr/>
          <a:lstStyle/>
          <a:p>
            <a:r>
              <a:rPr lang="en-US" sz="1800" dirty="0">
                <a:latin typeface="Arial" panose="020B0604020202020204" pitchFamily="34" charset="0"/>
                <a:cs typeface="Arial" panose="020B0604020202020204" pitchFamily="34" charset="0"/>
              </a:rPr>
              <a:t>Deciphering the Message within the Message – Stock Selection Insights using Corporate Earnings Calls</a:t>
            </a:r>
          </a:p>
          <a:p>
            <a:endParaRPr lang="en-US" dirty="0"/>
          </a:p>
        </p:txBody>
      </p:sp>
      <p:sp>
        <p:nvSpPr>
          <p:cNvPr id="4" name="Text Placeholder 3"/>
          <p:cNvSpPr>
            <a:spLocks noGrp="1"/>
          </p:cNvSpPr>
          <p:nvPr>
            <p:ph type="body" sz="quarter" idx="13"/>
          </p:nvPr>
        </p:nvSpPr>
        <p:spPr>
          <a:xfrm>
            <a:off x="1841352" y="4362846"/>
            <a:ext cx="2381326" cy="490509"/>
          </a:xfrm>
        </p:spPr>
        <p:txBody>
          <a:bodyPr/>
          <a:lstStyle/>
          <a:p>
            <a:r>
              <a:rPr lang="en-US" sz="1400" dirty="0"/>
              <a:t>Frank Zhao</a:t>
            </a:r>
          </a:p>
          <a:p>
            <a:r>
              <a:rPr lang="en-US" sz="1400" dirty="0"/>
              <a:t>May 1, 2019</a:t>
            </a:r>
          </a:p>
          <a:p>
            <a:pPr algn="ctr"/>
            <a:endParaRPr lang="en-US" dirty="0"/>
          </a:p>
          <a:p>
            <a:endParaRPr lang="en-US" dirty="0"/>
          </a:p>
        </p:txBody>
      </p:sp>
      <p:sp>
        <p:nvSpPr>
          <p:cNvPr id="5" name="Text Placeholder 4"/>
          <p:cNvSpPr>
            <a:spLocks noGrp="1"/>
          </p:cNvSpPr>
          <p:nvPr>
            <p:ph type="body" sz="quarter" idx="15"/>
          </p:nvPr>
        </p:nvSpPr>
        <p:spPr>
          <a:xfrm>
            <a:off x="7284720" y="5438659"/>
            <a:ext cx="3282696" cy="828861"/>
          </a:xfrm>
        </p:spPr>
        <p:txBody>
          <a:bodyPr/>
          <a:lstStyle/>
          <a:p>
            <a:r>
              <a:rPr lang="en-US" b="0" dirty="0">
                <a:solidFill>
                  <a:schemeClr val="tx1"/>
                </a:solidFill>
              </a:rPr>
              <a:t>Permission to reprint or distribute any content from this presentation requires the prior written approval of S&amp;P Global Market Intelligence. </a:t>
            </a:r>
            <a:br>
              <a:rPr lang="en-US" b="0" dirty="0">
                <a:solidFill>
                  <a:schemeClr val="tx1"/>
                </a:solidFill>
              </a:rPr>
            </a:br>
            <a:r>
              <a:rPr lang="en-US" b="0" dirty="0">
                <a:solidFill>
                  <a:schemeClr val="tx1"/>
                </a:solidFill>
              </a:rPr>
              <a:t>Not for distribution to the public.</a:t>
            </a:r>
          </a:p>
          <a:p>
            <a:r>
              <a:rPr lang="en-US" b="0" dirty="0">
                <a:solidFill>
                  <a:schemeClr val="tx1"/>
                </a:solidFill>
              </a:rPr>
              <a:t>Copyright © </a:t>
            </a:r>
            <a:r>
              <a:rPr lang="en-US" b="0" dirty="0" smtClean="0">
                <a:solidFill>
                  <a:schemeClr val="tx1"/>
                </a:solidFill>
              </a:rPr>
              <a:t>2019 </a:t>
            </a:r>
            <a:r>
              <a:rPr lang="en-US" b="0" dirty="0">
                <a:solidFill>
                  <a:schemeClr val="tx1"/>
                </a:solidFill>
              </a:rPr>
              <a:t>by S&amp;P Global Market Intelligence. All rights reserved.</a:t>
            </a:r>
          </a:p>
          <a:p>
            <a:endParaRPr lang="en-US" dirty="0"/>
          </a:p>
        </p:txBody>
      </p:sp>
    </p:spTree>
    <p:extLst>
      <p:ext uri="{BB962C8B-B14F-4D97-AF65-F5344CB8AC3E}">
        <p14:creationId xmlns:p14="http://schemas.microsoft.com/office/powerpoint/2010/main" val="18757065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352" y="282405"/>
            <a:ext cx="8119382" cy="398080"/>
          </a:xfrm>
        </p:spPr>
        <p:txBody>
          <a:bodyPr/>
          <a:lstStyle/>
          <a:p>
            <a:r>
              <a:rPr lang="en-US" dirty="0" smtClean="0"/>
              <a:t>Agenda</a:t>
            </a:r>
            <a:endParaRPr lang="en-US" dirty="0"/>
          </a:p>
        </p:txBody>
      </p:sp>
      <p:sp>
        <p:nvSpPr>
          <p:cNvPr id="5" name="Slide Number Placeholder 2"/>
          <p:cNvSpPr txBox="1">
            <a:spLocks/>
          </p:cNvSpPr>
          <p:nvPr/>
        </p:nvSpPr>
        <p:spPr>
          <a:xfrm>
            <a:off x="10139085" y="6435043"/>
            <a:ext cx="205813" cy="254684"/>
          </a:xfrm>
          <a:prstGeom prst="rect">
            <a:avLst/>
          </a:prstGeom>
        </p:spPr>
        <p:txBody>
          <a:bodyPr/>
          <a:lstStyle>
            <a:defPPr>
              <a:defRPr lang="en-US"/>
            </a:defPPr>
            <a:lvl1pPr algn="l" defTabSz="457200" rtl="0" fontAlgn="base">
              <a:spcBef>
                <a:spcPct val="0"/>
              </a:spcBef>
              <a:spcAft>
                <a:spcPct val="0"/>
              </a:spcAft>
              <a:defRPr kern="1200">
                <a:solidFill>
                  <a:schemeClr val="tx1"/>
                </a:solidFill>
                <a:latin typeface="Calibri" charset="0"/>
                <a:ea typeface="MS PGothic" charset="0"/>
                <a:cs typeface="MS PGothic" charset="0"/>
              </a:defRPr>
            </a:lvl1pPr>
            <a:lvl2pPr marL="457200" algn="l" defTabSz="457200" rtl="0" fontAlgn="base">
              <a:spcBef>
                <a:spcPct val="0"/>
              </a:spcBef>
              <a:spcAft>
                <a:spcPct val="0"/>
              </a:spcAft>
              <a:defRPr kern="1200">
                <a:solidFill>
                  <a:schemeClr val="tx1"/>
                </a:solidFill>
                <a:latin typeface="Calibri" charset="0"/>
                <a:ea typeface="MS PGothic" charset="0"/>
                <a:cs typeface="MS PGothic" charset="0"/>
              </a:defRPr>
            </a:lvl2pPr>
            <a:lvl3pPr marL="914400" algn="l" defTabSz="457200" rtl="0" fontAlgn="base">
              <a:spcBef>
                <a:spcPct val="0"/>
              </a:spcBef>
              <a:spcAft>
                <a:spcPct val="0"/>
              </a:spcAft>
              <a:defRPr kern="1200">
                <a:solidFill>
                  <a:schemeClr val="tx1"/>
                </a:solidFill>
                <a:latin typeface="Calibri" charset="0"/>
                <a:ea typeface="MS PGothic" charset="0"/>
                <a:cs typeface="MS PGothic" charset="0"/>
              </a:defRPr>
            </a:lvl3pPr>
            <a:lvl4pPr marL="1371600" algn="l" defTabSz="457200" rtl="0" fontAlgn="base">
              <a:spcBef>
                <a:spcPct val="0"/>
              </a:spcBef>
              <a:spcAft>
                <a:spcPct val="0"/>
              </a:spcAft>
              <a:defRPr kern="1200">
                <a:solidFill>
                  <a:schemeClr val="tx1"/>
                </a:solidFill>
                <a:latin typeface="Calibri" charset="0"/>
                <a:ea typeface="MS PGothic" charset="0"/>
                <a:cs typeface="MS PGothic" charset="0"/>
              </a:defRPr>
            </a:lvl4pPr>
            <a:lvl5pPr marL="1828800" algn="l" defTabSz="457200" rtl="0" fontAlgn="base">
              <a:spcBef>
                <a:spcPct val="0"/>
              </a:spcBef>
              <a:spcAft>
                <a:spcPct val="0"/>
              </a:spcAft>
              <a:defRPr kern="1200">
                <a:solidFill>
                  <a:schemeClr val="tx1"/>
                </a:solidFill>
                <a:latin typeface="Calibri" charset="0"/>
                <a:ea typeface="MS PGothic" charset="0"/>
                <a:cs typeface="MS PGothic" charset="0"/>
              </a:defRPr>
            </a:lvl5pPr>
            <a:lvl6pPr marL="2286000" algn="l" defTabSz="457200" rtl="0" eaLnBrk="1" latinLnBrk="0" hangingPunct="1">
              <a:defRPr kern="1200">
                <a:solidFill>
                  <a:schemeClr val="tx1"/>
                </a:solidFill>
                <a:latin typeface="Calibri" charset="0"/>
                <a:ea typeface="MS PGothic" charset="0"/>
                <a:cs typeface="MS PGothic" charset="0"/>
              </a:defRPr>
            </a:lvl6pPr>
            <a:lvl7pPr marL="2743200" algn="l" defTabSz="457200" rtl="0" eaLnBrk="1" latinLnBrk="0" hangingPunct="1">
              <a:defRPr kern="1200">
                <a:solidFill>
                  <a:schemeClr val="tx1"/>
                </a:solidFill>
                <a:latin typeface="Calibri" charset="0"/>
                <a:ea typeface="MS PGothic" charset="0"/>
                <a:cs typeface="MS PGothic" charset="0"/>
              </a:defRPr>
            </a:lvl7pPr>
            <a:lvl8pPr marL="3200400" algn="l" defTabSz="457200" rtl="0" eaLnBrk="1" latinLnBrk="0" hangingPunct="1">
              <a:defRPr kern="1200">
                <a:solidFill>
                  <a:schemeClr val="tx1"/>
                </a:solidFill>
                <a:latin typeface="Calibri" charset="0"/>
                <a:ea typeface="MS PGothic" charset="0"/>
                <a:cs typeface="MS PGothic" charset="0"/>
              </a:defRPr>
            </a:lvl8pPr>
            <a:lvl9pPr marL="3657600" algn="l" defTabSz="457200" rtl="0" eaLnBrk="1" latinLnBrk="0" hangingPunct="1">
              <a:defRPr kern="1200">
                <a:solidFill>
                  <a:schemeClr val="tx1"/>
                </a:solidFill>
                <a:latin typeface="Calibri" charset="0"/>
                <a:ea typeface="MS PGothic" charset="0"/>
                <a:cs typeface="MS PGothic" charset="0"/>
              </a:defRPr>
            </a:lvl9pPr>
          </a:lstStyle>
          <a:p>
            <a:fld id="{BDDC3DCF-E0A7-DA4A-BC2C-1EC3743A297B}" type="slidenum">
              <a:rPr lang="en-US" sz="1000">
                <a:latin typeface="Arial Regular"/>
              </a:rPr>
              <a:pPr/>
              <a:t>4</a:t>
            </a:fld>
            <a:endParaRPr lang="en-US" sz="1000" dirty="0">
              <a:latin typeface="Arial Regular"/>
            </a:endParaRPr>
          </a:p>
        </p:txBody>
      </p:sp>
      <p:sp>
        <p:nvSpPr>
          <p:cNvPr id="6" name="Content Placeholder 2"/>
          <p:cNvSpPr txBox="1">
            <a:spLocks/>
          </p:cNvSpPr>
          <p:nvPr/>
        </p:nvSpPr>
        <p:spPr>
          <a:xfrm>
            <a:off x="1841354" y="750824"/>
            <a:ext cx="8594873" cy="4868551"/>
          </a:xfrm>
          <a:prstGeom prst="rect">
            <a:avLst/>
          </a:prstGeom>
        </p:spPr>
        <p:txBody>
          <a:bodyPr vert="horz" lIns="0" tIns="0" rIns="0" bIns="0" rtlCol="0">
            <a:noAutofit/>
          </a:bodyPr>
          <a:lstStyle>
            <a:lvl1pPr marL="169863" indent="-169863" algn="l" defTabSz="457200" rtl="0" eaLnBrk="1" latinLnBrk="0" hangingPunct="1">
              <a:lnSpc>
                <a:spcPct val="110000"/>
              </a:lnSpc>
              <a:spcBef>
                <a:spcPts val="600"/>
              </a:spcBef>
              <a:spcAft>
                <a:spcPts val="600"/>
              </a:spcAft>
              <a:buFont typeface="Arial"/>
              <a:buNone/>
              <a:defRPr sz="1800" b="1" i="0" kern="1200" baseline="0">
                <a:solidFill>
                  <a:schemeClr val="tx1"/>
                </a:solidFill>
                <a:latin typeface="Arial" charset="0"/>
                <a:ea typeface="Arial" charset="0"/>
                <a:cs typeface="Arial" charset="0"/>
              </a:defRPr>
            </a:lvl1pPr>
            <a:lvl2pPr marL="511175" marR="0" indent="-223838" algn="l" defTabSz="457200" rtl="0" eaLnBrk="1" fontAlgn="auto" latinLnBrk="0" hangingPunct="1">
              <a:lnSpc>
                <a:spcPct val="110000"/>
              </a:lnSpc>
              <a:spcBef>
                <a:spcPts val="0"/>
              </a:spcBef>
              <a:spcAft>
                <a:spcPts val="600"/>
              </a:spcAft>
              <a:buClrTx/>
              <a:buSzTx/>
              <a:buFont typeface="Arial"/>
              <a:buChar char="•"/>
              <a:tabLst/>
              <a:defRPr sz="1600" b="1" i="0" kern="1200">
                <a:solidFill>
                  <a:schemeClr val="tx1"/>
                </a:solidFill>
                <a:latin typeface="Arial" charset="0"/>
                <a:ea typeface="Arial" charset="0"/>
                <a:cs typeface="Arial" charset="0"/>
              </a:defRPr>
            </a:lvl2pPr>
            <a:lvl3pPr marL="798513" indent="-225425" algn="l" defTabSz="457200" rtl="0" eaLnBrk="1" latinLnBrk="0" hangingPunct="1">
              <a:lnSpc>
                <a:spcPct val="110000"/>
              </a:lnSpc>
              <a:spcBef>
                <a:spcPts val="0"/>
              </a:spcBef>
              <a:spcAft>
                <a:spcPts val="600"/>
              </a:spcAft>
              <a:buFont typeface=".AppleSystemUIFont" charset="-120"/>
              <a:buChar char="-"/>
              <a:defRPr sz="1400" b="1" i="0" kern="1200">
                <a:solidFill>
                  <a:schemeClr val="tx1"/>
                </a:solidFill>
                <a:latin typeface="Arial" charset="0"/>
                <a:ea typeface="Arial" charset="0"/>
                <a:cs typeface="Arial" charset="0"/>
              </a:defRPr>
            </a:lvl3pPr>
            <a:lvl4pPr marL="1084263" indent="-223838" algn="l" defTabSz="457200" rtl="0" eaLnBrk="1" latinLnBrk="0" hangingPunct="1">
              <a:lnSpc>
                <a:spcPct val="110000"/>
              </a:lnSpc>
              <a:spcBef>
                <a:spcPts val="0"/>
              </a:spcBef>
              <a:spcAft>
                <a:spcPts val="600"/>
              </a:spcAft>
              <a:buSzPct val="100000"/>
              <a:buFont typeface=".AppleSystemUIFont" charset="-120"/>
              <a:buChar char="-"/>
              <a:defRPr sz="1200" b="1" i="0" kern="1200">
                <a:solidFill>
                  <a:schemeClr val="tx1"/>
                </a:solidFill>
                <a:latin typeface="Arial" charset="0"/>
                <a:ea typeface="Arial" charset="0"/>
                <a:cs typeface="Arial" charset="0"/>
              </a:defRPr>
            </a:lvl4pPr>
            <a:lvl5pPr marL="1317625" indent="-169863" algn="l" defTabSz="457200" rtl="0" eaLnBrk="1" latinLnBrk="0" hangingPunct="1">
              <a:lnSpc>
                <a:spcPct val="110000"/>
              </a:lnSpc>
              <a:spcBef>
                <a:spcPts val="0"/>
              </a:spcBef>
              <a:spcAft>
                <a:spcPts val="600"/>
              </a:spcAft>
              <a:buFont typeface=".AppleSystemUIFont" charset="-120"/>
              <a:buChar char="-"/>
              <a:defRPr sz="1050" b="1" i="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fontAlgn="auto"/>
            <a:r>
              <a:rPr lang="en-US" b="0" dirty="0"/>
              <a:t>1. The ABCs of Natural Language Processing (NLP)</a:t>
            </a:r>
          </a:p>
          <a:p>
            <a:pPr marL="0" indent="0" algn="just" fontAlgn="auto"/>
            <a:r>
              <a:rPr lang="en-US" b="0" dirty="0"/>
              <a:t>	1.1 Motivation – what is NLP and why is it important?</a:t>
            </a:r>
          </a:p>
          <a:p>
            <a:pPr marL="0" indent="0" algn="just" fontAlgn="auto"/>
            <a:r>
              <a:rPr lang="en-US" b="0" dirty="0"/>
              <a:t>	1.2 General NLP Steps</a:t>
            </a:r>
          </a:p>
          <a:p>
            <a:pPr marL="0" indent="0" algn="just" fontAlgn="auto"/>
            <a:endParaRPr lang="en-US" b="0" dirty="0"/>
          </a:p>
          <a:p>
            <a:pPr marL="0" indent="0" algn="just" fontAlgn="auto"/>
            <a:r>
              <a:rPr lang="en-US" b="0" dirty="0"/>
              <a:t>2. Stock Selection Insights using Earnings Call Transcripts </a:t>
            </a:r>
          </a:p>
          <a:p>
            <a:pPr marL="0" indent="0" algn="just" fontAlgn="auto"/>
            <a:r>
              <a:rPr lang="en-US" b="0" dirty="0"/>
              <a:t>	2.1 Motivation</a:t>
            </a:r>
          </a:p>
          <a:p>
            <a:pPr marL="0" indent="0" algn="just" fontAlgn="auto"/>
            <a:r>
              <a:rPr lang="en-US" b="0" dirty="0"/>
              <a:t>	2.2 Descriptive Statistics </a:t>
            </a:r>
          </a:p>
          <a:p>
            <a:pPr marL="0" indent="0" algn="just" fontAlgn="auto"/>
            <a:r>
              <a:rPr lang="en-US" b="0" dirty="0"/>
              <a:t>	2.3 Signal Construction and Intuition</a:t>
            </a:r>
          </a:p>
          <a:p>
            <a:pPr marL="0" indent="0" algn="just" fontAlgn="auto"/>
            <a:r>
              <a:rPr lang="en-US" b="0" dirty="0"/>
              <a:t>	2.4 Empirical Results</a:t>
            </a:r>
          </a:p>
        </p:txBody>
      </p:sp>
    </p:spTree>
    <p:extLst>
      <p:ext uri="{BB962C8B-B14F-4D97-AF65-F5344CB8AC3E}">
        <p14:creationId xmlns:p14="http://schemas.microsoft.com/office/powerpoint/2010/main" val="3420687673"/>
      </p:ext>
    </p:extLst>
  </p:cSld>
  <p:clrMapOvr>
    <a:masterClrMapping/>
  </p:clrMapOvr>
  <p:transition>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ABCs of NLP </a:t>
            </a:r>
          </a:p>
        </p:txBody>
      </p:sp>
      <p:sp>
        <p:nvSpPr>
          <p:cNvPr id="3" name="Slide Number Placeholder 2"/>
          <p:cNvSpPr>
            <a:spLocks noGrp="1"/>
          </p:cNvSpPr>
          <p:nvPr>
            <p:ph type="sldNum" sz="quarter" idx="18"/>
          </p:nvPr>
        </p:nvSpPr>
        <p:spPr/>
        <p:txBody>
          <a:bodyPr/>
          <a:lstStyle/>
          <a:p>
            <a:fld id="{BDDC3DCF-E0A7-DA4A-BC2C-1EC3743A297B}" type="slidenum">
              <a:rPr lang="en-US" smtClean="0"/>
              <a:pPr/>
              <a:t>5</a:t>
            </a:fld>
            <a:endParaRPr lang="en-US" dirty="0"/>
          </a:p>
        </p:txBody>
      </p:sp>
    </p:spTree>
    <p:extLst>
      <p:ext uri="{BB962C8B-B14F-4D97-AF65-F5344CB8AC3E}">
        <p14:creationId xmlns:p14="http://schemas.microsoft.com/office/powerpoint/2010/main" val="1038058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5818" y="227121"/>
            <a:ext cx="8119382" cy="382932"/>
          </a:xfrm>
        </p:spPr>
        <p:txBody>
          <a:bodyPr/>
          <a:lstStyle/>
          <a:p>
            <a:r>
              <a:rPr lang="en-US" dirty="0" smtClean="0"/>
              <a:t>Motivation – What is NLP?</a:t>
            </a:r>
            <a:endParaRPr lang="en-US" dirty="0"/>
          </a:p>
        </p:txBody>
      </p:sp>
      <p:sp>
        <p:nvSpPr>
          <p:cNvPr id="5" name="TextBox 4"/>
          <p:cNvSpPr txBox="1"/>
          <p:nvPr/>
        </p:nvSpPr>
        <p:spPr>
          <a:xfrm>
            <a:off x="1838326" y="922496"/>
            <a:ext cx="8403665" cy="4524315"/>
          </a:xfrm>
          <a:prstGeom prst="rect">
            <a:avLst/>
          </a:prstGeom>
          <a:noFill/>
        </p:spPr>
        <p:txBody>
          <a:bodyPr wrap="square" rtlCol="0">
            <a:spAutoFit/>
          </a:bodyPr>
          <a:lstStyle/>
          <a:p>
            <a:pPr algn="just"/>
            <a:r>
              <a:rPr lang="en-US" sz="1600" dirty="0">
                <a:latin typeface="Arial" panose="020B0604020202020204" pitchFamily="34" charset="0"/>
                <a:cs typeface="Arial" panose="020B0604020202020204" pitchFamily="34" charset="0"/>
              </a:rPr>
              <a:t>What is </a:t>
            </a:r>
            <a:r>
              <a:rPr lang="en-US" sz="1600" b="1" dirty="0">
                <a:latin typeface="Arial" panose="020B0604020202020204" pitchFamily="34" charset="0"/>
                <a:cs typeface="Arial" panose="020B0604020202020204" pitchFamily="34" charset="0"/>
              </a:rPr>
              <a:t>Natural Language Processing (NLP)?</a:t>
            </a:r>
          </a:p>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Leveraging computers and statistics to process and make sense of language in a systematic and sensible way without human intervention besides coding.</a:t>
            </a:r>
          </a:p>
          <a:p>
            <a:pPr algn="just"/>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What are </a:t>
            </a:r>
            <a:r>
              <a:rPr lang="en-US" sz="1600" b="1" dirty="0">
                <a:latin typeface="Arial" panose="020B0604020202020204" pitchFamily="34" charset="0"/>
                <a:cs typeface="Arial" panose="020B0604020202020204" pitchFamily="34" charset="0"/>
              </a:rPr>
              <a:t>Machine Learning Algorithms (ML)</a:t>
            </a:r>
            <a:r>
              <a:rPr lang="en-US" sz="1600" dirty="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Tools to do NLP</a:t>
            </a:r>
          </a:p>
          <a:p>
            <a:pPr marL="285750" indent="-285750"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Statistics - what data scientists call applied statistics </a:t>
            </a:r>
          </a:p>
          <a:p>
            <a:pPr marL="285750" indent="-285750"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Two major categories</a:t>
            </a:r>
          </a:p>
          <a:p>
            <a:pPr marL="742950" lvl="1" indent="-285750" algn="just">
              <a:buFont typeface="Arial" panose="020B0604020202020204" pitchFamily="34" charset="0"/>
              <a:buChar char="•"/>
            </a:pPr>
            <a:r>
              <a:rPr lang="en-US" sz="1600" b="1" dirty="0">
                <a:latin typeface="Arial" panose="020B0604020202020204" pitchFamily="34" charset="0"/>
                <a:cs typeface="Arial" panose="020B0604020202020204" pitchFamily="34" charset="0"/>
              </a:rPr>
              <a:t>Supervised</a:t>
            </a:r>
          </a:p>
          <a:p>
            <a:pPr marL="1200150" lvl="2"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Researchers provide rules </a:t>
            </a:r>
          </a:p>
          <a:p>
            <a:pPr marL="1200150" lvl="2"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E.g., linear regression, Bayesian statistics </a:t>
            </a:r>
            <a:endParaRPr lang="en-US" sz="1600" b="1" dirty="0">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pPr>
            <a:r>
              <a:rPr lang="en-US" sz="1600" b="1" dirty="0">
                <a:latin typeface="Arial" panose="020B0604020202020204" pitchFamily="34" charset="0"/>
                <a:cs typeface="Arial" panose="020B0604020202020204" pitchFamily="34" charset="0"/>
              </a:rPr>
              <a:t>Unsupervised</a:t>
            </a:r>
          </a:p>
          <a:p>
            <a:pPr marL="1200150" lvl="2"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Let the algorithms find patterns (more black-box)</a:t>
            </a:r>
          </a:p>
          <a:p>
            <a:pPr marL="1200150" lvl="2"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E.g., clustering, principal component analysis  </a:t>
            </a:r>
          </a:p>
          <a:p>
            <a:pPr lvl="3" algn="just"/>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See </a:t>
            </a:r>
            <a:r>
              <a:rPr lang="en-US" sz="1600" b="1" dirty="0">
                <a:latin typeface="Arial" panose="020B0604020202020204" pitchFamily="34" charset="0"/>
                <a:cs typeface="Arial" panose="020B0604020202020204" pitchFamily="34" charset="0"/>
                <a:hlinkClick r:id="rId2"/>
              </a:rPr>
              <a:t>NLP I - Primer</a:t>
            </a:r>
            <a:r>
              <a:rPr lang="en-US" sz="1600" b="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for details. </a:t>
            </a:r>
          </a:p>
        </p:txBody>
      </p:sp>
      <p:sp>
        <p:nvSpPr>
          <p:cNvPr id="4" name="Slide Number Placeholder 2"/>
          <p:cNvSpPr txBox="1">
            <a:spLocks/>
          </p:cNvSpPr>
          <p:nvPr/>
        </p:nvSpPr>
        <p:spPr>
          <a:xfrm>
            <a:off x="10139085" y="6435043"/>
            <a:ext cx="205813" cy="254684"/>
          </a:xfrm>
          <a:prstGeom prst="rect">
            <a:avLst/>
          </a:prstGeom>
        </p:spPr>
        <p:txBody>
          <a:bodyPr/>
          <a:lstStyle>
            <a:defPPr>
              <a:defRPr lang="en-US"/>
            </a:defPPr>
            <a:lvl1pPr algn="l" defTabSz="457200" rtl="0" fontAlgn="base">
              <a:spcBef>
                <a:spcPct val="0"/>
              </a:spcBef>
              <a:spcAft>
                <a:spcPct val="0"/>
              </a:spcAft>
              <a:defRPr kern="1200">
                <a:solidFill>
                  <a:schemeClr val="tx1"/>
                </a:solidFill>
                <a:latin typeface="Calibri" charset="0"/>
                <a:ea typeface="MS PGothic" charset="0"/>
                <a:cs typeface="MS PGothic" charset="0"/>
              </a:defRPr>
            </a:lvl1pPr>
            <a:lvl2pPr marL="457200" algn="l" defTabSz="457200" rtl="0" fontAlgn="base">
              <a:spcBef>
                <a:spcPct val="0"/>
              </a:spcBef>
              <a:spcAft>
                <a:spcPct val="0"/>
              </a:spcAft>
              <a:defRPr kern="1200">
                <a:solidFill>
                  <a:schemeClr val="tx1"/>
                </a:solidFill>
                <a:latin typeface="Calibri" charset="0"/>
                <a:ea typeface="MS PGothic" charset="0"/>
                <a:cs typeface="MS PGothic" charset="0"/>
              </a:defRPr>
            </a:lvl2pPr>
            <a:lvl3pPr marL="914400" algn="l" defTabSz="457200" rtl="0" fontAlgn="base">
              <a:spcBef>
                <a:spcPct val="0"/>
              </a:spcBef>
              <a:spcAft>
                <a:spcPct val="0"/>
              </a:spcAft>
              <a:defRPr kern="1200">
                <a:solidFill>
                  <a:schemeClr val="tx1"/>
                </a:solidFill>
                <a:latin typeface="Calibri" charset="0"/>
                <a:ea typeface="MS PGothic" charset="0"/>
                <a:cs typeface="MS PGothic" charset="0"/>
              </a:defRPr>
            </a:lvl3pPr>
            <a:lvl4pPr marL="1371600" algn="l" defTabSz="457200" rtl="0" fontAlgn="base">
              <a:spcBef>
                <a:spcPct val="0"/>
              </a:spcBef>
              <a:spcAft>
                <a:spcPct val="0"/>
              </a:spcAft>
              <a:defRPr kern="1200">
                <a:solidFill>
                  <a:schemeClr val="tx1"/>
                </a:solidFill>
                <a:latin typeface="Calibri" charset="0"/>
                <a:ea typeface="MS PGothic" charset="0"/>
                <a:cs typeface="MS PGothic" charset="0"/>
              </a:defRPr>
            </a:lvl4pPr>
            <a:lvl5pPr marL="1828800" algn="l" defTabSz="457200" rtl="0" fontAlgn="base">
              <a:spcBef>
                <a:spcPct val="0"/>
              </a:spcBef>
              <a:spcAft>
                <a:spcPct val="0"/>
              </a:spcAft>
              <a:defRPr kern="1200">
                <a:solidFill>
                  <a:schemeClr val="tx1"/>
                </a:solidFill>
                <a:latin typeface="Calibri" charset="0"/>
                <a:ea typeface="MS PGothic" charset="0"/>
                <a:cs typeface="MS PGothic" charset="0"/>
              </a:defRPr>
            </a:lvl5pPr>
            <a:lvl6pPr marL="2286000" algn="l" defTabSz="457200" rtl="0" eaLnBrk="1" latinLnBrk="0" hangingPunct="1">
              <a:defRPr kern="1200">
                <a:solidFill>
                  <a:schemeClr val="tx1"/>
                </a:solidFill>
                <a:latin typeface="Calibri" charset="0"/>
                <a:ea typeface="MS PGothic" charset="0"/>
                <a:cs typeface="MS PGothic" charset="0"/>
              </a:defRPr>
            </a:lvl6pPr>
            <a:lvl7pPr marL="2743200" algn="l" defTabSz="457200" rtl="0" eaLnBrk="1" latinLnBrk="0" hangingPunct="1">
              <a:defRPr kern="1200">
                <a:solidFill>
                  <a:schemeClr val="tx1"/>
                </a:solidFill>
                <a:latin typeface="Calibri" charset="0"/>
                <a:ea typeface="MS PGothic" charset="0"/>
                <a:cs typeface="MS PGothic" charset="0"/>
              </a:defRPr>
            </a:lvl7pPr>
            <a:lvl8pPr marL="3200400" algn="l" defTabSz="457200" rtl="0" eaLnBrk="1" latinLnBrk="0" hangingPunct="1">
              <a:defRPr kern="1200">
                <a:solidFill>
                  <a:schemeClr val="tx1"/>
                </a:solidFill>
                <a:latin typeface="Calibri" charset="0"/>
                <a:ea typeface="MS PGothic" charset="0"/>
                <a:cs typeface="MS PGothic" charset="0"/>
              </a:defRPr>
            </a:lvl8pPr>
            <a:lvl9pPr marL="3657600" algn="l" defTabSz="457200" rtl="0" eaLnBrk="1" latinLnBrk="0" hangingPunct="1">
              <a:defRPr kern="1200">
                <a:solidFill>
                  <a:schemeClr val="tx1"/>
                </a:solidFill>
                <a:latin typeface="Calibri" charset="0"/>
                <a:ea typeface="MS PGothic" charset="0"/>
                <a:cs typeface="MS PGothic" charset="0"/>
              </a:defRPr>
            </a:lvl9pPr>
          </a:lstStyle>
          <a:p>
            <a:fld id="{BDDC3DCF-E0A7-DA4A-BC2C-1EC3743A297B}" type="slidenum">
              <a:rPr lang="en-US" sz="1000">
                <a:latin typeface="Arial Regular"/>
              </a:rPr>
              <a:pPr/>
              <a:t>6</a:t>
            </a:fld>
            <a:endParaRPr lang="en-US" sz="1000" dirty="0">
              <a:latin typeface="Arial Regular"/>
            </a:endParaRPr>
          </a:p>
        </p:txBody>
      </p:sp>
    </p:spTree>
    <p:extLst>
      <p:ext uri="{BB962C8B-B14F-4D97-AF65-F5344CB8AC3E}">
        <p14:creationId xmlns:p14="http://schemas.microsoft.com/office/powerpoint/2010/main" val="3716859754"/>
      </p:ext>
    </p:extLst>
  </p:cSld>
  <p:clrMapOvr>
    <a:masterClrMapping/>
  </p:clrMapOvr>
  <p:transition>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352" y="323476"/>
            <a:ext cx="8119382" cy="346381"/>
          </a:xfrm>
        </p:spPr>
        <p:txBody>
          <a:bodyPr/>
          <a:lstStyle/>
          <a:p>
            <a:r>
              <a:rPr lang="en-US" dirty="0" smtClean="0"/>
              <a:t>Motivation – Why is NLP Important?</a:t>
            </a:r>
            <a:endParaRPr lang="en-US" dirty="0"/>
          </a:p>
        </p:txBody>
      </p:sp>
      <p:sp>
        <p:nvSpPr>
          <p:cNvPr id="5" name="TextBox 4"/>
          <p:cNvSpPr txBox="1"/>
          <p:nvPr/>
        </p:nvSpPr>
        <p:spPr>
          <a:xfrm>
            <a:off x="1841352" y="829119"/>
            <a:ext cx="8534400" cy="4278094"/>
          </a:xfrm>
          <a:prstGeom prst="rect">
            <a:avLst/>
          </a:prstGeom>
          <a:noFill/>
        </p:spPr>
        <p:txBody>
          <a:bodyPr wrap="square" rtlCol="0">
            <a:spAutoFit/>
          </a:bodyPr>
          <a:lstStyle/>
          <a:p>
            <a:pPr algn="just"/>
            <a:endParaRPr lang="en-US"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b="1" dirty="0">
                <a:latin typeface="Arial" panose="020B0604020202020204" pitchFamily="34" charset="0"/>
                <a:cs typeface="Arial" panose="020B0604020202020204" pitchFamily="34" charset="0"/>
              </a:rPr>
              <a:t>Forty zettabytes (10^21 bytes) of data </a:t>
            </a:r>
            <a:r>
              <a:rPr lang="en-US" sz="1600" dirty="0">
                <a:latin typeface="Arial" panose="020B0604020202020204" pitchFamily="34" charset="0"/>
                <a:cs typeface="Arial" panose="020B0604020202020204" pitchFamily="34" charset="0"/>
              </a:rPr>
              <a:t>are projected to be on the internet by 2020, out of which more than eighty percent of the data are unstructured in nature, requiring NLP to process and understand</a:t>
            </a:r>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a:t>
            </a:r>
          </a:p>
          <a:p>
            <a:pPr marL="285750" indent="-285750"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“In the past two days, the amount of unstructured data that was created (on the internet) is equivalent to the the same amount that was created </a:t>
            </a:r>
            <a:r>
              <a:rPr lang="en-US" sz="1600" b="1" dirty="0">
                <a:latin typeface="Arial" panose="020B0604020202020204" pitchFamily="34" charset="0"/>
                <a:cs typeface="Arial" panose="020B0604020202020204" pitchFamily="34" charset="0"/>
              </a:rPr>
              <a:t>from the beginning of human civilization through the end of 2003</a:t>
            </a:r>
            <a:r>
              <a:rPr lang="en-US" sz="1600" dirty="0">
                <a:latin typeface="Arial" panose="020B0604020202020204" pitchFamily="34" charset="0"/>
                <a:cs typeface="Arial" panose="020B0604020202020204" pitchFamily="34" charset="0"/>
              </a:rPr>
              <a:t>”</a:t>
            </a:r>
            <a:r>
              <a:rPr lang="en-US" sz="1600" baseline="30000" dirty="0">
                <a:latin typeface="Arial" panose="020B0604020202020204" pitchFamily="34" charset="0"/>
                <a:cs typeface="Arial" panose="020B0604020202020204" pitchFamily="34" charset="0"/>
              </a:rPr>
              <a:t>2</a:t>
            </a:r>
            <a:r>
              <a:rPr lang="en-US" sz="1600" dirty="0">
                <a:latin typeface="Arial" panose="020B0604020202020204" pitchFamily="34" charset="0"/>
                <a:cs typeface="Arial" panose="020B0604020202020204" pitchFamily="34" charset="0"/>
              </a:rPr>
              <a:t> – Eric Schmidt, Executive Chairman of Alphabet/Google 2001 - 2017</a:t>
            </a:r>
          </a:p>
          <a:p>
            <a:pPr marL="285750" indent="-285750"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NLP can read through documents at a rate far more rapidly than humans. This allows textual data to be </a:t>
            </a:r>
            <a:r>
              <a:rPr lang="en-US" sz="1600" b="1" dirty="0">
                <a:latin typeface="Arial" panose="020B0604020202020204" pitchFamily="34" charset="0"/>
                <a:cs typeface="Arial" panose="020B0604020202020204" pitchFamily="34" charset="0"/>
              </a:rPr>
              <a:t>more efficiently</a:t>
            </a:r>
            <a:r>
              <a:rPr lang="en-US" sz="1600" dirty="0">
                <a:latin typeface="Arial" panose="020B0604020202020204" pitchFamily="34" charset="0"/>
                <a:cs typeface="Arial" panose="020B0604020202020204" pitchFamily="34" charset="0"/>
              </a:rPr>
              <a:t> processed, consumed and made sense at a </a:t>
            </a:r>
            <a:r>
              <a:rPr lang="en-US" sz="1600" b="1" dirty="0">
                <a:latin typeface="Arial" panose="020B0604020202020204" pitchFamily="34" charset="0"/>
                <a:cs typeface="Arial" panose="020B0604020202020204" pitchFamily="34" charset="0"/>
              </a:rPr>
              <a:t>much larger scale</a:t>
            </a:r>
            <a:r>
              <a:rPr lang="en-US" sz="1600" dirty="0">
                <a:latin typeface="Arial" panose="020B0604020202020204" pitchFamily="34" charset="0"/>
                <a:cs typeface="Arial" panose="020B0604020202020204" pitchFamily="34" charset="0"/>
              </a:rPr>
              <a:t>. </a:t>
            </a:r>
          </a:p>
          <a:p>
            <a:pPr marL="171450" indent="-171450"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171450" indent="-171450"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
        <p:nvSpPr>
          <p:cNvPr id="4" name="Rectangle 2"/>
          <p:cNvSpPr>
            <a:spLocks noChangeArrowheads="1"/>
          </p:cNvSpPr>
          <p:nvPr/>
        </p:nvSpPr>
        <p:spPr bwMode="auto">
          <a:xfrm>
            <a:off x="1837880" y="5580879"/>
            <a:ext cx="8531939" cy="2942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31740" rIns="0" bIns="15870" numCol="1" anchor="ctr"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r>
              <a:rPr lang="en-US" altLang="en-US" sz="800" baseline="30000" dirty="0">
                <a:solidFill>
                  <a:srgbClr val="222222"/>
                </a:solidFill>
              </a:rPr>
              <a:t>1</a:t>
            </a:r>
            <a:r>
              <a:rPr lang="en-US" altLang="en-US" sz="800" dirty="0">
                <a:solidFill>
                  <a:srgbClr val="222222"/>
                </a:solidFill>
              </a:rPr>
              <a:t> </a:t>
            </a:r>
            <a:r>
              <a:rPr lang="en-US" sz="800" dirty="0"/>
              <a:t>Mearian, L. (2012, Dec. 11). By 2020, there will be 5,200 GB of data for every person on Earth. Retrieved from http://www.computerworld.com. </a:t>
            </a:r>
            <a:endParaRPr lang="en-US" altLang="en-US" sz="800" dirty="0">
              <a:solidFill>
                <a:srgbClr val="222222"/>
              </a:solidFill>
            </a:endParaRPr>
          </a:p>
          <a:p>
            <a:pPr defTabSz="914400" eaLnBrk="0" hangingPunct="0"/>
            <a:r>
              <a:rPr lang="en-US" sz="800" baseline="30000" dirty="0"/>
              <a:t>2</a:t>
            </a:r>
            <a:r>
              <a:rPr lang="en-US" sz="800" dirty="0"/>
              <a:t> DeAngelis, S. F. (2014, Feb.). The Growing Importance of Natural Language Processing [Web log post]. Retrieved Aug 8, 2017, from http://www.wired.com</a:t>
            </a:r>
            <a:r>
              <a:rPr lang="en-US" altLang="en-US" sz="800" dirty="0">
                <a:solidFill>
                  <a:srgbClr val="222222"/>
                </a:solidFill>
              </a:rPr>
              <a:t>/</a:t>
            </a:r>
          </a:p>
        </p:txBody>
      </p:sp>
      <p:sp>
        <p:nvSpPr>
          <p:cNvPr id="6" name="Slide Number Placeholder 2"/>
          <p:cNvSpPr txBox="1">
            <a:spLocks/>
          </p:cNvSpPr>
          <p:nvPr/>
        </p:nvSpPr>
        <p:spPr>
          <a:xfrm>
            <a:off x="10139085" y="6435043"/>
            <a:ext cx="205813" cy="254684"/>
          </a:xfrm>
          <a:prstGeom prst="rect">
            <a:avLst/>
          </a:prstGeom>
        </p:spPr>
        <p:txBody>
          <a:bodyPr/>
          <a:lstStyle>
            <a:defPPr>
              <a:defRPr lang="en-US"/>
            </a:defPPr>
            <a:lvl1pPr algn="l" defTabSz="457200" rtl="0" fontAlgn="base">
              <a:spcBef>
                <a:spcPct val="0"/>
              </a:spcBef>
              <a:spcAft>
                <a:spcPct val="0"/>
              </a:spcAft>
              <a:defRPr kern="1200">
                <a:solidFill>
                  <a:schemeClr val="tx1"/>
                </a:solidFill>
                <a:latin typeface="Calibri" charset="0"/>
                <a:ea typeface="MS PGothic" charset="0"/>
                <a:cs typeface="MS PGothic" charset="0"/>
              </a:defRPr>
            </a:lvl1pPr>
            <a:lvl2pPr marL="457200" algn="l" defTabSz="457200" rtl="0" fontAlgn="base">
              <a:spcBef>
                <a:spcPct val="0"/>
              </a:spcBef>
              <a:spcAft>
                <a:spcPct val="0"/>
              </a:spcAft>
              <a:defRPr kern="1200">
                <a:solidFill>
                  <a:schemeClr val="tx1"/>
                </a:solidFill>
                <a:latin typeface="Calibri" charset="0"/>
                <a:ea typeface="MS PGothic" charset="0"/>
                <a:cs typeface="MS PGothic" charset="0"/>
              </a:defRPr>
            </a:lvl2pPr>
            <a:lvl3pPr marL="914400" algn="l" defTabSz="457200" rtl="0" fontAlgn="base">
              <a:spcBef>
                <a:spcPct val="0"/>
              </a:spcBef>
              <a:spcAft>
                <a:spcPct val="0"/>
              </a:spcAft>
              <a:defRPr kern="1200">
                <a:solidFill>
                  <a:schemeClr val="tx1"/>
                </a:solidFill>
                <a:latin typeface="Calibri" charset="0"/>
                <a:ea typeface="MS PGothic" charset="0"/>
                <a:cs typeface="MS PGothic" charset="0"/>
              </a:defRPr>
            </a:lvl3pPr>
            <a:lvl4pPr marL="1371600" algn="l" defTabSz="457200" rtl="0" fontAlgn="base">
              <a:spcBef>
                <a:spcPct val="0"/>
              </a:spcBef>
              <a:spcAft>
                <a:spcPct val="0"/>
              </a:spcAft>
              <a:defRPr kern="1200">
                <a:solidFill>
                  <a:schemeClr val="tx1"/>
                </a:solidFill>
                <a:latin typeface="Calibri" charset="0"/>
                <a:ea typeface="MS PGothic" charset="0"/>
                <a:cs typeface="MS PGothic" charset="0"/>
              </a:defRPr>
            </a:lvl4pPr>
            <a:lvl5pPr marL="1828800" algn="l" defTabSz="457200" rtl="0" fontAlgn="base">
              <a:spcBef>
                <a:spcPct val="0"/>
              </a:spcBef>
              <a:spcAft>
                <a:spcPct val="0"/>
              </a:spcAft>
              <a:defRPr kern="1200">
                <a:solidFill>
                  <a:schemeClr val="tx1"/>
                </a:solidFill>
                <a:latin typeface="Calibri" charset="0"/>
                <a:ea typeface="MS PGothic" charset="0"/>
                <a:cs typeface="MS PGothic" charset="0"/>
              </a:defRPr>
            </a:lvl5pPr>
            <a:lvl6pPr marL="2286000" algn="l" defTabSz="457200" rtl="0" eaLnBrk="1" latinLnBrk="0" hangingPunct="1">
              <a:defRPr kern="1200">
                <a:solidFill>
                  <a:schemeClr val="tx1"/>
                </a:solidFill>
                <a:latin typeface="Calibri" charset="0"/>
                <a:ea typeface="MS PGothic" charset="0"/>
                <a:cs typeface="MS PGothic" charset="0"/>
              </a:defRPr>
            </a:lvl6pPr>
            <a:lvl7pPr marL="2743200" algn="l" defTabSz="457200" rtl="0" eaLnBrk="1" latinLnBrk="0" hangingPunct="1">
              <a:defRPr kern="1200">
                <a:solidFill>
                  <a:schemeClr val="tx1"/>
                </a:solidFill>
                <a:latin typeface="Calibri" charset="0"/>
                <a:ea typeface="MS PGothic" charset="0"/>
                <a:cs typeface="MS PGothic" charset="0"/>
              </a:defRPr>
            </a:lvl7pPr>
            <a:lvl8pPr marL="3200400" algn="l" defTabSz="457200" rtl="0" eaLnBrk="1" latinLnBrk="0" hangingPunct="1">
              <a:defRPr kern="1200">
                <a:solidFill>
                  <a:schemeClr val="tx1"/>
                </a:solidFill>
                <a:latin typeface="Calibri" charset="0"/>
                <a:ea typeface="MS PGothic" charset="0"/>
                <a:cs typeface="MS PGothic" charset="0"/>
              </a:defRPr>
            </a:lvl8pPr>
            <a:lvl9pPr marL="3657600" algn="l" defTabSz="457200" rtl="0" eaLnBrk="1" latinLnBrk="0" hangingPunct="1">
              <a:defRPr kern="1200">
                <a:solidFill>
                  <a:schemeClr val="tx1"/>
                </a:solidFill>
                <a:latin typeface="Calibri" charset="0"/>
                <a:ea typeface="MS PGothic" charset="0"/>
                <a:cs typeface="MS PGothic" charset="0"/>
              </a:defRPr>
            </a:lvl9pPr>
          </a:lstStyle>
          <a:p>
            <a:fld id="{BDDC3DCF-E0A7-DA4A-BC2C-1EC3743A297B}" type="slidenum">
              <a:rPr lang="en-US" sz="1000">
                <a:latin typeface="Arial Regular"/>
              </a:rPr>
              <a:pPr/>
              <a:t>7</a:t>
            </a:fld>
            <a:endParaRPr lang="en-US" sz="1000" dirty="0">
              <a:latin typeface="Arial Regular"/>
            </a:endParaRPr>
          </a:p>
        </p:txBody>
      </p:sp>
    </p:spTree>
    <p:extLst>
      <p:ext uri="{BB962C8B-B14F-4D97-AF65-F5344CB8AC3E}">
        <p14:creationId xmlns:p14="http://schemas.microsoft.com/office/powerpoint/2010/main" val="1688618913"/>
      </p:ext>
    </p:extLst>
  </p:cSld>
  <p:clrMapOvr>
    <a:masterClrMapping/>
  </p:clrMapOvr>
  <p:transition>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352" y="366006"/>
            <a:ext cx="8119382" cy="314484"/>
          </a:xfrm>
        </p:spPr>
        <p:txBody>
          <a:bodyPr/>
          <a:lstStyle/>
          <a:p>
            <a:r>
              <a:rPr lang="en-US" dirty="0" smtClean="0"/>
              <a:t>NLP General Steps</a:t>
            </a:r>
            <a:endParaRPr lang="en-US" dirty="0"/>
          </a:p>
        </p:txBody>
      </p:sp>
      <p:sp>
        <p:nvSpPr>
          <p:cNvPr id="4" name="TextBox 3"/>
          <p:cNvSpPr txBox="1"/>
          <p:nvPr/>
        </p:nvSpPr>
        <p:spPr>
          <a:xfrm>
            <a:off x="1841352" y="918760"/>
            <a:ext cx="8534400" cy="4524315"/>
          </a:xfrm>
          <a:prstGeom prst="rect">
            <a:avLst/>
          </a:prstGeom>
          <a:noFill/>
        </p:spPr>
        <p:txBody>
          <a:bodyPr wrap="square" rtlCol="0">
            <a:spAutoFit/>
          </a:bodyPr>
          <a:lstStyle/>
          <a:p>
            <a:pPr marL="171450" indent="-171450" algn="just">
              <a:buFont typeface="Arial" panose="020B0604020202020204" pitchFamily="34" charset="0"/>
              <a:buChar char="•"/>
            </a:pPr>
            <a:r>
              <a:rPr lang="en-US" sz="1600" b="1" dirty="0">
                <a:latin typeface="Arial" panose="020B0604020202020204" pitchFamily="34" charset="0"/>
                <a:cs typeface="Arial" panose="020B0604020202020204" pitchFamily="34" charset="0"/>
              </a:rPr>
              <a:t>Step 1: Text Preprocessing</a:t>
            </a:r>
          </a:p>
          <a:p>
            <a:pPr marL="628650" lvl="1" indent="-171450" algn="just">
              <a:buFont typeface="Arial" panose="020B0604020202020204" pitchFamily="34" charset="0"/>
              <a:buChar char="•"/>
            </a:pPr>
            <a:r>
              <a:rPr lang="en-US" sz="1600" dirty="0">
                <a:latin typeface="Arial" panose="020B0604020202020204" pitchFamily="34" charset="0"/>
                <a:cs typeface="Arial" panose="020B0604020202020204" pitchFamily="34" charset="0"/>
              </a:rPr>
              <a:t>Noise Removal </a:t>
            </a:r>
          </a:p>
          <a:p>
            <a:pPr marL="628650" lvl="1" indent="-171450" algn="just">
              <a:buFont typeface="Arial" panose="020B0604020202020204" pitchFamily="34" charset="0"/>
              <a:buChar char="•"/>
            </a:pPr>
            <a:r>
              <a:rPr lang="en-US" sz="1600" dirty="0">
                <a:latin typeface="Arial" panose="020B0604020202020204" pitchFamily="34" charset="0"/>
                <a:cs typeface="Arial" panose="020B0604020202020204" pitchFamily="34" charset="0"/>
              </a:rPr>
              <a:t>Lexicon Normalization (e.g., plays, played =&gt; play)</a:t>
            </a:r>
          </a:p>
          <a:p>
            <a:pPr marL="628650" lvl="1" indent="-171450" algn="just">
              <a:buFont typeface="Arial" panose="020B0604020202020204" pitchFamily="34" charset="0"/>
              <a:buChar char="•"/>
            </a:pPr>
            <a:r>
              <a:rPr lang="en-US" sz="1600" dirty="0">
                <a:latin typeface="Arial" panose="020B0604020202020204" pitchFamily="34" charset="0"/>
                <a:cs typeface="Arial" panose="020B0604020202020204" pitchFamily="34" charset="0"/>
              </a:rPr>
              <a:t>Object Standardization (e.g., Luv =&gt; love)</a:t>
            </a:r>
          </a:p>
          <a:p>
            <a:pPr algn="just"/>
            <a:endParaRPr lang="en-US" sz="1600" dirty="0">
              <a:latin typeface="Arial" panose="020B0604020202020204" pitchFamily="34" charset="0"/>
              <a:cs typeface="Arial" panose="020B0604020202020204" pitchFamily="34" charset="0"/>
            </a:endParaRPr>
          </a:p>
          <a:p>
            <a:pPr marL="171450" indent="-171450" algn="just">
              <a:buFont typeface="Arial" panose="020B0604020202020204" pitchFamily="34" charset="0"/>
              <a:buChar char="•"/>
            </a:pPr>
            <a:r>
              <a:rPr lang="en-US" sz="1600" b="1" dirty="0">
                <a:latin typeface="Arial" panose="020B0604020202020204" pitchFamily="34" charset="0"/>
                <a:cs typeface="Arial" panose="020B0604020202020204" pitchFamily="34" charset="0"/>
              </a:rPr>
              <a:t>Step 2: Text to Features </a:t>
            </a:r>
          </a:p>
          <a:p>
            <a:pPr marL="628650" lvl="1" indent="-171450" algn="just">
              <a:buFont typeface="Arial" panose="020B0604020202020204" pitchFamily="34" charset="0"/>
              <a:buChar char="•"/>
            </a:pPr>
            <a:r>
              <a:rPr lang="en-US" sz="1600" dirty="0">
                <a:latin typeface="Arial" panose="020B0604020202020204" pitchFamily="34" charset="0"/>
                <a:cs typeface="Arial" panose="020B0604020202020204" pitchFamily="34" charset="0"/>
                <a:sym typeface="Wingdings" panose="05000000000000000000" pitchFamily="2" charset="2"/>
              </a:rPr>
              <a:t>N-grams </a:t>
            </a:r>
          </a:p>
          <a:p>
            <a:pPr marL="1085850" lvl="2" indent="-171450" algn="just">
              <a:buFont typeface="Arial" panose="020B0604020202020204" pitchFamily="34" charset="0"/>
              <a:buChar char="•"/>
            </a:pPr>
            <a:r>
              <a:rPr lang="en-US" sz="1600" dirty="0">
                <a:latin typeface="Arial" panose="020B0604020202020204" pitchFamily="34" charset="0"/>
                <a:cs typeface="Arial" panose="020B0604020202020204" pitchFamily="34" charset="0"/>
                <a:sym typeface="Wingdings" panose="05000000000000000000" pitchFamily="2" charset="2"/>
              </a:rPr>
              <a:t>Bag-of-words (i.e., unigram) </a:t>
            </a:r>
          </a:p>
          <a:p>
            <a:pPr marL="628650" lvl="1" indent="-171450" algn="just">
              <a:buFont typeface="Arial" panose="020B0604020202020204" pitchFamily="34" charset="0"/>
              <a:buChar char="•"/>
            </a:pPr>
            <a:r>
              <a:rPr lang="en-US" sz="1600" dirty="0">
                <a:latin typeface="Arial" panose="020B0604020202020204" pitchFamily="34" charset="0"/>
                <a:cs typeface="Arial" panose="020B0604020202020204" pitchFamily="34" charset="0"/>
                <a:sym typeface="Wingdings" panose="05000000000000000000" pitchFamily="2" charset="2"/>
              </a:rPr>
              <a:t>Syntactical parsing </a:t>
            </a:r>
          </a:p>
          <a:p>
            <a:pPr marL="1085850" lvl="2" indent="-171450" algn="just">
              <a:buFont typeface="Arial" panose="020B0604020202020204" pitchFamily="34" charset="0"/>
              <a:buChar char="•"/>
            </a:pPr>
            <a:r>
              <a:rPr lang="en-US" sz="1600" dirty="0">
                <a:latin typeface="Arial" panose="020B0604020202020204" pitchFamily="34" charset="0"/>
                <a:cs typeface="Arial" panose="020B0604020202020204" pitchFamily="34" charset="0"/>
                <a:sym typeface="Wingdings" panose="05000000000000000000" pitchFamily="2" charset="2"/>
              </a:rPr>
              <a:t>Grammar tree or part-of-speech tagging </a:t>
            </a:r>
          </a:p>
          <a:p>
            <a:pPr marL="628650" lvl="1" indent="-171450" algn="just">
              <a:buFont typeface="Arial" panose="020B0604020202020204" pitchFamily="34" charset="0"/>
              <a:buChar char="•"/>
            </a:pPr>
            <a:r>
              <a:rPr lang="en-US" sz="1600" dirty="0">
                <a:latin typeface="Arial" panose="020B0604020202020204" pitchFamily="34" charset="0"/>
                <a:cs typeface="Arial" panose="020B0604020202020204" pitchFamily="34" charset="0"/>
                <a:sym typeface="Wingdings" panose="05000000000000000000" pitchFamily="2" charset="2"/>
              </a:rPr>
              <a:t>Statistical features</a:t>
            </a:r>
          </a:p>
          <a:p>
            <a:pPr marL="1085850" lvl="2" indent="-171450" algn="just">
              <a:buFont typeface="Arial" panose="020B0604020202020204" pitchFamily="34" charset="0"/>
              <a:buChar char="•"/>
            </a:pPr>
            <a:r>
              <a:rPr lang="en-US" sz="1600" dirty="0">
                <a:latin typeface="Arial" panose="020B0604020202020204" pitchFamily="34" charset="0"/>
                <a:cs typeface="Arial" panose="020B0604020202020204" pitchFamily="34" charset="0"/>
                <a:sym typeface="Wingdings" panose="05000000000000000000" pitchFamily="2" charset="2"/>
              </a:rPr>
              <a:t>E.g., # of tokens (words, numbers , abbreviations), # of sentences </a:t>
            </a:r>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marL="171450" indent="-171450" algn="just">
              <a:buFont typeface="Arial" panose="020B0604020202020204" pitchFamily="34" charset="0"/>
              <a:buChar char="•"/>
            </a:pPr>
            <a:r>
              <a:rPr lang="en-US" sz="1600" b="1" dirty="0">
                <a:latin typeface="Arial" panose="020B0604020202020204" pitchFamily="34" charset="0"/>
                <a:cs typeface="Arial" panose="020B0604020202020204" pitchFamily="34" charset="0"/>
              </a:rPr>
              <a:t>Step 3: Testing, Refinement and Efficacy </a:t>
            </a:r>
          </a:p>
          <a:p>
            <a:pPr marL="628650" lvl="1" indent="-171450" algn="just">
              <a:buFont typeface="Arial" panose="020B0604020202020204" pitchFamily="34" charset="0"/>
              <a:buChar char="•"/>
            </a:pPr>
            <a:r>
              <a:rPr lang="en-US" sz="1600" dirty="0">
                <a:latin typeface="Arial" panose="020B0604020202020204" pitchFamily="34" charset="0"/>
                <a:cs typeface="Arial" panose="020B0604020202020204" pitchFamily="34" charset="0"/>
              </a:rPr>
              <a:t>Where a model is calibrated, refined and tested. </a:t>
            </a:r>
          </a:p>
          <a:p>
            <a:pPr lvl="1" algn="just"/>
            <a:endParaRPr lang="en-US" sz="1600" dirty="0">
              <a:latin typeface="Arial" panose="020B0604020202020204" pitchFamily="34" charset="0"/>
              <a:cs typeface="Arial" panose="020B0604020202020204" pitchFamily="34" charset="0"/>
            </a:endParaRPr>
          </a:p>
          <a:p>
            <a:pPr lvl="1" algn="just"/>
            <a:endParaRPr lang="en-US" sz="1600" dirty="0">
              <a:latin typeface="Arial" panose="020B0604020202020204" pitchFamily="34" charset="0"/>
              <a:cs typeface="Arial" panose="020B0604020202020204" pitchFamily="34" charset="0"/>
            </a:endParaRPr>
          </a:p>
          <a:p>
            <a:pPr marL="171450" indent="-171450" algn="just">
              <a:buFont typeface="Arial" panose="020B0604020202020204" pitchFamily="34" charset="0"/>
              <a:buChar char="•"/>
            </a:pPr>
            <a:r>
              <a:rPr lang="en-US" sz="1600" dirty="0">
                <a:latin typeface="Arial" panose="020B0604020202020204" pitchFamily="34" charset="0"/>
                <a:cs typeface="Arial" panose="020B0604020202020204" pitchFamily="34" charset="0"/>
              </a:rPr>
              <a:t>See </a:t>
            </a:r>
            <a:r>
              <a:rPr lang="en-US" sz="1600" b="1" dirty="0">
                <a:latin typeface="Arial" panose="020B0604020202020204" pitchFamily="34" charset="0"/>
                <a:cs typeface="Arial" panose="020B0604020202020204" pitchFamily="34" charset="0"/>
                <a:hlinkClick r:id="rId2"/>
              </a:rPr>
              <a:t>NLP I - Primer</a:t>
            </a:r>
            <a:r>
              <a:rPr lang="en-US" sz="1600" dirty="0">
                <a:latin typeface="Arial" panose="020B0604020202020204" pitchFamily="34" charset="0"/>
                <a:cs typeface="Arial" panose="020B0604020202020204" pitchFamily="34" charset="0"/>
              </a:rPr>
              <a:t> for details</a:t>
            </a:r>
          </a:p>
        </p:txBody>
      </p:sp>
      <p:sp>
        <p:nvSpPr>
          <p:cNvPr id="5" name="Slide Number Placeholder 2"/>
          <p:cNvSpPr txBox="1">
            <a:spLocks/>
          </p:cNvSpPr>
          <p:nvPr/>
        </p:nvSpPr>
        <p:spPr>
          <a:xfrm>
            <a:off x="10139085" y="6435043"/>
            <a:ext cx="205813" cy="254684"/>
          </a:xfrm>
          <a:prstGeom prst="rect">
            <a:avLst/>
          </a:prstGeom>
        </p:spPr>
        <p:txBody>
          <a:bodyPr/>
          <a:lstStyle>
            <a:defPPr>
              <a:defRPr lang="en-US"/>
            </a:defPPr>
            <a:lvl1pPr algn="l" defTabSz="457200" rtl="0" fontAlgn="base">
              <a:spcBef>
                <a:spcPct val="0"/>
              </a:spcBef>
              <a:spcAft>
                <a:spcPct val="0"/>
              </a:spcAft>
              <a:defRPr kern="1200">
                <a:solidFill>
                  <a:schemeClr val="tx1"/>
                </a:solidFill>
                <a:latin typeface="Calibri" charset="0"/>
                <a:ea typeface="MS PGothic" charset="0"/>
                <a:cs typeface="MS PGothic" charset="0"/>
              </a:defRPr>
            </a:lvl1pPr>
            <a:lvl2pPr marL="457200" algn="l" defTabSz="457200" rtl="0" fontAlgn="base">
              <a:spcBef>
                <a:spcPct val="0"/>
              </a:spcBef>
              <a:spcAft>
                <a:spcPct val="0"/>
              </a:spcAft>
              <a:defRPr kern="1200">
                <a:solidFill>
                  <a:schemeClr val="tx1"/>
                </a:solidFill>
                <a:latin typeface="Calibri" charset="0"/>
                <a:ea typeface="MS PGothic" charset="0"/>
                <a:cs typeface="MS PGothic" charset="0"/>
              </a:defRPr>
            </a:lvl2pPr>
            <a:lvl3pPr marL="914400" algn="l" defTabSz="457200" rtl="0" fontAlgn="base">
              <a:spcBef>
                <a:spcPct val="0"/>
              </a:spcBef>
              <a:spcAft>
                <a:spcPct val="0"/>
              </a:spcAft>
              <a:defRPr kern="1200">
                <a:solidFill>
                  <a:schemeClr val="tx1"/>
                </a:solidFill>
                <a:latin typeface="Calibri" charset="0"/>
                <a:ea typeface="MS PGothic" charset="0"/>
                <a:cs typeface="MS PGothic" charset="0"/>
              </a:defRPr>
            </a:lvl3pPr>
            <a:lvl4pPr marL="1371600" algn="l" defTabSz="457200" rtl="0" fontAlgn="base">
              <a:spcBef>
                <a:spcPct val="0"/>
              </a:spcBef>
              <a:spcAft>
                <a:spcPct val="0"/>
              </a:spcAft>
              <a:defRPr kern="1200">
                <a:solidFill>
                  <a:schemeClr val="tx1"/>
                </a:solidFill>
                <a:latin typeface="Calibri" charset="0"/>
                <a:ea typeface="MS PGothic" charset="0"/>
                <a:cs typeface="MS PGothic" charset="0"/>
              </a:defRPr>
            </a:lvl4pPr>
            <a:lvl5pPr marL="1828800" algn="l" defTabSz="457200" rtl="0" fontAlgn="base">
              <a:spcBef>
                <a:spcPct val="0"/>
              </a:spcBef>
              <a:spcAft>
                <a:spcPct val="0"/>
              </a:spcAft>
              <a:defRPr kern="1200">
                <a:solidFill>
                  <a:schemeClr val="tx1"/>
                </a:solidFill>
                <a:latin typeface="Calibri" charset="0"/>
                <a:ea typeface="MS PGothic" charset="0"/>
                <a:cs typeface="MS PGothic" charset="0"/>
              </a:defRPr>
            </a:lvl5pPr>
            <a:lvl6pPr marL="2286000" algn="l" defTabSz="457200" rtl="0" eaLnBrk="1" latinLnBrk="0" hangingPunct="1">
              <a:defRPr kern="1200">
                <a:solidFill>
                  <a:schemeClr val="tx1"/>
                </a:solidFill>
                <a:latin typeface="Calibri" charset="0"/>
                <a:ea typeface="MS PGothic" charset="0"/>
                <a:cs typeface="MS PGothic" charset="0"/>
              </a:defRPr>
            </a:lvl6pPr>
            <a:lvl7pPr marL="2743200" algn="l" defTabSz="457200" rtl="0" eaLnBrk="1" latinLnBrk="0" hangingPunct="1">
              <a:defRPr kern="1200">
                <a:solidFill>
                  <a:schemeClr val="tx1"/>
                </a:solidFill>
                <a:latin typeface="Calibri" charset="0"/>
                <a:ea typeface="MS PGothic" charset="0"/>
                <a:cs typeface="MS PGothic" charset="0"/>
              </a:defRPr>
            </a:lvl7pPr>
            <a:lvl8pPr marL="3200400" algn="l" defTabSz="457200" rtl="0" eaLnBrk="1" latinLnBrk="0" hangingPunct="1">
              <a:defRPr kern="1200">
                <a:solidFill>
                  <a:schemeClr val="tx1"/>
                </a:solidFill>
                <a:latin typeface="Calibri" charset="0"/>
                <a:ea typeface="MS PGothic" charset="0"/>
                <a:cs typeface="MS PGothic" charset="0"/>
              </a:defRPr>
            </a:lvl8pPr>
            <a:lvl9pPr marL="3657600" algn="l" defTabSz="457200" rtl="0" eaLnBrk="1" latinLnBrk="0" hangingPunct="1">
              <a:defRPr kern="1200">
                <a:solidFill>
                  <a:schemeClr val="tx1"/>
                </a:solidFill>
                <a:latin typeface="Calibri" charset="0"/>
                <a:ea typeface="MS PGothic" charset="0"/>
                <a:cs typeface="MS PGothic" charset="0"/>
              </a:defRPr>
            </a:lvl9pPr>
          </a:lstStyle>
          <a:p>
            <a:fld id="{BDDC3DCF-E0A7-DA4A-BC2C-1EC3743A297B}" type="slidenum">
              <a:rPr lang="en-US" sz="1000">
                <a:latin typeface="Arial Regular"/>
              </a:rPr>
              <a:pPr/>
              <a:t>8</a:t>
            </a:fld>
            <a:endParaRPr lang="en-US" sz="1000" dirty="0">
              <a:latin typeface="Arial Regular"/>
            </a:endParaRPr>
          </a:p>
        </p:txBody>
      </p:sp>
    </p:spTree>
    <p:extLst>
      <p:ext uri="{BB962C8B-B14F-4D97-AF65-F5344CB8AC3E}">
        <p14:creationId xmlns:p14="http://schemas.microsoft.com/office/powerpoint/2010/main" val="3332628549"/>
      </p:ext>
    </p:extLst>
  </p:cSld>
  <p:clrMapOvr>
    <a:masterClrMapping/>
  </p:clrMapOvr>
  <p:transition>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Stock Selection Insights </a:t>
            </a:r>
            <a:br>
              <a:rPr lang="en-US" sz="5400" dirty="0"/>
            </a:br>
            <a:r>
              <a:rPr lang="en-US" sz="5400" dirty="0"/>
              <a:t>Using Earnings Call Transcripts</a:t>
            </a:r>
          </a:p>
        </p:txBody>
      </p:sp>
      <p:sp>
        <p:nvSpPr>
          <p:cNvPr id="3" name="Slide Number Placeholder 2"/>
          <p:cNvSpPr>
            <a:spLocks noGrp="1"/>
          </p:cNvSpPr>
          <p:nvPr>
            <p:ph type="sldNum" sz="quarter" idx="18"/>
          </p:nvPr>
        </p:nvSpPr>
        <p:spPr/>
        <p:txBody>
          <a:bodyPr/>
          <a:lstStyle/>
          <a:p>
            <a:fld id="{BDDC3DCF-E0A7-DA4A-BC2C-1EC3743A297B}" type="slidenum">
              <a:rPr lang="en-US" smtClean="0"/>
              <a:pPr/>
              <a:t>9</a:t>
            </a:fld>
            <a:endParaRPr lang="en-US" dirty="0"/>
          </a:p>
        </p:txBody>
      </p:sp>
    </p:spTree>
    <p:extLst>
      <p:ext uri="{BB962C8B-B14F-4D97-AF65-F5344CB8AC3E}">
        <p14:creationId xmlns:p14="http://schemas.microsoft.com/office/powerpoint/2010/main" val="4026081486"/>
      </p:ext>
    </p:extLst>
  </p:cSld>
  <p:clrMapOvr>
    <a:masterClrMapping/>
  </p:clrMapOvr>
  <p:timing>
    <p:tnLst>
      <p:par>
        <p:cTn id="1" dur="indefinite" restart="never" nodeType="tmRoot"/>
      </p:par>
    </p:tnLst>
  </p:timing>
</p:sld>
</file>

<file path=ppt/theme/theme1.xml><?xml version="1.0" encoding="utf-8"?>
<a:theme xmlns:a="http://schemas.openxmlformats.org/drawingml/2006/main" name="S&amp;P Global 2016">
  <a:themeElements>
    <a:clrScheme name="Custom 6">
      <a:dk1>
        <a:sysClr val="windowText" lastClr="000000"/>
      </a:dk1>
      <a:lt1>
        <a:sysClr val="window" lastClr="FFFFFF"/>
      </a:lt1>
      <a:dk2>
        <a:srgbClr val="D6002A"/>
      </a:dk2>
      <a:lt2>
        <a:srgbClr val="DBD9D6"/>
      </a:lt2>
      <a:accent1>
        <a:srgbClr val="3C3C3B"/>
      </a:accent1>
      <a:accent2>
        <a:srgbClr val="7B1E29"/>
      </a:accent2>
      <a:accent3>
        <a:srgbClr val="D53814"/>
      </a:accent3>
      <a:accent4>
        <a:srgbClr val="BEB7A9"/>
      </a:accent4>
      <a:accent5>
        <a:srgbClr val="A79886"/>
      </a:accent5>
      <a:accent6>
        <a:srgbClr val="95B3CC"/>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Platts PowerPoint Template</Template>
  <TotalTime>39858</TotalTime>
  <Words>2909</Words>
  <Application>Microsoft Office PowerPoint</Application>
  <PresentationFormat>Widescreen</PresentationFormat>
  <Paragraphs>310</Paragraphs>
  <Slides>27</Slides>
  <Notes>8</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27</vt:i4>
      </vt:variant>
    </vt:vector>
  </HeadingPairs>
  <TitlesOfParts>
    <vt:vector size="42" baseType="lpstr">
      <vt:lpstr>MS PGothic</vt:lpstr>
      <vt:lpstr>SimSun</vt:lpstr>
      <vt:lpstr>.AppleSystemUIFont</vt:lpstr>
      <vt:lpstr>Akkurat Pro</vt:lpstr>
      <vt:lpstr>Arial</vt:lpstr>
      <vt:lpstr>Arial Narrow</vt:lpstr>
      <vt:lpstr>Arial Regular</vt:lpstr>
      <vt:lpstr>Ariel</vt:lpstr>
      <vt:lpstr>Calibri</vt:lpstr>
      <vt:lpstr>Raleway</vt:lpstr>
      <vt:lpstr>Symbol</vt:lpstr>
      <vt:lpstr>Times New Roman</vt:lpstr>
      <vt:lpstr>Wingdings</vt:lpstr>
      <vt:lpstr>S&amp;P Global 2016</vt:lpstr>
      <vt:lpstr>simple-light-2</vt:lpstr>
      <vt:lpstr>PowerPoint Presentation</vt:lpstr>
      <vt:lpstr>PowerPoint Presentation</vt:lpstr>
      <vt:lpstr>Natural Language Processing:</vt:lpstr>
      <vt:lpstr>Agenda</vt:lpstr>
      <vt:lpstr>The ABCs of NLP </vt:lpstr>
      <vt:lpstr>Motivation – What is NLP?</vt:lpstr>
      <vt:lpstr>Motivation – Why is NLP Important?</vt:lpstr>
      <vt:lpstr>NLP General Steps</vt:lpstr>
      <vt:lpstr>Stock Selection Insights  Using Earnings Call Transcripts</vt:lpstr>
      <vt:lpstr>Motivation – Historical Performance Comparison of Strategies</vt:lpstr>
      <vt:lpstr>Earnings Call – Introduction</vt:lpstr>
      <vt:lpstr>PowerPoint Presentation</vt:lpstr>
      <vt:lpstr>PowerPoint Presentation</vt:lpstr>
      <vt:lpstr>PowerPoint Presentation</vt:lpstr>
      <vt:lpstr>PowerPoint Presentation</vt:lpstr>
      <vt:lpstr>PowerPoint Presentation</vt:lpstr>
      <vt:lpstr>PowerPoint Presentation</vt:lpstr>
      <vt:lpstr>Sentiment-Based Signals Empirical Results </vt:lpstr>
      <vt:lpstr>Sentiment Based Signals – Entire Transcripts</vt:lpstr>
      <vt:lpstr>Behavioral-Based Signals Empirical Results</vt:lpstr>
      <vt:lpstr>Behavioral-Based Signals</vt:lpstr>
      <vt:lpstr>Controlling for Risk and Alpha Signals</vt:lpstr>
      <vt:lpstr>Natural Tilts of Sentiment-Based Signals</vt:lpstr>
      <vt:lpstr>Results after control for risk and alpha factors</vt:lpstr>
      <vt:lpstr>Correlations</vt:lpstr>
      <vt:lpstr>Takeaways - Empirical Results </vt:lpstr>
      <vt:lpstr>PowerPoint Presentation</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PLATTS POWERPOINT TEMPLATE</dc:title>
  <dc:creator>Noble, Louise</dc:creator>
  <cp:lastModifiedBy>Frank Zhao</cp:lastModifiedBy>
  <cp:revision>1773</cp:revision>
  <cp:lastPrinted>2019-03-21T15:48:34Z</cp:lastPrinted>
  <dcterms:created xsi:type="dcterms:W3CDTF">2016-03-04T19:47:25Z</dcterms:created>
  <dcterms:modified xsi:type="dcterms:W3CDTF">2019-04-25T15:55:00Z</dcterms:modified>
</cp:coreProperties>
</file>