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40"/>
  </p:notesMasterIdLst>
  <p:sldIdLst>
    <p:sldId id="329" r:id="rId2"/>
    <p:sldId id="331" r:id="rId3"/>
    <p:sldId id="338" r:id="rId4"/>
    <p:sldId id="341" r:id="rId5"/>
    <p:sldId id="339" r:id="rId6"/>
    <p:sldId id="340" r:id="rId7"/>
    <p:sldId id="342" r:id="rId8"/>
    <p:sldId id="343" r:id="rId9"/>
    <p:sldId id="346" r:id="rId10"/>
    <p:sldId id="376" r:id="rId11"/>
    <p:sldId id="377" r:id="rId12"/>
    <p:sldId id="348" r:id="rId13"/>
    <p:sldId id="349" r:id="rId14"/>
    <p:sldId id="351" r:id="rId15"/>
    <p:sldId id="350" r:id="rId16"/>
    <p:sldId id="360" r:id="rId17"/>
    <p:sldId id="366" r:id="rId18"/>
    <p:sldId id="367" r:id="rId19"/>
    <p:sldId id="357" r:id="rId20"/>
    <p:sldId id="363" r:id="rId21"/>
    <p:sldId id="384" r:id="rId22"/>
    <p:sldId id="379" r:id="rId23"/>
    <p:sldId id="385" r:id="rId24"/>
    <p:sldId id="386" r:id="rId25"/>
    <p:sldId id="387" r:id="rId26"/>
    <p:sldId id="358" r:id="rId27"/>
    <p:sldId id="388" r:id="rId28"/>
    <p:sldId id="389" r:id="rId29"/>
    <p:sldId id="390" r:id="rId30"/>
    <p:sldId id="352" r:id="rId31"/>
    <p:sldId id="359" r:id="rId32"/>
    <p:sldId id="370" r:id="rId33"/>
    <p:sldId id="371" r:id="rId34"/>
    <p:sldId id="375" r:id="rId35"/>
    <p:sldId id="372" r:id="rId36"/>
    <p:sldId id="374" r:id="rId37"/>
    <p:sldId id="356" r:id="rId38"/>
    <p:sldId id="355"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4660"/>
  </p:normalViewPr>
  <p:slideViewPr>
    <p:cSldViewPr snapToGrid="0">
      <p:cViewPr varScale="1">
        <p:scale>
          <a:sx n="70" d="100"/>
          <a:sy n="70"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A423F-B5C7-428D-9538-DB5357746E78}" type="doc">
      <dgm:prSet loTypeId="urn:microsoft.com/office/officeart/2009/3/layout/DescendingProcess" loCatId="process" qsTypeId="urn:microsoft.com/office/officeart/2005/8/quickstyle/simple4" qsCatId="simple" csTypeId="urn:microsoft.com/office/officeart/2005/8/colors/accent6_4" csCatId="accent6" phldr="1"/>
      <dgm:spPr/>
      <dgm:t>
        <a:bodyPr/>
        <a:lstStyle/>
        <a:p>
          <a:endParaRPr lang="fr-FR"/>
        </a:p>
      </dgm:t>
    </dgm:pt>
    <dgm:pt modelId="{F3540D86-129D-496C-8350-68CFA3F03C71}">
      <dgm:prSet phldrT="[Texte]" custT="1"/>
      <dgm:spPr/>
      <dgm:t>
        <a:bodyPr/>
        <a:lstStyle/>
        <a:p>
          <a:r>
            <a:rPr lang="fr-FR" sz="2800" dirty="0" smtClean="0">
              <a:latin typeface="Lucida Bright" panose="02040602050505020304" pitchFamily="18" charset="0"/>
            </a:rPr>
            <a:t>INTRODUCTION</a:t>
          </a:r>
          <a:endParaRPr lang="fr-FR" sz="2800" dirty="0">
            <a:latin typeface="Lucida Bright" panose="02040602050505020304" pitchFamily="18" charset="0"/>
          </a:endParaRPr>
        </a:p>
      </dgm:t>
    </dgm:pt>
    <dgm:pt modelId="{77E78774-19D4-461E-80D2-B8C9C77F5A6A}" type="parTrans" cxnId="{D4ECE4AD-93D3-4A99-8E6B-AF3E395A645F}">
      <dgm:prSet/>
      <dgm:spPr/>
      <dgm:t>
        <a:bodyPr/>
        <a:lstStyle/>
        <a:p>
          <a:endParaRPr lang="fr-FR"/>
        </a:p>
      </dgm:t>
    </dgm:pt>
    <dgm:pt modelId="{5C5250B7-9701-4178-A666-778D204D7BAE}" type="sibTrans" cxnId="{D4ECE4AD-93D3-4A99-8E6B-AF3E395A645F}">
      <dgm:prSet/>
      <dgm:spPr/>
      <dgm:t>
        <a:bodyPr/>
        <a:lstStyle/>
        <a:p>
          <a:endParaRPr lang="fr-FR"/>
        </a:p>
      </dgm:t>
    </dgm:pt>
    <dgm:pt modelId="{9545DD4B-A5D3-4D64-A98E-6A7D6ACA2F33}">
      <dgm:prSet phldrT="[Texte]" custT="1"/>
      <dgm:spPr/>
      <dgm:t>
        <a:bodyPr/>
        <a:lstStyle/>
        <a:p>
          <a:r>
            <a:rPr lang="fr-FR" sz="2800" dirty="0" smtClean="0">
              <a:latin typeface="Lucida Bright" panose="02040602050505020304" pitchFamily="18" charset="0"/>
            </a:rPr>
            <a:t>PLANIFICATION ET ARCHITECTURE</a:t>
          </a:r>
          <a:endParaRPr lang="fr-FR" sz="2800" dirty="0">
            <a:latin typeface="Lucida Bright" panose="02040602050505020304" pitchFamily="18" charset="0"/>
          </a:endParaRPr>
        </a:p>
      </dgm:t>
    </dgm:pt>
    <dgm:pt modelId="{74C0F28C-7BCB-4C2E-AA35-606278DFA924}" type="parTrans" cxnId="{D98EDA48-3596-4EA1-806E-88D1AE6BB1E9}">
      <dgm:prSet/>
      <dgm:spPr/>
      <dgm:t>
        <a:bodyPr/>
        <a:lstStyle/>
        <a:p>
          <a:endParaRPr lang="fr-FR"/>
        </a:p>
      </dgm:t>
    </dgm:pt>
    <dgm:pt modelId="{4512BB95-367A-4171-934B-036FF5387BB8}" type="sibTrans" cxnId="{D98EDA48-3596-4EA1-806E-88D1AE6BB1E9}">
      <dgm:prSet/>
      <dgm:spPr>
        <a:solidFill>
          <a:schemeClr val="accent2">
            <a:lumMod val="75000"/>
          </a:schemeClr>
        </a:solidFill>
      </dgm:spPr>
      <dgm:t>
        <a:bodyPr/>
        <a:lstStyle/>
        <a:p>
          <a:endParaRPr lang="fr-FR"/>
        </a:p>
      </dgm:t>
    </dgm:pt>
    <dgm:pt modelId="{F354266B-676E-4112-AC01-EA0CDD8C1C7C}">
      <dgm:prSet phldrT="[Texte]" custT="1"/>
      <dgm:spPr/>
      <dgm:t>
        <a:bodyPr/>
        <a:lstStyle/>
        <a:p>
          <a:r>
            <a:rPr lang="fr-FR" sz="2800" dirty="0" smtClean="0">
              <a:latin typeface="Lucida Bright" panose="02040602050505020304" pitchFamily="18" charset="0"/>
            </a:rPr>
            <a:t>LES RELEASES DU PROJET</a:t>
          </a:r>
          <a:endParaRPr lang="fr-FR" sz="2800" dirty="0">
            <a:latin typeface="Lucida Bright" panose="02040602050505020304" pitchFamily="18" charset="0"/>
          </a:endParaRPr>
        </a:p>
      </dgm:t>
    </dgm:pt>
    <dgm:pt modelId="{DD9E344F-C462-4366-9898-A8E926248816}" type="parTrans" cxnId="{C7A30DF3-A0BC-436A-AC1B-EB1A8F0208F8}">
      <dgm:prSet/>
      <dgm:spPr/>
      <dgm:t>
        <a:bodyPr/>
        <a:lstStyle/>
        <a:p>
          <a:endParaRPr lang="fr-FR"/>
        </a:p>
      </dgm:t>
    </dgm:pt>
    <dgm:pt modelId="{8062FB9E-DEBF-40C0-91A7-F2EE76A60D0E}" type="sibTrans" cxnId="{C7A30DF3-A0BC-436A-AC1B-EB1A8F0208F8}">
      <dgm:prSet/>
      <dgm:spPr>
        <a:solidFill>
          <a:schemeClr val="accent2">
            <a:lumMod val="75000"/>
          </a:schemeClr>
        </a:solidFill>
      </dgm:spPr>
      <dgm:t>
        <a:bodyPr/>
        <a:lstStyle/>
        <a:p>
          <a:endParaRPr lang="fr-FR"/>
        </a:p>
      </dgm:t>
    </dgm:pt>
    <dgm:pt modelId="{FCD92C1D-FE01-49FE-A0E5-1AADCCB2F788}">
      <dgm:prSet phldrT="[Texte]" custT="1"/>
      <dgm:spPr/>
      <dgm:t>
        <a:bodyPr/>
        <a:lstStyle/>
        <a:p>
          <a:r>
            <a:rPr lang="fr-FR" sz="2800" dirty="0" smtClean="0">
              <a:latin typeface="Lucida Bright" panose="02040602050505020304" pitchFamily="18" charset="0"/>
            </a:rPr>
            <a:t>CONCLUSION ET PERSPECTIVES</a:t>
          </a:r>
          <a:endParaRPr lang="fr-FR" sz="2800" dirty="0">
            <a:latin typeface="Lucida Bright" panose="02040602050505020304" pitchFamily="18" charset="0"/>
          </a:endParaRPr>
        </a:p>
      </dgm:t>
    </dgm:pt>
    <dgm:pt modelId="{253BE695-5DB9-455A-B59A-6481D0C22492}" type="parTrans" cxnId="{1DDD2C43-5DFA-4463-905A-98658F4939ED}">
      <dgm:prSet/>
      <dgm:spPr/>
      <dgm:t>
        <a:bodyPr/>
        <a:lstStyle/>
        <a:p>
          <a:endParaRPr lang="fr-FR"/>
        </a:p>
      </dgm:t>
    </dgm:pt>
    <dgm:pt modelId="{C663D882-9BE3-4E52-AA6B-A0D5609F8430}" type="sibTrans" cxnId="{1DDD2C43-5DFA-4463-905A-98658F4939ED}">
      <dgm:prSet/>
      <dgm:spPr/>
      <dgm:t>
        <a:bodyPr/>
        <a:lstStyle/>
        <a:p>
          <a:endParaRPr lang="fr-FR"/>
        </a:p>
      </dgm:t>
    </dgm:pt>
    <dgm:pt modelId="{5557CE43-501A-4DA8-87DF-3298B47F6BA9}" type="pres">
      <dgm:prSet presAssocID="{D2FA423F-B5C7-428D-9538-DB5357746E78}" presName="Name0" presStyleCnt="0">
        <dgm:presLayoutVars>
          <dgm:chMax val="7"/>
          <dgm:chPref val="5"/>
        </dgm:presLayoutVars>
      </dgm:prSet>
      <dgm:spPr/>
      <dgm:t>
        <a:bodyPr/>
        <a:lstStyle/>
        <a:p>
          <a:endParaRPr lang="fr-FR"/>
        </a:p>
      </dgm:t>
    </dgm:pt>
    <dgm:pt modelId="{EDBE5C23-5D1C-4195-8D07-B3152A2AA595}" type="pres">
      <dgm:prSet presAssocID="{D2FA423F-B5C7-428D-9538-DB5357746E78}" presName="arrowNode" presStyleLbl="node1" presStyleIdx="0" presStyleCnt="1" custScaleX="135521"/>
      <dgm:spPr/>
    </dgm:pt>
    <dgm:pt modelId="{394DFA09-2391-45D2-A962-96B467E3DA97}" type="pres">
      <dgm:prSet presAssocID="{F3540D86-129D-496C-8350-68CFA3F03C71}" presName="txNode1" presStyleLbl="revTx" presStyleIdx="0" presStyleCnt="4" custScaleX="208677" custScaleY="44567" custLinFactNeighborX="-27784" custLinFactNeighborY="77605">
        <dgm:presLayoutVars>
          <dgm:bulletEnabled val="1"/>
        </dgm:presLayoutVars>
      </dgm:prSet>
      <dgm:spPr/>
      <dgm:t>
        <a:bodyPr/>
        <a:lstStyle/>
        <a:p>
          <a:endParaRPr lang="fr-FR"/>
        </a:p>
      </dgm:t>
    </dgm:pt>
    <dgm:pt modelId="{FDD26F04-E126-4D10-9E4D-9DF68C717DB0}" type="pres">
      <dgm:prSet presAssocID="{9545DD4B-A5D3-4D64-A98E-6A7D6ACA2F33}" presName="txNode2" presStyleLbl="revTx" presStyleIdx="1" presStyleCnt="4" custScaleX="239500" custLinFactNeighborX="-3162" custLinFactNeighborY="51275">
        <dgm:presLayoutVars>
          <dgm:bulletEnabled val="1"/>
        </dgm:presLayoutVars>
      </dgm:prSet>
      <dgm:spPr/>
      <dgm:t>
        <a:bodyPr/>
        <a:lstStyle/>
        <a:p>
          <a:endParaRPr lang="fr-FR"/>
        </a:p>
      </dgm:t>
    </dgm:pt>
    <dgm:pt modelId="{2D7F28CB-8FC1-423C-858F-F293EDCB242E}" type="pres">
      <dgm:prSet presAssocID="{4512BB95-367A-4171-934B-036FF5387BB8}" presName="dotNode2" presStyleCnt="0"/>
      <dgm:spPr/>
    </dgm:pt>
    <dgm:pt modelId="{37933C77-7893-467F-9613-0264CA960DC6}" type="pres">
      <dgm:prSet presAssocID="{4512BB95-367A-4171-934B-036FF5387BB8}" presName="dotRepeatNode" presStyleLbl="fgShp" presStyleIdx="0" presStyleCnt="2"/>
      <dgm:spPr/>
      <dgm:t>
        <a:bodyPr/>
        <a:lstStyle/>
        <a:p>
          <a:endParaRPr lang="fr-FR"/>
        </a:p>
      </dgm:t>
    </dgm:pt>
    <dgm:pt modelId="{6AA7AB04-7DB7-4B41-A726-7281F7658FA4}" type="pres">
      <dgm:prSet presAssocID="{F354266B-676E-4112-AC01-EA0CDD8C1C7C}" presName="txNode3" presStyleLbl="revTx" presStyleIdx="2" presStyleCnt="4" custScaleX="208321" custLinFactNeighborX="61276" custLinFactNeighborY="47118">
        <dgm:presLayoutVars>
          <dgm:bulletEnabled val="1"/>
        </dgm:presLayoutVars>
      </dgm:prSet>
      <dgm:spPr/>
      <dgm:t>
        <a:bodyPr/>
        <a:lstStyle/>
        <a:p>
          <a:endParaRPr lang="fr-FR"/>
        </a:p>
      </dgm:t>
    </dgm:pt>
    <dgm:pt modelId="{D9A4AD53-EAD3-4A8A-B449-C12636A77254}" type="pres">
      <dgm:prSet presAssocID="{8062FB9E-DEBF-40C0-91A7-F2EE76A60D0E}" presName="dotNode3" presStyleCnt="0"/>
      <dgm:spPr/>
    </dgm:pt>
    <dgm:pt modelId="{63C462F7-2F5F-4F41-B7C1-423EE61C9C2F}" type="pres">
      <dgm:prSet presAssocID="{8062FB9E-DEBF-40C0-91A7-F2EE76A60D0E}" presName="dotRepeatNode" presStyleLbl="fgShp" presStyleIdx="1" presStyleCnt="2"/>
      <dgm:spPr/>
      <dgm:t>
        <a:bodyPr/>
        <a:lstStyle/>
        <a:p>
          <a:endParaRPr lang="fr-FR"/>
        </a:p>
      </dgm:t>
    </dgm:pt>
    <dgm:pt modelId="{8A070E40-2D54-4B6F-A50D-E7540CE6D5A7}" type="pres">
      <dgm:prSet presAssocID="{FCD92C1D-FE01-49FE-A0E5-1AADCCB2F788}" presName="txNode4" presStyleLbl="revTx" presStyleIdx="3" presStyleCnt="4" custScaleX="196164" custLinFactNeighborX="28623" custLinFactNeighborY="-60975">
        <dgm:presLayoutVars>
          <dgm:bulletEnabled val="1"/>
        </dgm:presLayoutVars>
      </dgm:prSet>
      <dgm:spPr/>
      <dgm:t>
        <a:bodyPr/>
        <a:lstStyle/>
        <a:p>
          <a:endParaRPr lang="fr-FR"/>
        </a:p>
      </dgm:t>
    </dgm:pt>
  </dgm:ptLst>
  <dgm:cxnLst>
    <dgm:cxn modelId="{C45E8426-48CF-40CC-A92C-A6EC19D6A470}" type="presOf" srcId="{FCD92C1D-FE01-49FE-A0E5-1AADCCB2F788}" destId="{8A070E40-2D54-4B6F-A50D-E7540CE6D5A7}" srcOrd="0" destOrd="0" presId="urn:microsoft.com/office/officeart/2009/3/layout/DescendingProcess"/>
    <dgm:cxn modelId="{E42089FC-698E-4DBD-BAA2-322B9CF4C70E}" type="presOf" srcId="{D2FA423F-B5C7-428D-9538-DB5357746E78}" destId="{5557CE43-501A-4DA8-87DF-3298B47F6BA9}" srcOrd="0" destOrd="0" presId="urn:microsoft.com/office/officeart/2009/3/layout/DescendingProcess"/>
    <dgm:cxn modelId="{C7A30DF3-A0BC-436A-AC1B-EB1A8F0208F8}" srcId="{D2FA423F-B5C7-428D-9538-DB5357746E78}" destId="{F354266B-676E-4112-AC01-EA0CDD8C1C7C}" srcOrd="2" destOrd="0" parTransId="{DD9E344F-C462-4366-9898-A8E926248816}" sibTransId="{8062FB9E-DEBF-40C0-91A7-F2EE76A60D0E}"/>
    <dgm:cxn modelId="{D98EDA48-3596-4EA1-806E-88D1AE6BB1E9}" srcId="{D2FA423F-B5C7-428D-9538-DB5357746E78}" destId="{9545DD4B-A5D3-4D64-A98E-6A7D6ACA2F33}" srcOrd="1" destOrd="0" parTransId="{74C0F28C-7BCB-4C2E-AA35-606278DFA924}" sibTransId="{4512BB95-367A-4171-934B-036FF5387BB8}"/>
    <dgm:cxn modelId="{C9255F21-1979-4D76-9B91-2973C05D9925}" type="presOf" srcId="{9545DD4B-A5D3-4D64-A98E-6A7D6ACA2F33}" destId="{FDD26F04-E126-4D10-9E4D-9DF68C717DB0}" srcOrd="0" destOrd="0" presId="urn:microsoft.com/office/officeart/2009/3/layout/DescendingProcess"/>
    <dgm:cxn modelId="{FA04AC98-7A95-49F5-8C59-DB2F76CB7978}" type="presOf" srcId="{F354266B-676E-4112-AC01-EA0CDD8C1C7C}" destId="{6AA7AB04-7DB7-4B41-A726-7281F7658FA4}" srcOrd="0" destOrd="0" presId="urn:microsoft.com/office/officeart/2009/3/layout/DescendingProcess"/>
    <dgm:cxn modelId="{1DDD2C43-5DFA-4463-905A-98658F4939ED}" srcId="{D2FA423F-B5C7-428D-9538-DB5357746E78}" destId="{FCD92C1D-FE01-49FE-A0E5-1AADCCB2F788}" srcOrd="3" destOrd="0" parTransId="{253BE695-5DB9-455A-B59A-6481D0C22492}" sibTransId="{C663D882-9BE3-4E52-AA6B-A0D5609F8430}"/>
    <dgm:cxn modelId="{913D4663-E069-499D-9E5D-7E2C9B08D8DA}" type="presOf" srcId="{F3540D86-129D-496C-8350-68CFA3F03C71}" destId="{394DFA09-2391-45D2-A962-96B467E3DA97}" srcOrd="0" destOrd="0" presId="urn:microsoft.com/office/officeart/2009/3/layout/DescendingProcess"/>
    <dgm:cxn modelId="{75DF5855-0F9C-46E5-9C18-5923A2DC89B0}" type="presOf" srcId="{4512BB95-367A-4171-934B-036FF5387BB8}" destId="{37933C77-7893-467F-9613-0264CA960DC6}" srcOrd="0" destOrd="0" presId="urn:microsoft.com/office/officeart/2009/3/layout/DescendingProcess"/>
    <dgm:cxn modelId="{D4ECE4AD-93D3-4A99-8E6B-AF3E395A645F}" srcId="{D2FA423F-B5C7-428D-9538-DB5357746E78}" destId="{F3540D86-129D-496C-8350-68CFA3F03C71}" srcOrd="0" destOrd="0" parTransId="{77E78774-19D4-461E-80D2-B8C9C77F5A6A}" sibTransId="{5C5250B7-9701-4178-A666-778D204D7BAE}"/>
    <dgm:cxn modelId="{CB79F01A-324F-425F-BCD9-B635B478BEA9}" type="presOf" srcId="{8062FB9E-DEBF-40C0-91A7-F2EE76A60D0E}" destId="{63C462F7-2F5F-4F41-B7C1-423EE61C9C2F}" srcOrd="0" destOrd="0" presId="urn:microsoft.com/office/officeart/2009/3/layout/DescendingProcess"/>
    <dgm:cxn modelId="{11CBAAED-27E1-41DD-87A3-54CA7F6D1E41}" type="presParOf" srcId="{5557CE43-501A-4DA8-87DF-3298B47F6BA9}" destId="{EDBE5C23-5D1C-4195-8D07-B3152A2AA595}" srcOrd="0" destOrd="0" presId="urn:microsoft.com/office/officeart/2009/3/layout/DescendingProcess"/>
    <dgm:cxn modelId="{DFBA5132-DAFA-498C-ACF2-B429F9CA4E13}" type="presParOf" srcId="{5557CE43-501A-4DA8-87DF-3298B47F6BA9}" destId="{394DFA09-2391-45D2-A962-96B467E3DA97}" srcOrd="1" destOrd="0" presId="urn:microsoft.com/office/officeart/2009/3/layout/DescendingProcess"/>
    <dgm:cxn modelId="{2983E8E1-D110-4602-B3A4-D4871302B0C8}" type="presParOf" srcId="{5557CE43-501A-4DA8-87DF-3298B47F6BA9}" destId="{FDD26F04-E126-4D10-9E4D-9DF68C717DB0}" srcOrd="2" destOrd="0" presId="urn:microsoft.com/office/officeart/2009/3/layout/DescendingProcess"/>
    <dgm:cxn modelId="{6EB90C56-1205-4962-ABB3-FE81ED170E10}" type="presParOf" srcId="{5557CE43-501A-4DA8-87DF-3298B47F6BA9}" destId="{2D7F28CB-8FC1-423C-858F-F293EDCB242E}" srcOrd="3" destOrd="0" presId="urn:microsoft.com/office/officeart/2009/3/layout/DescendingProcess"/>
    <dgm:cxn modelId="{9B4863BA-9898-45D2-94AD-1BEA8DD8298A}" type="presParOf" srcId="{2D7F28CB-8FC1-423C-858F-F293EDCB242E}" destId="{37933C77-7893-467F-9613-0264CA960DC6}" srcOrd="0" destOrd="0" presId="urn:microsoft.com/office/officeart/2009/3/layout/DescendingProcess"/>
    <dgm:cxn modelId="{DBA3007D-4DEB-492B-AAEE-E6CC59A5CBEE}" type="presParOf" srcId="{5557CE43-501A-4DA8-87DF-3298B47F6BA9}" destId="{6AA7AB04-7DB7-4B41-A726-7281F7658FA4}" srcOrd="4" destOrd="0" presId="urn:microsoft.com/office/officeart/2009/3/layout/DescendingProcess"/>
    <dgm:cxn modelId="{4B650535-35BE-4B3B-8C2D-F824FB449152}" type="presParOf" srcId="{5557CE43-501A-4DA8-87DF-3298B47F6BA9}" destId="{D9A4AD53-EAD3-4A8A-B449-C12636A77254}" srcOrd="5" destOrd="0" presId="urn:microsoft.com/office/officeart/2009/3/layout/DescendingProcess"/>
    <dgm:cxn modelId="{2A272BF2-48B1-4F3B-99D3-31D8397287BB}" type="presParOf" srcId="{D9A4AD53-EAD3-4A8A-B449-C12636A77254}" destId="{63C462F7-2F5F-4F41-B7C1-423EE61C9C2F}" srcOrd="0" destOrd="0" presId="urn:microsoft.com/office/officeart/2009/3/layout/DescendingProcess"/>
    <dgm:cxn modelId="{29BD43F0-6D39-4175-A39F-C76E15902890}" type="presParOf" srcId="{5557CE43-501A-4DA8-87DF-3298B47F6BA9}" destId="{8A070E40-2D54-4B6F-A50D-E7540CE6D5A7}"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8363E0-C769-4258-8846-545B3008F090}" type="doc">
      <dgm:prSet loTypeId="urn:microsoft.com/office/officeart/2005/8/layout/target1" loCatId="relationship" qsTypeId="urn:microsoft.com/office/officeart/2005/8/quickstyle/simple5" qsCatId="simple" csTypeId="urn:microsoft.com/office/officeart/2005/8/colors/colorful3" csCatId="colorful" phldr="1"/>
      <dgm:spPr/>
      <dgm:t>
        <a:bodyPr/>
        <a:lstStyle/>
        <a:p>
          <a:endParaRPr lang="fr-FR"/>
        </a:p>
      </dgm:t>
    </dgm:pt>
    <dgm:pt modelId="{79A9CA75-C9E1-444D-B511-C34CC2AFB6A6}">
      <dgm:prSet phldrT="[Texte]" custT="1"/>
      <dgm:spPr/>
      <dgm:t>
        <a:bodyPr/>
        <a:lstStyle/>
        <a:p>
          <a:r>
            <a:rPr lang="fr-FR" sz="1600" dirty="0" smtClean="0">
              <a:latin typeface="Lucida Bright" panose="02040602050505020304" pitchFamily="18" charset="0"/>
            </a:rPr>
            <a:t>Déployée</a:t>
          </a:r>
          <a:endParaRPr lang="fr-FR" sz="1600" dirty="0">
            <a:latin typeface="Lucida Bright" panose="02040602050505020304" pitchFamily="18" charset="0"/>
          </a:endParaRPr>
        </a:p>
      </dgm:t>
    </dgm:pt>
    <dgm:pt modelId="{E13646A7-C56D-4B7F-97C5-515B1E7BE4FA}" type="parTrans" cxnId="{ECA56CE4-A97E-4758-999E-0A8F4BC5B8E3}">
      <dgm:prSet/>
      <dgm:spPr/>
      <dgm:t>
        <a:bodyPr/>
        <a:lstStyle/>
        <a:p>
          <a:endParaRPr lang="fr-FR"/>
        </a:p>
      </dgm:t>
    </dgm:pt>
    <dgm:pt modelId="{A4E73CCD-9BF9-4E14-99BB-0CB04441177E}" type="sibTrans" cxnId="{ECA56CE4-A97E-4758-999E-0A8F4BC5B8E3}">
      <dgm:prSet/>
      <dgm:spPr/>
      <dgm:t>
        <a:bodyPr/>
        <a:lstStyle/>
        <a:p>
          <a:endParaRPr lang="fr-FR"/>
        </a:p>
      </dgm:t>
    </dgm:pt>
    <dgm:pt modelId="{44CD4F98-E9E5-4879-9FDC-003D0CAFA4EF}">
      <dgm:prSet phldrT="[Texte]" custT="1"/>
      <dgm:spPr/>
      <dgm:t>
        <a:bodyPr/>
        <a:lstStyle/>
        <a:p>
          <a:r>
            <a:rPr lang="fr-FR" sz="1600" dirty="0" smtClean="0">
              <a:latin typeface="Lucida Bright" panose="02040602050505020304" pitchFamily="18" charset="0"/>
            </a:rPr>
            <a:t>Prête à être utilisée</a:t>
          </a:r>
          <a:endParaRPr lang="fr-FR" sz="1600" dirty="0">
            <a:latin typeface="Lucida Bright" panose="02040602050505020304" pitchFamily="18" charset="0"/>
          </a:endParaRPr>
        </a:p>
      </dgm:t>
    </dgm:pt>
    <dgm:pt modelId="{D049B15B-4FB4-4406-BA68-B83A7E2FE769}" type="parTrans" cxnId="{D5F01F4A-6286-478D-B329-F865DCAB0950}">
      <dgm:prSet/>
      <dgm:spPr/>
      <dgm:t>
        <a:bodyPr/>
        <a:lstStyle/>
        <a:p>
          <a:endParaRPr lang="fr-FR"/>
        </a:p>
      </dgm:t>
    </dgm:pt>
    <dgm:pt modelId="{4EBEA544-617B-4BBC-93F2-CB718CE9927E}" type="sibTrans" cxnId="{D5F01F4A-6286-478D-B329-F865DCAB0950}">
      <dgm:prSet/>
      <dgm:spPr/>
      <dgm:t>
        <a:bodyPr/>
        <a:lstStyle/>
        <a:p>
          <a:endParaRPr lang="fr-FR"/>
        </a:p>
      </dgm:t>
    </dgm:pt>
    <dgm:pt modelId="{86D811A7-8CAB-4956-BCE2-EF71E7368AD9}" type="pres">
      <dgm:prSet presAssocID="{8C8363E0-C769-4258-8846-545B3008F090}" presName="composite" presStyleCnt="0">
        <dgm:presLayoutVars>
          <dgm:chMax val="5"/>
          <dgm:dir/>
          <dgm:resizeHandles val="exact"/>
        </dgm:presLayoutVars>
      </dgm:prSet>
      <dgm:spPr/>
      <dgm:t>
        <a:bodyPr/>
        <a:lstStyle/>
        <a:p>
          <a:endParaRPr lang="fr-FR"/>
        </a:p>
      </dgm:t>
    </dgm:pt>
    <dgm:pt modelId="{EA486A67-0385-49CA-8C38-8EC9B6972F73}" type="pres">
      <dgm:prSet presAssocID="{79A9CA75-C9E1-444D-B511-C34CC2AFB6A6}" presName="circle1" presStyleLbl="lnNode1" presStyleIdx="0" presStyleCnt="2"/>
      <dgm:spPr/>
    </dgm:pt>
    <dgm:pt modelId="{95A9305B-690D-4A3E-8A5D-B01670796718}" type="pres">
      <dgm:prSet presAssocID="{79A9CA75-C9E1-444D-B511-C34CC2AFB6A6}" presName="text1" presStyleLbl="revTx" presStyleIdx="0" presStyleCnt="2" custScaleX="208415" custLinFactNeighborX="42280">
        <dgm:presLayoutVars>
          <dgm:bulletEnabled val="1"/>
        </dgm:presLayoutVars>
      </dgm:prSet>
      <dgm:spPr/>
      <dgm:t>
        <a:bodyPr/>
        <a:lstStyle/>
        <a:p>
          <a:endParaRPr lang="fr-FR"/>
        </a:p>
      </dgm:t>
    </dgm:pt>
    <dgm:pt modelId="{B787C984-0397-483F-AAC6-CD1A693EDAA1}" type="pres">
      <dgm:prSet presAssocID="{79A9CA75-C9E1-444D-B511-C34CC2AFB6A6}" presName="line1" presStyleLbl="callout" presStyleIdx="0" presStyleCnt="4"/>
      <dgm:spPr/>
    </dgm:pt>
    <dgm:pt modelId="{B44A3B3D-E965-4AB5-9C17-F9D5E522B521}" type="pres">
      <dgm:prSet presAssocID="{79A9CA75-C9E1-444D-B511-C34CC2AFB6A6}" presName="d1" presStyleLbl="callout" presStyleIdx="1" presStyleCnt="4"/>
      <dgm:spPr/>
    </dgm:pt>
    <dgm:pt modelId="{7D67A6CC-5314-40FF-BDC5-E621D5F502FD}" type="pres">
      <dgm:prSet presAssocID="{44CD4F98-E9E5-4879-9FDC-003D0CAFA4EF}" presName="circle2" presStyleLbl="lnNode1" presStyleIdx="1" presStyleCnt="2"/>
      <dgm:spPr/>
    </dgm:pt>
    <dgm:pt modelId="{7C043767-C368-426D-A978-6EEF09AD9AA7}" type="pres">
      <dgm:prSet presAssocID="{44CD4F98-E9E5-4879-9FDC-003D0CAFA4EF}" presName="text2" presStyleLbl="revTx" presStyleIdx="1" presStyleCnt="2" custScaleX="328683" custLinFactX="296" custLinFactNeighborX="100000" custLinFactNeighborY="5454">
        <dgm:presLayoutVars>
          <dgm:bulletEnabled val="1"/>
        </dgm:presLayoutVars>
      </dgm:prSet>
      <dgm:spPr/>
      <dgm:t>
        <a:bodyPr/>
        <a:lstStyle/>
        <a:p>
          <a:endParaRPr lang="fr-FR"/>
        </a:p>
      </dgm:t>
    </dgm:pt>
    <dgm:pt modelId="{B65260EA-DF33-463C-9D5A-ACDBAC77BC5E}" type="pres">
      <dgm:prSet presAssocID="{44CD4F98-E9E5-4879-9FDC-003D0CAFA4EF}" presName="line2" presStyleLbl="callout" presStyleIdx="2" presStyleCnt="4"/>
      <dgm:spPr/>
    </dgm:pt>
    <dgm:pt modelId="{7A73E1CE-8A23-46DD-B48E-0BCCFD2F4D90}" type="pres">
      <dgm:prSet presAssocID="{44CD4F98-E9E5-4879-9FDC-003D0CAFA4EF}" presName="d2" presStyleLbl="callout" presStyleIdx="3" presStyleCnt="4"/>
      <dgm:spPr/>
    </dgm:pt>
  </dgm:ptLst>
  <dgm:cxnLst>
    <dgm:cxn modelId="{D5F01F4A-6286-478D-B329-F865DCAB0950}" srcId="{8C8363E0-C769-4258-8846-545B3008F090}" destId="{44CD4F98-E9E5-4879-9FDC-003D0CAFA4EF}" srcOrd="1" destOrd="0" parTransId="{D049B15B-4FB4-4406-BA68-B83A7E2FE769}" sibTransId="{4EBEA544-617B-4BBC-93F2-CB718CE9927E}"/>
    <dgm:cxn modelId="{ECA56CE4-A97E-4758-999E-0A8F4BC5B8E3}" srcId="{8C8363E0-C769-4258-8846-545B3008F090}" destId="{79A9CA75-C9E1-444D-B511-C34CC2AFB6A6}" srcOrd="0" destOrd="0" parTransId="{E13646A7-C56D-4B7F-97C5-515B1E7BE4FA}" sibTransId="{A4E73CCD-9BF9-4E14-99BB-0CB04441177E}"/>
    <dgm:cxn modelId="{C99EE3C5-9CD8-42EC-8F38-DC5297EBB386}" type="presOf" srcId="{79A9CA75-C9E1-444D-B511-C34CC2AFB6A6}" destId="{95A9305B-690D-4A3E-8A5D-B01670796718}" srcOrd="0" destOrd="0" presId="urn:microsoft.com/office/officeart/2005/8/layout/target1"/>
    <dgm:cxn modelId="{74B3418B-4DD2-4352-9759-F49217F7E781}" type="presOf" srcId="{8C8363E0-C769-4258-8846-545B3008F090}" destId="{86D811A7-8CAB-4956-BCE2-EF71E7368AD9}" srcOrd="0" destOrd="0" presId="urn:microsoft.com/office/officeart/2005/8/layout/target1"/>
    <dgm:cxn modelId="{501DE9AD-D321-4E81-AED1-7F839600566E}" type="presOf" srcId="{44CD4F98-E9E5-4879-9FDC-003D0CAFA4EF}" destId="{7C043767-C368-426D-A978-6EEF09AD9AA7}" srcOrd="0" destOrd="0" presId="urn:microsoft.com/office/officeart/2005/8/layout/target1"/>
    <dgm:cxn modelId="{C1EAE3A2-3BB8-4F7F-A46E-7B1DE53170C7}" type="presParOf" srcId="{86D811A7-8CAB-4956-BCE2-EF71E7368AD9}" destId="{EA486A67-0385-49CA-8C38-8EC9B6972F73}" srcOrd="0" destOrd="0" presId="urn:microsoft.com/office/officeart/2005/8/layout/target1"/>
    <dgm:cxn modelId="{0883B096-BC94-483C-BF54-E2B79BA58401}" type="presParOf" srcId="{86D811A7-8CAB-4956-BCE2-EF71E7368AD9}" destId="{95A9305B-690D-4A3E-8A5D-B01670796718}" srcOrd="1" destOrd="0" presId="urn:microsoft.com/office/officeart/2005/8/layout/target1"/>
    <dgm:cxn modelId="{005757BA-B00D-4A2A-B3C9-24792D403BD2}" type="presParOf" srcId="{86D811A7-8CAB-4956-BCE2-EF71E7368AD9}" destId="{B787C984-0397-483F-AAC6-CD1A693EDAA1}" srcOrd="2" destOrd="0" presId="urn:microsoft.com/office/officeart/2005/8/layout/target1"/>
    <dgm:cxn modelId="{D4454FE8-EBB0-44DD-B9C7-F3384771B648}" type="presParOf" srcId="{86D811A7-8CAB-4956-BCE2-EF71E7368AD9}" destId="{B44A3B3D-E965-4AB5-9C17-F9D5E522B521}" srcOrd="3" destOrd="0" presId="urn:microsoft.com/office/officeart/2005/8/layout/target1"/>
    <dgm:cxn modelId="{5B368F11-E5F9-4066-B80A-083D6E4FB228}" type="presParOf" srcId="{86D811A7-8CAB-4956-BCE2-EF71E7368AD9}" destId="{7D67A6CC-5314-40FF-BDC5-E621D5F502FD}" srcOrd="4" destOrd="0" presId="urn:microsoft.com/office/officeart/2005/8/layout/target1"/>
    <dgm:cxn modelId="{64B151C9-D23C-4D88-A733-D0CCDF29CFA3}" type="presParOf" srcId="{86D811A7-8CAB-4956-BCE2-EF71E7368AD9}" destId="{7C043767-C368-426D-A978-6EEF09AD9AA7}" srcOrd="5" destOrd="0" presId="urn:microsoft.com/office/officeart/2005/8/layout/target1"/>
    <dgm:cxn modelId="{FE802A93-F368-40E1-ABB5-6995F42ED83B}" type="presParOf" srcId="{86D811A7-8CAB-4956-BCE2-EF71E7368AD9}" destId="{B65260EA-DF33-463C-9D5A-ACDBAC77BC5E}" srcOrd="6" destOrd="0" presId="urn:microsoft.com/office/officeart/2005/8/layout/target1"/>
    <dgm:cxn modelId="{317C7964-2187-480D-85BB-79FA98838CB6}" type="presParOf" srcId="{86D811A7-8CAB-4956-BCE2-EF71E7368AD9}" destId="{7A73E1CE-8A23-46DD-B48E-0BCCFD2F4D90}" srcOrd="7" destOrd="0" presId="urn:microsoft.com/office/officeart/2005/8/layout/targe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3FD39D-2372-4D21-AB45-992A6049F1F2}" type="doc">
      <dgm:prSet loTypeId="urn:microsoft.com/office/officeart/2005/8/layout/venn1" loCatId="relationship" qsTypeId="urn:microsoft.com/office/officeart/2005/8/quickstyle/simple5" qsCatId="simple" csTypeId="urn:microsoft.com/office/officeart/2005/8/colors/colorful3" csCatId="colorful" phldr="1"/>
      <dgm:spPr/>
      <dgm:t>
        <a:bodyPr/>
        <a:lstStyle/>
        <a:p>
          <a:endParaRPr lang="fr-FR"/>
        </a:p>
      </dgm:t>
    </dgm:pt>
    <dgm:pt modelId="{4B93F142-29DD-4F50-A163-3C92F48990ED}">
      <dgm:prSet phldrT="[Texte]" custT="1"/>
      <dgm:spPr/>
      <dgm:t>
        <a:bodyPr/>
        <a:lstStyle/>
        <a:p>
          <a:r>
            <a:rPr lang="fr-FR" sz="1400" dirty="0" smtClean="0">
              <a:latin typeface="Lucida Bright" panose="02040602050505020304" pitchFamily="18" charset="0"/>
            </a:rPr>
            <a:t>Reste à faire</a:t>
          </a:r>
          <a:endParaRPr lang="fr-FR" sz="1400" dirty="0">
            <a:latin typeface="Lucida Bright" panose="02040602050505020304" pitchFamily="18" charset="0"/>
          </a:endParaRPr>
        </a:p>
      </dgm:t>
    </dgm:pt>
    <dgm:pt modelId="{9A48070C-2C05-4235-AF0C-8D9D1985CC55}" type="parTrans" cxnId="{F8E6A1BD-27D3-4ACA-8713-4EB800B220CE}">
      <dgm:prSet/>
      <dgm:spPr/>
      <dgm:t>
        <a:bodyPr/>
        <a:lstStyle/>
        <a:p>
          <a:endParaRPr lang="fr-FR"/>
        </a:p>
      </dgm:t>
    </dgm:pt>
    <dgm:pt modelId="{D54FB504-EF5C-4F64-B3A5-8ED62510FED6}" type="sibTrans" cxnId="{F8E6A1BD-27D3-4ACA-8713-4EB800B220CE}">
      <dgm:prSet/>
      <dgm:spPr/>
      <dgm:t>
        <a:bodyPr/>
        <a:lstStyle/>
        <a:p>
          <a:endParaRPr lang="fr-FR"/>
        </a:p>
      </dgm:t>
    </dgm:pt>
    <dgm:pt modelId="{67BB358D-FD35-474D-B8F3-F9CFE1233B44}">
      <dgm:prSet phldrT="[Texte]" custT="1"/>
      <dgm:spPr/>
      <dgm:t>
        <a:bodyPr/>
        <a:lstStyle/>
        <a:p>
          <a:r>
            <a:rPr lang="fr-FR" sz="1400" dirty="0" smtClean="0">
              <a:latin typeface="Lucida Bright" panose="02040602050505020304" pitchFamily="18" charset="0"/>
            </a:rPr>
            <a:t>Perspectives</a:t>
          </a:r>
          <a:endParaRPr lang="fr-FR" sz="1400" dirty="0">
            <a:latin typeface="Lucida Bright" panose="02040602050505020304" pitchFamily="18" charset="0"/>
          </a:endParaRPr>
        </a:p>
      </dgm:t>
    </dgm:pt>
    <dgm:pt modelId="{169F14C9-4252-4B39-8D06-6C83F553B81A}" type="parTrans" cxnId="{85E96E57-549A-4120-9288-41C013358148}">
      <dgm:prSet/>
      <dgm:spPr/>
      <dgm:t>
        <a:bodyPr/>
        <a:lstStyle/>
        <a:p>
          <a:endParaRPr lang="fr-FR"/>
        </a:p>
      </dgm:t>
    </dgm:pt>
    <dgm:pt modelId="{9CC9107F-F4F0-4BD1-8943-5A03D8CA6485}" type="sibTrans" cxnId="{85E96E57-549A-4120-9288-41C013358148}">
      <dgm:prSet/>
      <dgm:spPr/>
      <dgm:t>
        <a:bodyPr/>
        <a:lstStyle/>
        <a:p>
          <a:endParaRPr lang="fr-FR"/>
        </a:p>
      </dgm:t>
    </dgm:pt>
    <dgm:pt modelId="{DE8A52AC-5388-4196-B5F3-08A4BF454274}" type="pres">
      <dgm:prSet presAssocID="{1A3FD39D-2372-4D21-AB45-992A6049F1F2}" presName="compositeShape" presStyleCnt="0">
        <dgm:presLayoutVars>
          <dgm:chMax val="7"/>
          <dgm:dir/>
          <dgm:resizeHandles val="exact"/>
        </dgm:presLayoutVars>
      </dgm:prSet>
      <dgm:spPr/>
      <dgm:t>
        <a:bodyPr/>
        <a:lstStyle/>
        <a:p>
          <a:endParaRPr lang="fr-FR"/>
        </a:p>
      </dgm:t>
    </dgm:pt>
    <dgm:pt modelId="{3156F429-6701-482F-B997-B57ADE3E8247}" type="pres">
      <dgm:prSet presAssocID="{4B93F142-29DD-4F50-A163-3C92F48990ED}" presName="circ1" presStyleLbl="vennNode1" presStyleIdx="0" presStyleCnt="2"/>
      <dgm:spPr/>
      <dgm:t>
        <a:bodyPr/>
        <a:lstStyle/>
        <a:p>
          <a:endParaRPr lang="fr-FR"/>
        </a:p>
      </dgm:t>
    </dgm:pt>
    <dgm:pt modelId="{29AC99D6-36C6-4871-835B-EBB72EBB7613}" type="pres">
      <dgm:prSet presAssocID="{4B93F142-29DD-4F50-A163-3C92F48990ED}" presName="circ1Tx" presStyleLbl="revTx" presStyleIdx="0" presStyleCnt="0" custScaleX="185800" custLinFactNeighborX="-289" custLinFactNeighborY="12364">
        <dgm:presLayoutVars>
          <dgm:chMax val="0"/>
          <dgm:chPref val="0"/>
          <dgm:bulletEnabled val="1"/>
        </dgm:presLayoutVars>
      </dgm:prSet>
      <dgm:spPr/>
      <dgm:t>
        <a:bodyPr/>
        <a:lstStyle/>
        <a:p>
          <a:endParaRPr lang="fr-FR"/>
        </a:p>
      </dgm:t>
    </dgm:pt>
    <dgm:pt modelId="{62B175E9-D88B-4331-AEE1-2620D95DB2CC}" type="pres">
      <dgm:prSet presAssocID="{67BB358D-FD35-474D-B8F3-F9CFE1233B44}" presName="circ2" presStyleLbl="vennNode1" presStyleIdx="1" presStyleCnt="2"/>
      <dgm:spPr/>
      <dgm:t>
        <a:bodyPr/>
        <a:lstStyle/>
        <a:p>
          <a:endParaRPr lang="fr-FR"/>
        </a:p>
      </dgm:t>
    </dgm:pt>
    <dgm:pt modelId="{6838F785-4664-4363-8B18-72D1C09B9A5A}" type="pres">
      <dgm:prSet presAssocID="{67BB358D-FD35-474D-B8F3-F9CFE1233B44}" presName="circ2Tx" presStyleLbl="revTx" presStyleIdx="0" presStyleCnt="0" custScaleX="167009">
        <dgm:presLayoutVars>
          <dgm:chMax val="0"/>
          <dgm:chPref val="0"/>
          <dgm:bulletEnabled val="1"/>
        </dgm:presLayoutVars>
      </dgm:prSet>
      <dgm:spPr/>
      <dgm:t>
        <a:bodyPr/>
        <a:lstStyle/>
        <a:p>
          <a:endParaRPr lang="fr-FR"/>
        </a:p>
      </dgm:t>
    </dgm:pt>
  </dgm:ptLst>
  <dgm:cxnLst>
    <dgm:cxn modelId="{B65C47A3-3994-4DC1-99B4-7BEE95FE1D84}" type="presOf" srcId="{67BB358D-FD35-474D-B8F3-F9CFE1233B44}" destId="{6838F785-4664-4363-8B18-72D1C09B9A5A}" srcOrd="0" destOrd="0" presId="urn:microsoft.com/office/officeart/2005/8/layout/venn1"/>
    <dgm:cxn modelId="{0E8284E4-038B-4858-8416-DC3E36FB8361}" type="presOf" srcId="{1A3FD39D-2372-4D21-AB45-992A6049F1F2}" destId="{DE8A52AC-5388-4196-B5F3-08A4BF454274}" srcOrd="0" destOrd="0" presId="urn:microsoft.com/office/officeart/2005/8/layout/venn1"/>
    <dgm:cxn modelId="{F8E6A1BD-27D3-4ACA-8713-4EB800B220CE}" srcId="{1A3FD39D-2372-4D21-AB45-992A6049F1F2}" destId="{4B93F142-29DD-4F50-A163-3C92F48990ED}" srcOrd="0" destOrd="0" parTransId="{9A48070C-2C05-4235-AF0C-8D9D1985CC55}" sibTransId="{D54FB504-EF5C-4F64-B3A5-8ED62510FED6}"/>
    <dgm:cxn modelId="{E50BB9EC-E729-4391-A122-F809ACB7AE05}" type="presOf" srcId="{4B93F142-29DD-4F50-A163-3C92F48990ED}" destId="{3156F429-6701-482F-B997-B57ADE3E8247}" srcOrd="1" destOrd="0" presId="urn:microsoft.com/office/officeart/2005/8/layout/venn1"/>
    <dgm:cxn modelId="{7E342042-A2FD-4A3B-ADCA-7756E1EE9CCC}" type="presOf" srcId="{67BB358D-FD35-474D-B8F3-F9CFE1233B44}" destId="{62B175E9-D88B-4331-AEE1-2620D95DB2CC}" srcOrd="1" destOrd="0" presId="urn:microsoft.com/office/officeart/2005/8/layout/venn1"/>
    <dgm:cxn modelId="{844EC5E8-5692-435A-8C6E-E238B27F3FEA}" type="presOf" srcId="{4B93F142-29DD-4F50-A163-3C92F48990ED}" destId="{29AC99D6-36C6-4871-835B-EBB72EBB7613}" srcOrd="0" destOrd="0" presId="urn:microsoft.com/office/officeart/2005/8/layout/venn1"/>
    <dgm:cxn modelId="{85E96E57-549A-4120-9288-41C013358148}" srcId="{1A3FD39D-2372-4D21-AB45-992A6049F1F2}" destId="{67BB358D-FD35-474D-B8F3-F9CFE1233B44}" srcOrd="1" destOrd="0" parTransId="{169F14C9-4252-4B39-8D06-6C83F553B81A}" sibTransId="{9CC9107F-F4F0-4BD1-8943-5A03D8CA6485}"/>
    <dgm:cxn modelId="{3D6827E8-B9FC-4085-AF9C-5525F6CFE1B7}" type="presParOf" srcId="{DE8A52AC-5388-4196-B5F3-08A4BF454274}" destId="{3156F429-6701-482F-B997-B57ADE3E8247}" srcOrd="0" destOrd="0" presId="urn:microsoft.com/office/officeart/2005/8/layout/venn1"/>
    <dgm:cxn modelId="{520F9A38-A825-4B8D-BFEE-7CB078328C5F}" type="presParOf" srcId="{DE8A52AC-5388-4196-B5F3-08A4BF454274}" destId="{29AC99D6-36C6-4871-835B-EBB72EBB7613}" srcOrd="1" destOrd="0" presId="urn:microsoft.com/office/officeart/2005/8/layout/venn1"/>
    <dgm:cxn modelId="{15DF7438-B2AD-464C-A06A-F5773ECC5AB2}" type="presParOf" srcId="{DE8A52AC-5388-4196-B5F3-08A4BF454274}" destId="{62B175E9-D88B-4331-AEE1-2620D95DB2CC}" srcOrd="2" destOrd="0" presId="urn:microsoft.com/office/officeart/2005/8/layout/venn1"/>
    <dgm:cxn modelId="{B28E2504-B843-4A34-996E-00121196686F}" type="presParOf" srcId="{DE8A52AC-5388-4196-B5F3-08A4BF454274}" destId="{6838F785-4664-4363-8B18-72D1C09B9A5A}" srcOrd="3"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FD39D-2372-4D21-AB45-992A6049F1F2}" type="doc">
      <dgm:prSet loTypeId="urn:microsoft.com/office/officeart/2009/3/layout/CircleRelationship" loCatId="relationship" qsTypeId="urn:microsoft.com/office/officeart/2005/8/quickstyle/simple4" qsCatId="simple" csTypeId="urn:microsoft.com/office/officeart/2005/8/colors/accent6_2" csCatId="accent6" phldr="1"/>
      <dgm:spPr/>
      <dgm:t>
        <a:bodyPr/>
        <a:lstStyle/>
        <a:p>
          <a:endParaRPr lang="fr-FR"/>
        </a:p>
      </dgm:t>
    </dgm:pt>
    <dgm:pt modelId="{4B93F142-29DD-4F50-A163-3C92F48990ED}">
      <dgm:prSet phldrT="[Texte]"/>
      <dgm:spPr/>
      <dgm:t>
        <a:bodyPr/>
        <a:lstStyle/>
        <a:p>
          <a:endParaRPr lang="fr-FR" dirty="0"/>
        </a:p>
      </dgm:t>
    </dgm:pt>
    <dgm:pt modelId="{9A48070C-2C05-4235-AF0C-8D9D1985CC55}" type="parTrans" cxnId="{F8E6A1BD-27D3-4ACA-8713-4EB800B220CE}">
      <dgm:prSet/>
      <dgm:spPr/>
      <dgm:t>
        <a:bodyPr/>
        <a:lstStyle/>
        <a:p>
          <a:endParaRPr lang="fr-FR"/>
        </a:p>
      </dgm:t>
    </dgm:pt>
    <dgm:pt modelId="{D54FB504-EF5C-4F64-B3A5-8ED62510FED6}" type="sibTrans" cxnId="{F8E6A1BD-27D3-4ACA-8713-4EB800B220CE}">
      <dgm:prSet/>
      <dgm:spPr/>
      <dgm:t>
        <a:bodyPr/>
        <a:lstStyle/>
        <a:p>
          <a:endParaRPr lang="fr-FR"/>
        </a:p>
      </dgm:t>
    </dgm:pt>
    <dgm:pt modelId="{A0E5FB3C-846E-40BD-8A6F-B68CEE2B981E}">
      <dgm:prSet phldrT="[Texte]" custT="1"/>
      <dgm:spPr/>
      <dgm:t>
        <a:bodyPr/>
        <a:lstStyle/>
        <a:p>
          <a:r>
            <a:rPr lang="fr-FR" sz="1800" b="1" dirty="0" smtClean="0">
              <a:solidFill>
                <a:schemeClr val="accent2">
                  <a:lumMod val="75000"/>
                </a:schemeClr>
              </a:solidFill>
              <a:latin typeface="Lucida Bright" panose="02040602050505020304" pitchFamily="18" charset="0"/>
            </a:rPr>
            <a:t>Conseil &amp; Stratégie</a:t>
          </a:r>
          <a:endParaRPr lang="fr-FR" sz="1800" b="1" dirty="0">
            <a:solidFill>
              <a:schemeClr val="accent2">
                <a:lumMod val="75000"/>
              </a:schemeClr>
            </a:solidFill>
          </a:endParaRPr>
        </a:p>
      </dgm:t>
    </dgm:pt>
    <dgm:pt modelId="{AE9933A0-6949-4444-8701-E288425DA9CB}" type="parTrans" cxnId="{45D2528A-3BD1-451A-A541-097BD4F219A3}">
      <dgm:prSet/>
      <dgm:spPr/>
      <dgm:t>
        <a:bodyPr/>
        <a:lstStyle/>
        <a:p>
          <a:endParaRPr lang="fr-FR"/>
        </a:p>
      </dgm:t>
    </dgm:pt>
    <dgm:pt modelId="{55F516B2-2573-4889-A039-13A538950E93}" type="sibTrans" cxnId="{45D2528A-3BD1-451A-A541-097BD4F219A3}">
      <dgm:prSet/>
      <dgm:spPr/>
      <dgm:t>
        <a:bodyPr/>
        <a:lstStyle/>
        <a:p>
          <a:endParaRPr lang="fr-FR"/>
        </a:p>
      </dgm:t>
    </dgm:pt>
    <dgm:pt modelId="{5524FEF7-3CF0-43D6-9A20-DE53DBE773D0}">
      <dgm:prSet phldrT="[Texte]" custT="1"/>
      <dgm:spPr/>
      <dgm:t>
        <a:bodyPr/>
        <a:lstStyle/>
        <a:p>
          <a:r>
            <a:rPr lang="fr-FR" sz="1800" dirty="0" smtClean="0">
              <a:latin typeface="Lucida Bright" panose="02040602050505020304" pitchFamily="18" charset="0"/>
            </a:rPr>
            <a:t>Digital Marketing</a:t>
          </a:r>
          <a:endParaRPr lang="fr-FR" sz="1800" dirty="0"/>
        </a:p>
      </dgm:t>
    </dgm:pt>
    <dgm:pt modelId="{E2CD89E3-C6C8-420A-B71F-B56846CE8736}" type="parTrans" cxnId="{6B338107-1ACC-48A6-9436-95C728CDDE68}">
      <dgm:prSet/>
      <dgm:spPr/>
      <dgm:t>
        <a:bodyPr/>
        <a:lstStyle/>
        <a:p>
          <a:endParaRPr lang="fr-FR"/>
        </a:p>
      </dgm:t>
    </dgm:pt>
    <dgm:pt modelId="{5722EE88-F071-400E-8E54-A066C9D84EA5}" type="sibTrans" cxnId="{6B338107-1ACC-48A6-9436-95C728CDDE68}">
      <dgm:prSet/>
      <dgm:spPr/>
      <dgm:t>
        <a:bodyPr/>
        <a:lstStyle/>
        <a:p>
          <a:endParaRPr lang="fr-FR"/>
        </a:p>
      </dgm:t>
    </dgm:pt>
    <dgm:pt modelId="{65CC9B9D-9DF4-4986-ACA1-47273912165F}">
      <dgm:prSet phldrT="[Texte]" custT="1"/>
      <dgm:spPr/>
      <dgm:t>
        <a:bodyPr/>
        <a:lstStyle/>
        <a:p>
          <a:r>
            <a:rPr lang="fr-FR" sz="1800" dirty="0" smtClean="0">
              <a:latin typeface="Lucida Bright" panose="02040602050505020304" pitchFamily="18" charset="0"/>
            </a:rPr>
            <a:t>Développement Web &amp; Mobile</a:t>
          </a:r>
          <a:endParaRPr lang="fr-FR" sz="1800" dirty="0"/>
        </a:p>
      </dgm:t>
    </dgm:pt>
    <dgm:pt modelId="{EC8430EB-7BB0-4841-98A0-04FB04ECF7E1}" type="parTrans" cxnId="{1BE39D1A-A9D3-4960-A377-975BF15C258B}">
      <dgm:prSet/>
      <dgm:spPr/>
      <dgm:t>
        <a:bodyPr/>
        <a:lstStyle/>
        <a:p>
          <a:endParaRPr lang="fr-FR"/>
        </a:p>
      </dgm:t>
    </dgm:pt>
    <dgm:pt modelId="{B31CBB51-4CD5-4848-ADB4-8B20EC123532}" type="sibTrans" cxnId="{1BE39D1A-A9D3-4960-A377-975BF15C258B}">
      <dgm:prSet/>
      <dgm:spPr/>
      <dgm:t>
        <a:bodyPr/>
        <a:lstStyle/>
        <a:p>
          <a:endParaRPr lang="fr-FR"/>
        </a:p>
      </dgm:t>
    </dgm:pt>
    <dgm:pt modelId="{C5CDF827-C3F8-42B6-A00A-D55EA9980B78}">
      <dgm:prSet phldrT="[Texte]" custT="1"/>
      <dgm:spPr/>
      <dgm:t>
        <a:bodyPr/>
        <a:lstStyle/>
        <a:p>
          <a:r>
            <a:rPr lang="fr-FR" sz="1800" b="1" dirty="0" err="1" smtClean="0">
              <a:solidFill>
                <a:schemeClr val="accent2">
                  <a:lumMod val="75000"/>
                </a:schemeClr>
              </a:solidFill>
              <a:latin typeface="Lucida Bright" panose="02040602050505020304" pitchFamily="18" charset="0"/>
            </a:rPr>
            <a:t>Creative</a:t>
          </a:r>
          <a:r>
            <a:rPr lang="fr-FR" sz="1800" b="1" dirty="0" smtClean="0">
              <a:solidFill>
                <a:schemeClr val="accent2">
                  <a:lumMod val="75000"/>
                </a:schemeClr>
              </a:solidFill>
              <a:latin typeface="Lucida Bright" panose="02040602050505020304" pitchFamily="18" charset="0"/>
            </a:rPr>
            <a:t> Design</a:t>
          </a:r>
          <a:endParaRPr lang="fr-FR" sz="1800" b="1" dirty="0">
            <a:solidFill>
              <a:schemeClr val="accent2">
                <a:lumMod val="75000"/>
              </a:schemeClr>
            </a:solidFill>
          </a:endParaRPr>
        </a:p>
      </dgm:t>
    </dgm:pt>
    <dgm:pt modelId="{DF564D3A-B502-422B-8D4B-C21BDE482896}" type="parTrans" cxnId="{4AC57D47-D4B4-4023-A012-40C9B477F16C}">
      <dgm:prSet/>
      <dgm:spPr/>
      <dgm:t>
        <a:bodyPr/>
        <a:lstStyle/>
        <a:p>
          <a:endParaRPr lang="fr-FR"/>
        </a:p>
      </dgm:t>
    </dgm:pt>
    <dgm:pt modelId="{E363E9C7-C14B-4A1B-9118-11A1ED5FE931}" type="sibTrans" cxnId="{4AC57D47-D4B4-4023-A012-40C9B477F16C}">
      <dgm:prSet/>
      <dgm:spPr/>
      <dgm:t>
        <a:bodyPr/>
        <a:lstStyle/>
        <a:p>
          <a:endParaRPr lang="fr-FR"/>
        </a:p>
      </dgm:t>
    </dgm:pt>
    <dgm:pt modelId="{69E429B3-1AE7-4243-AF83-1445314D68B6}" type="pres">
      <dgm:prSet presAssocID="{1A3FD39D-2372-4D21-AB45-992A6049F1F2}" presName="Name0" presStyleCnt="0">
        <dgm:presLayoutVars>
          <dgm:chMax val="1"/>
          <dgm:chPref val="1"/>
        </dgm:presLayoutVars>
      </dgm:prSet>
      <dgm:spPr/>
      <dgm:t>
        <a:bodyPr/>
        <a:lstStyle/>
        <a:p>
          <a:endParaRPr lang="fr-FR"/>
        </a:p>
      </dgm:t>
    </dgm:pt>
    <dgm:pt modelId="{7FDC24B3-1022-4529-8EE2-35E443884D33}" type="pres">
      <dgm:prSet presAssocID="{4B93F142-29DD-4F50-A163-3C92F48990ED}" presName="Parent" presStyleLbl="node0" presStyleIdx="0" presStyleCnt="1" custLinFactNeighborX="1198">
        <dgm:presLayoutVars>
          <dgm:chMax val="5"/>
          <dgm:chPref val="5"/>
        </dgm:presLayoutVars>
      </dgm:prSet>
      <dgm:spPr/>
      <dgm:t>
        <a:bodyPr/>
        <a:lstStyle/>
        <a:p>
          <a:endParaRPr lang="fr-FR"/>
        </a:p>
      </dgm:t>
    </dgm:pt>
    <dgm:pt modelId="{90B330A8-9DEF-40B3-83D7-60661993987E}" type="pres">
      <dgm:prSet presAssocID="{4B93F142-29DD-4F50-A163-3C92F48990ED}" presName="Accent1" presStyleLbl="node1" presStyleIdx="0" presStyleCnt="17"/>
      <dgm:spPr/>
      <dgm:t>
        <a:bodyPr/>
        <a:lstStyle/>
        <a:p>
          <a:endParaRPr lang="fr-FR"/>
        </a:p>
      </dgm:t>
    </dgm:pt>
    <dgm:pt modelId="{6F3D73BC-C590-44E0-A115-3B527E881CA1}" type="pres">
      <dgm:prSet presAssocID="{4B93F142-29DD-4F50-A163-3C92F48990ED}" presName="Accent2" presStyleLbl="node1" presStyleIdx="1" presStyleCnt="17"/>
      <dgm:spPr/>
      <dgm:t>
        <a:bodyPr/>
        <a:lstStyle/>
        <a:p>
          <a:endParaRPr lang="fr-FR"/>
        </a:p>
      </dgm:t>
    </dgm:pt>
    <dgm:pt modelId="{A754A57A-63DC-41B8-90EE-FA93C9C84CDA}" type="pres">
      <dgm:prSet presAssocID="{4B93F142-29DD-4F50-A163-3C92F48990ED}" presName="Accent3" presStyleLbl="node1" presStyleIdx="2" presStyleCnt="17"/>
      <dgm:spPr/>
      <dgm:t>
        <a:bodyPr/>
        <a:lstStyle/>
        <a:p>
          <a:endParaRPr lang="fr-FR"/>
        </a:p>
      </dgm:t>
    </dgm:pt>
    <dgm:pt modelId="{B3681EBD-28C5-4C0B-AA1C-C43D4BF1D169}" type="pres">
      <dgm:prSet presAssocID="{4B93F142-29DD-4F50-A163-3C92F48990ED}" presName="Accent4" presStyleLbl="node1" presStyleIdx="3" presStyleCnt="17"/>
      <dgm:spPr/>
      <dgm:t>
        <a:bodyPr/>
        <a:lstStyle/>
        <a:p>
          <a:endParaRPr lang="fr-FR"/>
        </a:p>
      </dgm:t>
    </dgm:pt>
    <dgm:pt modelId="{1EEFCFCA-71EF-43C1-AEF0-2E504F236DCA}" type="pres">
      <dgm:prSet presAssocID="{4B93F142-29DD-4F50-A163-3C92F48990ED}" presName="Accent5" presStyleLbl="node1" presStyleIdx="4" presStyleCnt="17" custLinFactX="-200000" custLinFactNeighborX="-201236" custLinFactNeighborY="-64436"/>
      <dgm:spPr/>
      <dgm:t>
        <a:bodyPr/>
        <a:lstStyle/>
        <a:p>
          <a:endParaRPr lang="fr-FR"/>
        </a:p>
      </dgm:t>
    </dgm:pt>
    <dgm:pt modelId="{88784264-7252-48F6-90CF-9BEED2CC1055}" type="pres">
      <dgm:prSet presAssocID="{4B93F142-29DD-4F50-A163-3C92F48990ED}" presName="Accent6" presStyleLbl="node1" presStyleIdx="5" presStyleCnt="17" custLinFactY="100000" custLinFactNeighborX="-4954" custLinFactNeighborY="157744"/>
      <dgm:spPr/>
      <dgm:t>
        <a:bodyPr/>
        <a:lstStyle/>
        <a:p>
          <a:endParaRPr lang="fr-FR"/>
        </a:p>
      </dgm:t>
    </dgm:pt>
    <dgm:pt modelId="{AC09AD79-5B38-4A8E-92DE-376965D4D320}" type="pres">
      <dgm:prSet presAssocID="{5524FEF7-3CF0-43D6-9A20-DE53DBE773D0}" presName="Child1" presStyleLbl="node1" presStyleIdx="6" presStyleCnt="17" custScaleX="149204" custScaleY="122806" custLinFactNeighborX="-50093" custLinFactNeighborY="-19401">
        <dgm:presLayoutVars>
          <dgm:chMax val="0"/>
          <dgm:chPref val="0"/>
        </dgm:presLayoutVars>
      </dgm:prSet>
      <dgm:spPr/>
      <dgm:t>
        <a:bodyPr/>
        <a:lstStyle/>
        <a:p>
          <a:endParaRPr lang="fr-FR"/>
        </a:p>
      </dgm:t>
    </dgm:pt>
    <dgm:pt modelId="{9BB427CA-01AA-4708-BAC8-EC912D5C944A}" type="pres">
      <dgm:prSet presAssocID="{5524FEF7-3CF0-43D6-9A20-DE53DBE773D0}" presName="Accent7" presStyleCnt="0"/>
      <dgm:spPr/>
      <dgm:t>
        <a:bodyPr/>
        <a:lstStyle/>
        <a:p>
          <a:endParaRPr lang="fr-FR"/>
        </a:p>
      </dgm:t>
    </dgm:pt>
    <dgm:pt modelId="{02643BA0-89CA-4460-883F-D22427E72E5C}" type="pres">
      <dgm:prSet presAssocID="{5524FEF7-3CF0-43D6-9A20-DE53DBE773D0}" presName="AccentHold1" presStyleLbl="node1" presStyleIdx="7" presStyleCnt="17" custLinFactX="-200000" custLinFactY="100000" custLinFactNeighborX="-281296" custLinFactNeighborY="194207"/>
      <dgm:spPr/>
      <dgm:t>
        <a:bodyPr/>
        <a:lstStyle/>
        <a:p>
          <a:endParaRPr lang="fr-FR"/>
        </a:p>
      </dgm:t>
    </dgm:pt>
    <dgm:pt modelId="{165918B1-6C91-440E-BD11-0271BEF2C7E8}" type="pres">
      <dgm:prSet presAssocID="{5524FEF7-3CF0-43D6-9A20-DE53DBE773D0}" presName="Accent8" presStyleCnt="0"/>
      <dgm:spPr/>
      <dgm:t>
        <a:bodyPr/>
        <a:lstStyle/>
        <a:p>
          <a:endParaRPr lang="fr-FR"/>
        </a:p>
      </dgm:t>
    </dgm:pt>
    <dgm:pt modelId="{0A72C97B-5998-4B43-97AE-0A2BB8A373C4}" type="pres">
      <dgm:prSet presAssocID="{5524FEF7-3CF0-43D6-9A20-DE53DBE773D0}" presName="AccentHold2" presStyleLbl="node1" presStyleIdx="8" presStyleCnt="17"/>
      <dgm:spPr/>
      <dgm:t>
        <a:bodyPr/>
        <a:lstStyle/>
        <a:p>
          <a:endParaRPr lang="fr-FR"/>
        </a:p>
      </dgm:t>
    </dgm:pt>
    <dgm:pt modelId="{6ACDF2D2-0254-4A49-86FE-DCD17533F5D3}" type="pres">
      <dgm:prSet presAssocID="{A0E5FB3C-846E-40BD-8A6F-B68CEE2B981E}" presName="Child2" presStyleLbl="node1" presStyleIdx="9" presStyleCnt="17" custScaleX="162773" custScaleY="118620">
        <dgm:presLayoutVars>
          <dgm:chMax val="0"/>
          <dgm:chPref val="0"/>
        </dgm:presLayoutVars>
      </dgm:prSet>
      <dgm:spPr/>
      <dgm:t>
        <a:bodyPr/>
        <a:lstStyle/>
        <a:p>
          <a:endParaRPr lang="fr-FR"/>
        </a:p>
      </dgm:t>
    </dgm:pt>
    <dgm:pt modelId="{A76AA046-5D7B-4257-86E5-DA510251502B}" type="pres">
      <dgm:prSet presAssocID="{A0E5FB3C-846E-40BD-8A6F-B68CEE2B981E}" presName="Accent9" presStyleCnt="0"/>
      <dgm:spPr/>
      <dgm:t>
        <a:bodyPr/>
        <a:lstStyle/>
        <a:p>
          <a:endParaRPr lang="fr-FR"/>
        </a:p>
      </dgm:t>
    </dgm:pt>
    <dgm:pt modelId="{27C6DF69-7AD6-4D09-876B-049E4B33F56C}" type="pres">
      <dgm:prSet presAssocID="{A0E5FB3C-846E-40BD-8A6F-B68CEE2B981E}" presName="AccentHold1" presStyleLbl="node1" presStyleIdx="10" presStyleCnt="17"/>
      <dgm:spPr/>
      <dgm:t>
        <a:bodyPr/>
        <a:lstStyle/>
        <a:p>
          <a:endParaRPr lang="fr-FR"/>
        </a:p>
      </dgm:t>
    </dgm:pt>
    <dgm:pt modelId="{3AC54BBF-9260-4CD6-BB41-347DA4E8AC54}" type="pres">
      <dgm:prSet presAssocID="{A0E5FB3C-846E-40BD-8A6F-B68CEE2B981E}" presName="Accent10" presStyleCnt="0"/>
      <dgm:spPr/>
      <dgm:t>
        <a:bodyPr/>
        <a:lstStyle/>
        <a:p>
          <a:endParaRPr lang="fr-FR"/>
        </a:p>
      </dgm:t>
    </dgm:pt>
    <dgm:pt modelId="{1D98839F-FF3D-402E-9642-D190AA4EB860}" type="pres">
      <dgm:prSet presAssocID="{A0E5FB3C-846E-40BD-8A6F-B68CEE2B981E}" presName="AccentHold2" presStyleLbl="node1" presStyleIdx="11" presStyleCnt="17"/>
      <dgm:spPr/>
      <dgm:t>
        <a:bodyPr/>
        <a:lstStyle/>
        <a:p>
          <a:endParaRPr lang="fr-FR"/>
        </a:p>
      </dgm:t>
    </dgm:pt>
    <dgm:pt modelId="{144E5A28-E27C-403B-83C8-D354AE68B0AA}" type="pres">
      <dgm:prSet presAssocID="{A0E5FB3C-846E-40BD-8A6F-B68CEE2B981E}" presName="Accent11" presStyleCnt="0"/>
      <dgm:spPr/>
      <dgm:t>
        <a:bodyPr/>
        <a:lstStyle/>
        <a:p>
          <a:endParaRPr lang="fr-FR"/>
        </a:p>
      </dgm:t>
    </dgm:pt>
    <dgm:pt modelId="{79D4F113-9798-465E-BD46-92D21A56C760}" type="pres">
      <dgm:prSet presAssocID="{A0E5FB3C-846E-40BD-8A6F-B68CEE2B981E}" presName="AccentHold3" presStyleLbl="node1" presStyleIdx="12" presStyleCnt="17"/>
      <dgm:spPr/>
      <dgm:t>
        <a:bodyPr/>
        <a:lstStyle/>
        <a:p>
          <a:endParaRPr lang="fr-FR"/>
        </a:p>
      </dgm:t>
    </dgm:pt>
    <dgm:pt modelId="{0E8CE248-D7E3-4D47-AE5C-D241C5F62AE0}" type="pres">
      <dgm:prSet presAssocID="{65CC9B9D-9DF4-4986-ACA1-47273912165F}" presName="Child3" presStyleLbl="node1" presStyleIdx="13" presStyleCnt="17" custScaleX="208279" custScaleY="125774">
        <dgm:presLayoutVars>
          <dgm:chMax val="0"/>
          <dgm:chPref val="0"/>
        </dgm:presLayoutVars>
      </dgm:prSet>
      <dgm:spPr/>
      <dgm:t>
        <a:bodyPr/>
        <a:lstStyle/>
        <a:p>
          <a:endParaRPr lang="fr-FR"/>
        </a:p>
      </dgm:t>
    </dgm:pt>
    <dgm:pt modelId="{D261A3CF-06EE-43AE-9BF2-BC043C44E2BC}" type="pres">
      <dgm:prSet presAssocID="{65CC9B9D-9DF4-4986-ACA1-47273912165F}" presName="Accent12" presStyleCnt="0"/>
      <dgm:spPr/>
      <dgm:t>
        <a:bodyPr/>
        <a:lstStyle/>
        <a:p>
          <a:endParaRPr lang="fr-FR"/>
        </a:p>
      </dgm:t>
    </dgm:pt>
    <dgm:pt modelId="{81E9A010-B177-4D46-AE43-5B553A55F156}" type="pres">
      <dgm:prSet presAssocID="{65CC9B9D-9DF4-4986-ACA1-47273912165F}" presName="AccentHold1" presStyleLbl="node1" presStyleIdx="14" presStyleCnt="17"/>
      <dgm:spPr/>
      <dgm:t>
        <a:bodyPr/>
        <a:lstStyle/>
        <a:p>
          <a:endParaRPr lang="fr-FR"/>
        </a:p>
      </dgm:t>
    </dgm:pt>
    <dgm:pt modelId="{790A9CCC-7D5E-4367-B046-7BD957AA5AF6}" type="pres">
      <dgm:prSet presAssocID="{C5CDF827-C3F8-42B6-A00A-D55EA9980B78}" presName="Child4" presStyleLbl="node1" presStyleIdx="15" presStyleCnt="17" custScaleX="155624" custScaleY="131818">
        <dgm:presLayoutVars>
          <dgm:chMax val="0"/>
          <dgm:chPref val="0"/>
        </dgm:presLayoutVars>
      </dgm:prSet>
      <dgm:spPr/>
      <dgm:t>
        <a:bodyPr/>
        <a:lstStyle/>
        <a:p>
          <a:endParaRPr lang="fr-FR"/>
        </a:p>
      </dgm:t>
    </dgm:pt>
    <dgm:pt modelId="{D3B58ED8-3144-48A2-BB29-FB5B7F7EA721}" type="pres">
      <dgm:prSet presAssocID="{C5CDF827-C3F8-42B6-A00A-D55EA9980B78}" presName="Accent13" presStyleCnt="0"/>
      <dgm:spPr/>
      <dgm:t>
        <a:bodyPr/>
        <a:lstStyle/>
        <a:p>
          <a:endParaRPr lang="fr-FR"/>
        </a:p>
      </dgm:t>
    </dgm:pt>
    <dgm:pt modelId="{FD52D887-C10F-4299-9C93-DAEF733DD6A1}" type="pres">
      <dgm:prSet presAssocID="{C5CDF827-C3F8-42B6-A00A-D55EA9980B78}" presName="AccentHold1" presStyleLbl="node1" presStyleIdx="16" presStyleCnt="17"/>
      <dgm:spPr/>
      <dgm:t>
        <a:bodyPr/>
        <a:lstStyle/>
        <a:p>
          <a:endParaRPr lang="fr-FR"/>
        </a:p>
      </dgm:t>
    </dgm:pt>
  </dgm:ptLst>
  <dgm:cxnLst>
    <dgm:cxn modelId="{4AC57D47-D4B4-4023-A012-40C9B477F16C}" srcId="{4B93F142-29DD-4F50-A163-3C92F48990ED}" destId="{C5CDF827-C3F8-42B6-A00A-D55EA9980B78}" srcOrd="3" destOrd="0" parTransId="{DF564D3A-B502-422B-8D4B-C21BDE482896}" sibTransId="{E363E9C7-C14B-4A1B-9118-11A1ED5FE931}"/>
    <dgm:cxn modelId="{BD933E4E-62FA-4958-9088-35122FABF9C5}" type="presOf" srcId="{A0E5FB3C-846E-40BD-8A6F-B68CEE2B981E}" destId="{6ACDF2D2-0254-4A49-86FE-DCD17533F5D3}" srcOrd="0" destOrd="0" presId="urn:microsoft.com/office/officeart/2009/3/layout/CircleRelationship"/>
    <dgm:cxn modelId="{F8E6A1BD-27D3-4ACA-8713-4EB800B220CE}" srcId="{1A3FD39D-2372-4D21-AB45-992A6049F1F2}" destId="{4B93F142-29DD-4F50-A163-3C92F48990ED}" srcOrd="0" destOrd="0" parTransId="{9A48070C-2C05-4235-AF0C-8D9D1985CC55}" sibTransId="{D54FB504-EF5C-4F64-B3A5-8ED62510FED6}"/>
    <dgm:cxn modelId="{6B338107-1ACC-48A6-9436-95C728CDDE68}" srcId="{4B93F142-29DD-4F50-A163-3C92F48990ED}" destId="{5524FEF7-3CF0-43D6-9A20-DE53DBE773D0}" srcOrd="0" destOrd="0" parTransId="{E2CD89E3-C6C8-420A-B71F-B56846CE8736}" sibTransId="{5722EE88-F071-400E-8E54-A066C9D84EA5}"/>
    <dgm:cxn modelId="{E99B20E1-A737-47B2-96A6-475A2F781590}" type="presOf" srcId="{4B93F142-29DD-4F50-A163-3C92F48990ED}" destId="{7FDC24B3-1022-4529-8EE2-35E443884D33}" srcOrd="0" destOrd="0" presId="urn:microsoft.com/office/officeart/2009/3/layout/CircleRelationship"/>
    <dgm:cxn modelId="{781BCF35-C8CF-4840-9EB1-E4DF0211863B}" type="presOf" srcId="{C5CDF827-C3F8-42B6-A00A-D55EA9980B78}" destId="{790A9CCC-7D5E-4367-B046-7BD957AA5AF6}" srcOrd="0" destOrd="0" presId="urn:microsoft.com/office/officeart/2009/3/layout/CircleRelationship"/>
    <dgm:cxn modelId="{1BE39D1A-A9D3-4960-A377-975BF15C258B}" srcId="{4B93F142-29DD-4F50-A163-3C92F48990ED}" destId="{65CC9B9D-9DF4-4986-ACA1-47273912165F}" srcOrd="2" destOrd="0" parTransId="{EC8430EB-7BB0-4841-98A0-04FB04ECF7E1}" sibTransId="{B31CBB51-4CD5-4848-ADB4-8B20EC123532}"/>
    <dgm:cxn modelId="{45D2528A-3BD1-451A-A541-097BD4F219A3}" srcId="{4B93F142-29DD-4F50-A163-3C92F48990ED}" destId="{A0E5FB3C-846E-40BD-8A6F-B68CEE2B981E}" srcOrd="1" destOrd="0" parTransId="{AE9933A0-6949-4444-8701-E288425DA9CB}" sibTransId="{55F516B2-2573-4889-A039-13A538950E93}"/>
    <dgm:cxn modelId="{EE8A6A9A-8B4B-4149-8F84-A1393A0833D6}" type="presOf" srcId="{65CC9B9D-9DF4-4986-ACA1-47273912165F}" destId="{0E8CE248-D7E3-4D47-AE5C-D241C5F62AE0}" srcOrd="0" destOrd="0" presId="urn:microsoft.com/office/officeart/2009/3/layout/CircleRelationship"/>
    <dgm:cxn modelId="{7E142285-E309-457A-BFAE-E5D958F71B5E}" type="presOf" srcId="{1A3FD39D-2372-4D21-AB45-992A6049F1F2}" destId="{69E429B3-1AE7-4243-AF83-1445314D68B6}" srcOrd="0" destOrd="0" presId="urn:microsoft.com/office/officeart/2009/3/layout/CircleRelationship"/>
    <dgm:cxn modelId="{BA3ECEA0-B680-4B79-9A53-514F5DDE7AF8}" type="presOf" srcId="{5524FEF7-3CF0-43D6-9A20-DE53DBE773D0}" destId="{AC09AD79-5B38-4A8E-92DE-376965D4D320}" srcOrd="0" destOrd="0" presId="urn:microsoft.com/office/officeart/2009/3/layout/CircleRelationship"/>
    <dgm:cxn modelId="{9F64D34D-F6CC-4485-88DA-116242B5B172}" type="presParOf" srcId="{69E429B3-1AE7-4243-AF83-1445314D68B6}" destId="{7FDC24B3-1022-4529-8EE2-35E443884D33}" srcOrd="0" destOrd="0" presId="urn:microsoft.com/office/officeart/2009/3/layout/CircleRelationship"/>
    <dgm:cxn modelId="{F1C996D3-A791-41AE-8191-6A2E27A46ACD}" type="presParOf" srcId="{69E429B3-1AE7-4243-AF83-1445314D68B6}" destId="{90B330A8-9DEF-40B3-83D7-60661993987E}" srcOrd="1" destOrd="0" presId="urn:microsoft.com/office/officeart/2009/3/layout/CircleRelationship"/>
    <dgm:cxn modelId="{42B53858-238E-4F50-A6A1-84B6A12CA59E}" type="presParOf" srcId="{69E429B3-1AE7-4243-AF83-1445314D68B6}" destId="{6F3D73BC-C590-44E0-A115-3B527E881CA1}" srcOrd="2" destOrd="0" presId="urn:microsoft.com/office/officeart/2009/3/layout/CircleRelationship"/>
    <dgm:cxn modelId="{3699340A-D21D-422E-AEFC-B6707DC9B8B3}" type="presParOf" srcId="{69E429B3-1AE7-4243-AF83-1445314D68B6}" destId="{A754A57A-63DC-41B8-90EE-FA93C9C84CDA}" srcOrd="3" destOrd="0" presId="urn:microsoft.com/office/officeart/2009/3/layout/CircleRelationship"/>
    <dgm:cxn modelId="{B021AD7C-4848-43B6-BD1B-2DC502BC9B71}" type="presParOf" srcId="{69E429B3-1AE7-4243-AF83-1445314D68B6}" destId="{B3681EBD-28C5-4C0B-AA1C-C43D4BF1D169}" srcOrd="4" destOrd="0" presId="urn:microsoft.com/office/officeart/2009/3/layout/CircleRelationship"/>
    <dgm:cxn modelId="{F9C49EE0-393E-4346-BB50-0949EBD85830}" type="presParOf" srcId="{69E429B3-1AE7-4243-AF83-1445314D68B6}" destId="{1EEFCFCA-71EF-43C1-AEF0-2E504F236DCA}" srcOrd="5" destOrd="0" presId="urn:microsoft.com/office/officeart/2009/3/layout/CircleRelationship"/>
    <dgm:cxn modelId="{E02C64F8-9174-4E95-924B-D54C2DD44D39}" type="presParOf" srcId="{69E429B3-1AE7-4243-AF83-1445314D68B6}" destId="{88784264-7252-48F6-90CF-9BEED2CC1055}" srcOrd="6" destOrd="0" presId="urn:microsoft.com/office/officeart/2009/3/layout/CircleRelationship"/>
    <dgm:cxn modelId="{8EE921F6-BB96-4ED9-B9A4-8BD29A2D99BE}" type="presParOf" srcId="{69E429B3-1AE7-4243-AF83-1445314D68B6}" destId="{AC09AD79-5B38-4A8E-92DE-376965D4D320}" srcOrd="7" destOrd="0" presId="urn:microsoft.com/office/officeart/2009/3/layout/CircleRelationship"/>
    <dgm:cxn modelId="{F6D5CDCC-2DFB-4AE5-8D22-9C05B388D7DC}" type="presParOf" srcId="{69E429B3-1AE7-4243-AF83-1445314D68B6}" destId="{9BB427CA-01AA-4708-BAC8-EC912D5C944A}" srcOrd="8" destOrd="0" presId="urn:microsoft.com/office/officeart/2009/3/layout/CircleRelationship"/>
    <dgm:cxn modelId="{CE8489A3-C5F6-4D1A-BE76-BD22B503EF1C}" type="presParOf" srcId="{9BB427CA-01AA-4708-BAC8-EC912D5C944A}" destId="{02643BA0-89CA-4460-883F-D22427E72E5C}" srcOrd="0" destOrd="0" presId="urn:microsoft.com/office/officeart/2009/3/layout/CircleRelationship"/>
    <dgm:cxn modelId="{8CE68B0C-6CBA-4D31-9CE9-C53006AF29FC}" type="presParOf" srcId="{69E429B3-1AE7-4243-AF83-1445314D68B6}" destId="{165918B1-6C91-440E-BD11-0271BEF2C7E8}" srcOrd="9" destOrd="0" presId="urn:microsoft.com/office/officeart/2009/3/layout/CircleRelationship"/>
    <dgm:cxn modelId="{04DE6324-6F4B-4130-8159-8D725800F18A}" type="presParOf" srcId="{165918B1-6C91-440E-BD11-0271BEF2C7E8}" destId="{0A72C97B-5998-4B43-97AE-0A2BB8A373C4}" srcOrd="0" destOrd="0" presId="urn:microsoft.com/office/officeart/2009/3/layout/CircleRelationship"/>
    <dgm:cxn modelId="{044E26A9-FFD8-4177-9394-FDC32256A90E}" type="presParOf" srcId="{69E429B3-1AE7-4243-AF83-1445314D68B6}" destId="{6ACDF2D2-0254-4A49-86FE-DCD17533F5D3}" srcOrd="10" destOrd="0" presId="urn:microsoft.com/office/officeart/2009/3/layout/CircleRelationship"/>
    <dgm:cxn modelId="{B81FDC72-797B-4E61-881C-6B9660D1A3EA}" type="presParOf" srcId="{69E429B3-1AE7-4243-AF83-1445314D68B6}" destId="{A76AA046-5D7B-4257-86E5-DA510251502B}" srcOrd="11" destOrd="0" presId="urn:microsoft.com/office/officeart/2009/3/layout/CircleRelationship"/>
    <dgm:cxn modelId="{0D597E2E-3A39-4A33-9230-A6970F5C50FD}" type="presParOf" srcId="{A76AA046-5D7B-4257-86E5-DA510251502B}" destId="{27C6DF69-7AD6-4D09-876B-049E4B33F56C}" srcOrd="0" destOrd="0" presId="urn:microsoft.com/office/officeart/2009/3/layout/CircleRelationship"/>
    <dgm:cxn modelId="{63995E55-0CD1-4842-ADA8-D65CE0588CCD}" type="presParOf" srcId="{69E429B3-1AE7-4243-AF83-1445314D68B6}" destId="{3AC54BBF-9260-4CD6-BB41-347DA4E8AC54}" srcOrd="12" destOrd="0" presId="urn:microsoft.com/office/officeart/2009/3/layout/CircleRelationship"/>
    <dgm:cxn modelId="{3253CAFC-4B0F-4128-AA03-7B9B826E8660}" type="presParOf" srcId="{3AC54BBF-9260-4CD6-BB41-347DA4E8AC54}" destId="{1D98839F-FF3D-402E-9642-D190AA4EB860}" srcOrd="0" destOrd="0" presId="urn:microsoft.com/office/officeart/2009/3/layout/CircleRelationship"/>
    <dgm:cxn modelId="{D7DA6B64-0F79-4C5A-AAB6-CAF349F05039}" type="presParOf" srcId="{69E429B3-1AE7-4243-AF83-1445314D68B6}" destId="{144E5A28-E27C-403B-83C8-D354AE68B0AA}" srcOrd="13" destOrd="0" presId="urn:microsoft.com/office/officeart/2009/3/layout/CircleRelationship"/>
    <dgm:cxn modelId="{3A54DFEC-5BB7-4F81-8DB9-201958515CE4}" type="presParOf" srcId="{144E5A28-E27C-403B-83C8-D354AE68B0AA}" destId="{79D4F113-9798-465E-BD46-92D21A56C760}" srcOrd="0" destOrd="0" presId="urn:microsoft.com/office/officeart/2009/3/layout/CircleRelationship"/>
    <dgm:cxn modelId="{DF4FA4EE-8AE6-4D44-9117-FE6273069AED}" type="presParOf" srcId="{69E429B3-1AE7-4243-AF83-1445314D68B6}" destId="{0E8CE248-D7E3-4D47-AE5C-D241C5F62AE0}" srcOrd="14" destOrd="0" presId="urn:microsoft.com/office/officeart/2009/3/layout/CircleRelationship"/>
    <dgm:cxn modelId="{58BE37CC-95B8-49AA-963D-82F791546DD7}" type="presParOf" srcId="{69E429B3-1AE7-4243-AF83-1445314D68B6}" destId="{D261A3CF-06EE-43AE-9BF2-BC043C44E2BC}" srcOrd="15" destOrd="0" presId="urn:microsoft.com/office/officeart/2009/3/layout/CircleRelationship"/>
    <dgm:cxn modelId="{0EA11D8C-E505-4DA3-B952-39829DD575CB}" type="presParOf" srcId="{D261A3CF-06EE-43AE-9BF2-BC043C44E2BC}" destId="{81E9A010-B177-4D46-AE43-5B553A55F156}" srcOrd="0" destOrd="0" presId="urn:microsoft.com/office/officeart/2009/3/layout/CircleRelationship"/>
    <dgm:cxn modelId="{421CC38F-0931-48D5-9271-D4F9E41C9A21}" type="presParOf" srcId="{69E429B3-1AE7-4243-AF83-1445314D68B6}" destId="{790A9CCC-7D5E-4367-B046-7BD957AA5AF6}" srcOrd="16" destOrd="0" presId="urn:microsoft.com/office/officeart/2009/3/layout/CircleRelationship"/>
    <dgm:cxn modelId="{B56A86EC-298E-4899-B624-CA6B69070552}" type="presParOf" srcId="{69E429B3-1AE7-4243-AF83-1445314D68B6}" destId="{D3B58ED8-3144-48A2-BB29-FB5B7F7EA721}" srcOrd="17" destOrd="0" presId="urn:microsoft.com/office/officeart/2009/3/layout/CircleRelationship"/>
    <dgm:cxn modelId="{FF4FDB42-C2A0-4BD0-91DA-2600E0696762}" type="presParOf" srcId="{D3B58ED8-3144-48A2-BB29-FB5B7F7EA721}" destId="{FD52D887-C10F-4299-9C93-DAEF733DD6A1}"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FD39D-2372-4D21-AB45-992A6049F1F2}" type="doc">
      <dgm:prSet loTypeId="urn:microsoft.com/office/officeart/2005/8/layout/venn1" loCatId="relationship" qsTypeId="urn:microsoft.com/office/officeart/2005/8/quickstyle/simple5" qsCatId="simple" csTypeId="urn:microsoft.com/office/officeart/2005/8/colors/colorful3" csCatId="colorful" phldr="1"/>
      <dgm:spPr/>
      <dgm:t>
        <a:bodyPr/>
        <a:lstStyle/>
        <a:p>
          <a:endParaRPr lang="fr-FR"/>
        </a:p>
      </dgm:t>
    </dgm:pt>
    <dgm:pt modelId="{4B93F142-29DD-4F50-A163-3C92F48990ED}">
      <dgm:prSet phldrT="[Texte]" custT="1"/>
      <dgm:spPr/>
      <dgm:t>
        <a:bodyPr/>
        <a:lstStyle/>
        <a:p>
          <a:r>
            <a:rPr lang="fr-FR" sz="1800" dirty="0" smtClean="0">
              <a:latin typeface="Lucida Bright" panose="02040602050505020304" pitchFamily="18" charset="0"/>
            </a:rPr>
            <a:t>Collecte de données</a:t>
          </a:r>
          <a:endParaRPr lang="fr-FR" sz="1800" dirty="0">
            <a:latin typeface="Lucida Bright" panose="02040602050505020304" pitchFamily="18" charset="0"/>
          </a:endParaRPr>
        </a:p>
      </dgm:t>
    </dgm:pt>
    <dgm:pt modelId="{9A48070C-2C05-4235-AF0C-8D9D1985CC55}" type="parTrans" cxnId="{F8E6A1BD-27D3-4ACA-8713-4EB800B220CE}">
      <dgm:prSet/>
      <dgm:spPr/>
      <dgm:t>
        <a:bodyPr/>
        <a:lstStyle/>
        <a:p>
          <a:endParaRPr lang="fr-FR"/>
        </a:p>
      </dgm:t>
    </dgm:pt>
    <dgm:pt modelId="{D54FB504-EF5C-4F64-B3A5-8ED62510FED6}" type="sibTrans" cxnId="{F8E6A1BD-27D3-4ACA-8713-4EB800B220CE}">
      <dgm:prSet/>
      <dgm:spPr/>
      <dgm:t>
        <a:bodyPr/>
        <a:lstStyle/>
        <a:p>
          <a:endParaRPr lang="fr-FR"/>
        </a:p>
      </dgm:t>
    </dgm:pt>
    <dgm:pt modelId="{67BB358D-FD35-474D-B8F3-F9CFE1233B44}">
      <dgm:prSet phldrT="[Texte]" custT="1"/>
      <dgm:spPr/>
      <dgm:t>
        <a:bodyPr/>
        <a:lstStyle/>
        <a:p>
          <a:r>
            <a:rPr lang="fr-FR" sz="1800" dirty="0" smtClean="0">
              <a:latin typeface="Lucida Bright" panose="02040602050505020304" pitchFamily="18" charset="0"/>
            </a:rPr>
            <a:t>Traitement des données (suivre une force de vente)</a:t>
          </a:r>
          <a:endParaRPr lang="fr-FR" sz="1800" dirty="0">
            <a:latin typeface="Lucida Bright" panose="02040602050505020304" pitchFamily="18" charset="0"/>
          </a:endParaRPr>
        </a:p>
      </dgm:t>
    </dgm:pt>
    <dgm:pt modelId="{169F14C9-4252-4B39-8D06-6C83F553B81A}" type="parTrans" cxnId="{85E96E57-549A-4120-9288-41C013358148}">
      <dgm:prSet/>
      <dgm:spPr/>
      <dgm:t>
        <a:bodyPr/>
        <a:lstStyle/>
        <a:p>
          <a:endParaRPr lang="fr-FR"/>
        </a:p>
      </dgm:t>
    </dgm:pt>
    <dgm:pt modelId="{9CC9107F-F4F0-4BD1-8943-5A03D8CA6485}" type="sibTrans" cxnId="{85E96E57-549A-4120-9288-41C013358148}">
      <dgm:prSet/>
      <dgm:spPr/>
      <dgm:t>
        <a:bodyPr/>
        <a:lstStyle/>
        <a:p>
          <a:endParaRPr lang="fr-FR"/>
        </a:p>
      </dgm:t>
    </dgm:pt>
    <dgm:pt modelId="{85D81B14-F522-48B6-9A72-EDFFE9824F0D}">
      <dgm:prSet phldrT="[Texte]" custT="1"/>
      <dgm:spPr/>
      <dgm:t>
        <a:bodyPr/>
        <a:lstStyle/>
        <a:p>
          <a:r>
            <a:rPr lang="fr-FR" sz="1800" dirty="0" smtClean="0">
              <a:latin typeface="Lucida Bright" panose="02040602050505020304" pitchFamily="18" charset="0"/>
            </a:rPr>
            <a:t>Géolocalisation de points de vente</a:t>
          </a:r>
          <a:endParaRPr lang="fr-FR" sz="1800" dirty="0">
            <a:latin typeface="Lucida Bright" panose="02040602050505020304" pitchFamily="18" charset="0"/>
          </a:endParaRPr>
        </a:p>
      </dgm:t>
    </dgm:pt>
    <dgm:pt modelId="{E58041EC-F625-49B9-BE03-D53F204AA40A}" type="parTrans" cxnId="{C93AA0F4-3D49-4929-8561-820C66873819}">
      <dgm:prSet/>
      <dgm:spPr/>
      <dgm:t>
        <a:bodyPr/>
        <a:lstStyle/>
        <a:p>
          <a:endParaRPr lang="fr-FR"/>
        </a:p>
      </dgm:t>
    </dgm:pt>
    <dgm:pt modelId="{9688B8C8-D56D-432C-8F9F-7746E4235B84}" type="sibTrans" cxnId="{C93AA0F4-3D49-4929-8561-820C66873819}">
      <dgm:prSet/>
      <dgm:spPr/>
      <dgm:t>
        <a:bodyPr/>
        <a:lstStyle/>
        <a:p>
          <a:endParaRPr lang="fr-FR"/>
        </a:p>
      </dgm:t>
    </dgm:pt>
    <dgm:pt modelId="{36509C58-BFB0-454F-9C09-69407AC4C820}">
      <dgm:prSet phldrT="[Texte]" custT="1"/>
      <dgm:spPr/>
      <dgm:t>
        <a:bodyPr/>
        <a:lstStyle/>
        <a:p>
          <a:r>
            <a:rPr lang="fr-FR" sz="1800" dirty="0" smtClean="0">
              <a:latin typeface="Lucida Bright" panose="02040602050505020304" pitchFamily="18" charset="0"/>
            </a:rPr>
            <a:t>Génération de rapports</a:t>
          </a:r>
          <a:endParaRPr lang="fr-FR" sz="1800" dirty="0">
            <a:latin typeface="Lucida Bright" panose="02040602050505020304" pitchFamily="18" charset="0"/>
          </a:endParaRPr>
        </a:p>
      </dgm:t>
    </dgm:pt>
    <dgm:pt modelId="{128727F1-4EE0-4A4E-AE43-DE2CE8273738}" type="parTrans" cxnId="{6BA717EF-2899-4858-8EEF-CC12F82E23E2}">
      <dgm:prSet/>
      <dgm:spPr/>
      <dgm:t>
        <a:bodyPr/>
        <a:lstStyle/>
        <a:p>
          <a:endParaRPr lang="fr-FR"/>
        </a:p>
      </dgm:t>
    </dgm:pt>
    <dgm:pt modelId="{2BCAC027-B066-4416-9A25-FA5C86BBB1D5}" type="sibTrans" cxnId="{6BA717EF-2899-4858-8EEF-CC12F82E23E2}">
      <dgm:prSet/>
      <dgm:spPr/>
      <dgm:t>
        <a:bodyPr/>
        <a:lstStyle/>
        <a:p>
          <a:endParaRPr lang="fr-FR"/>
        </a:p>
      </dgm:t>
    </dgm:pt>
    <dgm:pt modelId="{38F0ECCB-D2CD-4D14-A4F8-673D6F911449}">
      <dgm:prSet phldrT="[Texte]" custT="1"/>
      <dgm:spPr/>
      <dgm:t>
        <a:bodyPr/>
        <a:lstStyle/>
        <a:p>
          <a:r>
            <a:rPr lang="fr-FR" sz="1800" dirty="0" smtClean="0">
              <a:latin typeface="Lucida Bright" panose="02040602050505020304" pitchFamily="18" charset="0"/>
            </a:rPr>
            <a:t>Synchronisation automatique</a:t>
          </a:r>
          <a:endParaRPr lang="fr-FR" sz="1800" dirty="0">
            <a:latin typeface="Lucida Bright" panose="02040602050505020304" pitchFamily="18" charset="0"/>
          </a:endParaRPr>
        </a:p>
      </dgm:t>
    </dgm:pt>
    <dgm:pt modelId="{481B66B5-FB7C-445E-93FB-A6CC6EB7F767}" type="parTrans" cxnId="{78D5E244-5701-448A-8BCB-EEFCFBC6068E}">
      <dgm:prSet/>
      <dgm:spPr/>
      <dgm:t>
        <a:bodyPr/>
        <a:lstStyle/>
        <a:p>
          <a:endParaRPr lang="fr-FR"/>
        </a:p>
      </dgm:t>
    </dgm:pt>
    <dgm:pt modelId="{6BBCC3F6-07EB-4572-9F1E-81A1BF07575F}" type="sibTrans" cxnId="{78D5E244-5701-448A-8BCB-EEFCFBC6068E}">
      <dgm:prSet/>
      <dgm:spPr/>
      <dgm:t>
        <a:bodyPr/>
        <a:lstStyle/>
        <a:p>
          <a:endParaRPr lang="fr-FR"/>
        </a:p>
      </dgm:t>
    </dgm:pt>
    <dgm:pt modelId="{DE8A52AC-5388-4196-B5F3-08A4BF454274}" type="pres">
      <dgm:prSet presAssocID="{1A3FD39D-2372-4D21-AB45-992A6049F1F2}" presName="compositeShape" presStyleCnt="0">
        <dgm:presLayoutVars>
          <dgm:chMax val="7"/>
          <dgm:dir/>
          <dgm:resizeHandles val="exact"/>
        </dgm:presLayoutVars>
      </dgm:prSet>
      <dgm:spPr/>
      <dgm:t>
        <a:bodyPr/>
        <a:lstStyle/>
        <a:p>
          <a:endParaRPr lang="fr-FR"/>
        </a:p>
      </dgm:t>
    </dgm:pt>
    <dgm:pt modelId="{3156F429-6701-482F-B997-B57ADE3E8247}" type="pres">
      <dgm:prSet presAssocID="{4B93F142-29DD-4F50-A163-3C92F48990ED}" presName="circ1" presStyleLbl="vennNode1" presStyleIdx="0" presStyleCnt="5"/>
      <dgm:spPr/>
    </dgm:pt>
    <dgm:pt modelId="{29AC99D6-36C6-4871-835B-EBB72EBB7613}" type="pres">
      <dgm:prSet presAssocID="{4B93F142-29DD-4F50-A163-3C92F48990ED}" presName="circ1Tx" presStyleLbl="revTx" presStyleIdx="0" presStyleCnt="0" custLinFactNeighborX="-289" custLinFactNeighborY="12364">
        <dgm:presLayoutVars>
          <dgm:chMax val="0"/>
          <dgm:chPref val="0"/>
          <dgm:bulletEnabled val="1"/>
        </dgm:presLayoutVars>
      </dgm:prSet>
      <dgm:spPr/>
      <dgm:t>
        <a:bodyPr/>
        <a:lstStyle/>
        <a:p>
          <a:endParaRPr lang="fr-FR"/>
        </a:p>
      </dgm:t>
    </dgm:pt>
    <dgm:pt modelId="{62B175E9-D88B-4331-AEE1-2620D95DB2CC}" type="pres">
      <dgm:prSet presAssocID="{67BB358D-FD35-474D-B8F3-F9CFE1233B44}" presName="circ2" presStyleLbl="vennNode1" presStyleIdx="1" presStyleCnt="5"/>
      <dgm:spPr/>
    </dgm:pt>
    <dgm:pt modelId="{6838F785-4664-4363-8B18-72D1C09B9A5A}" type="pres">
      <dgm:prSet presAssocID="{67BB358D-FD35-474D-B8F3-F9CFE1233B44}" presName="circ2Tx" presStyleLbl="revTx" presStyleIdx="0" presStyleCnt="0">
        <dgm:presLayoutVars>
          <dgm:chMax val="0"/>
          <dgm:chPref val="0"/>
          <dgm:bulletEnabled val="1"/>
        </dgm:presLayoutVars>
      </dgm:prSet>
      <dgm:spPr/>
      <dgm:t>
        <a:bodyPr/>
        <a:lstStyle/>
        <a:p>
          <a:endParaRPr lang="fr-FR"/>
        </a:p>
      </dgm:t>
    </dgm:pt>
    <dgm:pt modelId="{980E4B07-D587-4BBE-AA56-6E5D4FC10044}" type="pres">
      <dgm:prSet presAssocID="{85D81B14-F522-48B6-9A72-EDFFE9824F0D}" presName="circ3" presStyleLbl="vennNode1" presStyleIdx="2" presStyleCnt="5"/>
      <dgm:spPr/>
    </dgm:pt>
    <dgm:pt modelId="{0CC76BB4-D66C-4D6F-B5F3-FD8CBC4C1B00}" type="pres">
      <dgm:prSet presAssocID="{85D81B14-F522-48B6-9A72-EDFFE9824F0D}" presName="circ3Tx" presStyleLbl="revTx" presStyleIdx="0" presStyleCnt="0">
        <dgm:presLayoutVars>
          <dgm:chMax val="0"/>
          <dgm:chPref val="0"/>
          <dgm:bulletEnabled val="1"/>
        </dgm:presLayoutVars>
      </dgm:prSet>
      <dgm:spPr/>
      <dgm:t>
        <a:bodyPr/>
        <a:lstStyle/>
        <a:p>
          <a:endParaRPr lang="fr-FR"/>
        </a:p>
      </dgm:t>
    </dgm:pt>
    <dgm:pt modelId="{F400D865-3DF1-4FFF-9717-0636C4BE3CF5}" type="pres">
      <dgm:prSet presAssocID="{36509C58-BFB0-454F-9C09-69407AC4C820}" presName="circ4" presStyleLbl="vennNode1" presStyleIdx="3" presStyleCnt="5"/>
      <dgm:spPr/>
    </dgm:pt>
    <dgm:pt modelId="{EA19965C-83E6-4399-9B94-A39828DBB0A7}" type="pres">
      <dgm:prSet presAssocID="{36509C58-BFB0-454F-9C09-69407AC4C820}" presName="circ4Tx" presStyleLbl="revTx" presStyleIdx="0" presStyleCnt="0">
        <dgm:presLayoutVars>
          <dgm:chMax val="0"/>
          <dgm:chPref val="0"/>
          <dgm:bulletEnabled val="1"/>
        </dgm:presLayoutVars>
      </dgm:prSet>
      <dgm:spPr/>
      <dgm:t>
        <a:bodyPr/>
        <a:lstStyle/>
        <a:p>
          <a:endParaRPr lang="fr-FR"/>
        </a:p>
      </dgm:t>
    </dgm:pt>
    <dgm:pt modelId="{4E1EBC6E-ABEC-407D-B394-7DB5D8C201DD}" type="pres">
      <dgm:prSet presAssocID="{38F0ECCB-D2CD-4D14-A4F8-673D6F911449}" presName="circ5" presStyleLbl="vennNode1" presStyleIdx="4" presStyleCnt="5"/>
      <dgm:spPr/>
    </dgm:pt>
    <dgm:pt modelId="{16153BA2-015E-4572-8AB8-3AEAA3EE3F34}" type="pres">
      <dgm:prSet presAssocID="{38F0ECCB-D2CD-4D14-A4F8-673D6F911449}" presName="circ5Tx" presStyleLbl="revTx" presStyleIdx="0" presStyleCnt="0">
        <dgm:presLayoutVars>
          <dgm:chMax val="0"/>
          <dgm:chPref val="0"/>
          <dgm:bulletEnabled val="1"/>
        </dgm:presLayoutVars>
      </dgm:prSet>
      <dgm:spPr/>
      <dgm:t>
        <a:bodyPr/>
        <a:lstStyle/>
        <a:p>
          <a:endParaRPr lang="fr-FR"/>
        </a:p>
      </dgm:t>
    </dgm:pt>
  </dgm:ptLst>
  <dgm:cxnLst>
    <dgm:cxn modelId="{6BA717EF-2899-4858-8EEF-CC12F82E23E2}" srcId="{1A3FD39D-2372-4D21-AB45-992A6049F1F2}" destId="{36509C58-BFB0-454F-9C09-69407AC4C820}" srcOrd="3" destOrd="0" parTransId="{128727F1-4EE0-4A4E-AE43-DE2CE8273738}" sibTransId="{2BCAC027-B066-4416-9A25-FA5C86BBB1D5}"/>
    <dgm:cxn modelId="{F8E6A1BD-27D3-4ACA-8713-4EB800B220CE}" srcId="{1A3FD39D-2372-4D21-AB45-992A6049F1F2}" destId="{4B93F142-29DD-4F50-A163-3C92F48990ED}" srcOrd="0" destOrd="0" parTransId="{9A48070C-2C05-4235-AF0C-8D9D1985CC55}" sibTransId="{D54FB504-EF5C-4F64-B3A5-8ED62510FED6}"/>
    <dgm:cxn modelId="{64351C7C-B3DA-46B8-B641-138A13222EB2}" type="presOf" srcId="{1A3FD39D-2372-4D21-AB45-992A6049F1F2}" destId="{DE8A52AC-5388-4196-B5F3-08A4BF454274}" srcOrd="0" destOrd="0" presId="urn:microsoft.com/office/officeart/2005/8/layout/venn1"/>
    <dgm:cxn modelId="{8D733B1B-FB6D-4BE3-BED7-4AEEB4565200}" type="presOf" srcId="{38F0ECCB-D2CD-4D14-A4F8-673D6F911449}" destId="{16153BA2-015E-4572-8AB8-3AEAA3EE3F34}" srcOrd="0" destOrd="0" presId="urn:microsoft.com/office/officeart/2005/8/layout/venn1"/>
    <dgm:cxn modelId="{48D3286E-AE22-413E-98D1-4281CC7C4E97}" type="presOf" srcId="{85D81B14-F522-48B6-9A72-EDFFE9824F0D}" destId="{0CC76BB4-D66C-4D6F-B5F3-FD8CBC4C1B00}" srcOrd="0" destOrd="0" presId="urn:microsoft.com/office/officeart/2005/8/layout/venn1"/>
    <dgm:cxn modelId="{C93AA0F4-3D49-4929-8561-820C66873819}" srcId="{1A3FD39D-2372-4D21-AB45-992A6049F1F2}" destId="{85D81B14-F522-48B6-9A72-EDFFE9824F0D}" srcOrd="2" destOrd="0" parTransId="{E58041EC-F625-49B9-BE03-D53F204AA40A}" sibTransId="{9688B8C8-D56D-432C-8F9F-7746E4235B84}"/>
    <dgm:cxn modelId="{85E96E57-549A-4120-9288-41C013358148}" srcId="{1A3FD39D-2372-4D21-AB45-992A6049F1F2}" destId="{67BB358D-FD35-474D-B8F3-F9CFE1233B44}" srcOrd="1" destOrd="0" parTransId="{169F14C9-4252-4B39-8D06-6C83F553B81A}" sibTransId="{9CC9107F-F4F0-4BD1-8943-5A03D8CA6485}"/>
    <dgm:cxn modelId="{D35FF290-B7D8-46DA-B589-754BF6F64547}" type="presOf" srcId="{67BB358D-FD35-474D-B8F3-F9CFE1233B44}" destId="{6838F785-4664-4363-8B18-72D1C09B9A5A}" srcOrd="0" destOrd="0" presId="urn:microsoft.com/office/officeart/2005/8/layout/venn1"/>
    <dgm:cxn modelId="{4296A1A2-2256-4DE7-B3FD-014845ED21A4}" type="presOf" srcId="{4B93F142-29DD-4F50-A163-3C92F48990ED}" destId="{29AC99D6-36C6-4871-835B-EBB72EBB7613}" srcOrd="0" destOrd="0" presId="urn:microsoft.com/office/officeart/2005/8/layout/venn1"/>
    <dgm:cxn modelId="{78D5E244-5701-448A-8BCB-EEFCFBC6068E}" srcId="{1A3FD39D-2372-4D21-AB45-992A6049F1F2}" destId="{38F0ECCB-D2CD-4D14-A4F8-673D6F911449}" srcOrd="4" destOrd="0" parTransId="{481B66B5-FB7C-445E-93FB-A6CC6EB7F767}" sibTransId="{6BBCC3F6-07EB-4572-9F1E-81A1BF07575F}"/>
    <dgm:cxn modelId="{A2254B5F-31D2-4CCB-A5AD-0946B77E6749}" type="presOf" srcId="{36509C58-BFB0-454F-9C09-69407AC4C820}" destId="{EA19965C-83E6-4399-9B94-A39828DBB0A7}" srcOrd="0" destOrd="0" presId="urn:microsoft.com/office/officeart/2005/8/layout/venn1"/>
    <dgm:cxn modelId="{BAE2F99A-5240-4525-A419-5AB7B5A694D2}" type="presParOf" srcId="{DE8A52AC-5388-4196-B5F3-08A4BF454274}" destId="{3156F429-6701-482F-B997-B57ADE3E8247}" srcOrd="0" destOrd="0" presId="urn:microsoft.com/office/officeart/2005/8/layout/venn1"/>
    <dgm:cxn modelId="{21F98F84-630F-49CE-8E9A-A90B61FE1E8F}" type="presParOf" srcId="{DE8A52AC-5388-4196-B5F3-08A4BF454274}" destId="{29AC99D6-36C6-4871-835B-EBB72EBB7613}" srcOrd="1" destOrd="0" presId="urn:microsoft.com/office/officeart/2005/8/layout/venn1"/>
    <dgm:cxn modelId="{CE7EC099-A279-424E-8756-062A7483DA50}" type="presParOf" srcId="{DE8A52AC-5388-4196-B5F3-08A4BF454274}" destId="{62B175E9-D88B-4331-AEE1-2620D95DB2CC}" srcOrd="2" destOrd="0" presId="urn:microsoft.com/office/officeart/2005/8/layout/venn1"/>
    <dgm:cxn modelId="{87555E1F-72DF-4B2A-9A9C-5118804047FA}" type="presParOf" srcId="{DE8A52AC-5388-4196-B5F3-08A4BF454274}" destId="{6838F785-4664-4363-8B18-72D1C09B9A5A}" srcOrd="3" destOrd="0" presId="urn:microsoft.com/office/officeart/2005/8/layout/venn1"/>
    <dgm:cxn modelId="{71D68835-0DC7-4387-A154-85DD88CB5D31}" type="presParOf" srcId="{DE8A52AC-5388-4196-B5F3-08A4BF454274}" destId="{980E4B07-D587-4BBE-AA56-6E5D4FC10044}" srcOrd="4" destOrd="0" presId="urn:microsoft.com/office/officeart/2005/8/layout/venn1"/>
    <dgm:cxn modelId="{EECB408C-F063-40F6-A8D9-24C357EE2278}" type="presParOf" srcId="{DE8A52AC-5388-4196-B5F3-08A4BF454274}" destId="{0CC76BB4-D66C-4D6F-B5F3-FD8CBC4C1B00}" srcOrd="5" destOrd="0" presId="urn:microsoft.com/office/officeart/2005/8/layout/venn1"/>
    <dgm:cxn modelId="{797CD10B-E23D-4030-8BA0-36E8DBC14A47}" type="presParOf" srcId="{DE8A52AC-5388-4196-B5F3-08A4BF454274}" destId="{F400D865-3DF1-4FFF-9717-0636C4BE3CF5}" srcOrd="6" destOrd="0" presId="urn:microsoft.com/office/officeart/2005/8/layout/venn1"/>
    <dgm:cxn modelId="{D5312BB3-0AF2-4F5A-AF00-BB45DAD9415D}" type="presParOf" srcId="{DE8A52AC-5388-4196-B5F3-08A4BF454274}" destId="{EA19965C-83E6-4399-9B94-A39828DBB0A7}" srcOrd="7" destOrd="0" presId="urn:microsoft.com/office/officeart/2005/8/layout/venn1"/>
    <dgm:cxn modelId="{355CBDEF-F612-40DC-8C84-9202F707D210}" type="presParOf" srcId="{DE8A52AC-5388-4196-B5F3-08A4BF454274}" destId="{4E1EBC6E-ABEC-407D-B394-7DB5D8C201DD}" srcOrd="8" destOrd="0" presId="urn:microsoft.com/office/officeart/2005/8/layout/venn1"/>
    <dgm:cxn modelId="{0E6ABD80-3A23-4D07-A555-67B580001F15}" type="presParOf" srcId="{DE8A52AC-5388-4196-B5F3-08A4BF454274}" destId="{16153BA2-015E-4572-8AB8-3AEAA3EE3F34}"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8A5FB1-D62F-49FE-8928-44EADC062CA4}" type="doc">
      <dgm:prSet loTypeId="urn:microsoft.com/office/officeart/2009/3/layout/RandomtoResultProcess" loCatId="process" qsTypeId="urn:microsoft.com/office/officeart/2005/8/quickstyle/simple5" qsCatId="simple" csTypeId="urn:microsoft.com/office/officeart/2005/8/colors/accent6_4" csCatId="accent6" phldr="1"/>
      <dgm:spPr/>
    </dgm:pt>
    <dgm:pt modelId="{28921B23-F7A3-4CDC-BB2A-236C17401F47}">
      <dgm:prSet phldrT="[Texte]"/>
      <dgm:spPr/>
      <dgm:t>
        <a:bodyPr/>
        <a:lstStyle/>
        <a:p>
          <a:r>
            <a:rPr lang="fr-FR" dirty="0" smtClean="0">
              <a:solidFill>
                <a:schemeClr val="accent2">
                  <a:lumMod val="75000"/>
                </a:schemeClr>
              </a:solidFill>
              <a:latin typeface="Lucida Bright" panose="02040602050505020304" pitchFamily="18" charset="0"/>
            </a:rPr>
            <a:t>Collecte</a:t>
          </a:r>
          <a:endParaRPr lang="fr-FR" dirty="0">
            <a:solidFill>
              <a:schemeClr val="accent2">
                <a:lumMod val="75000"/>
              </a:schemeClr>
            </a:solidFill>
            <a:latin typeface="Lucida Bright" panose="02040602050505020304" pitchFamily="18" charset="0"/>
          </a:endParaRPr>
        </a:p>
      </dgm:t>
    </dgm:pt>
    <dgm:pt modelId="{FC555077-ADB3-4A02-BCB4-3A75D70B0DE7}" type="parTrans" cxnId="{FEDAED7E-04CC-43B9-B47E-AF861851B930}">
      <dgm:prSet/>
      <dgm:spPr/>
      <dgm:t>
        <a:bodyPr/>
        <a:lstStyle/>
        <a:p>
          <a:endParaRPr lang="fr-FR"/>
        </a:p>
      </dgm:t>
    </dgm:pt>
    <dgm:pt modelId="{BDE3F18B-62BA-40FA-91D0-7FE74693D7A3}" type="sibTrans" cxnId="{FEDAED7E-04CC-43B9-B47E-AF861851B930}">
      <dgm:prSet/>
      <dgm:spPr/>
      <dgm:t>
        <a:bodyPr/>
        <a:lstStyle/>
        <a:p>
          <a:endParaRPr lang="fr-FR"/>
        </a:p>
      </dgm:t>
    </dgm:pt>
    <dgm:pt modelId="{32DA1AE4-E7E0-4551-9C8B-EEC288AC88CD}">
      <dgm:prSet phldrT="[Texte]"/>
      <dgm:spPr/>
      <dgm:t>
        <a:bodyPr/>
        <a:lstStyle/>
        <a:p>
          <a:r>
            <a:rPr lang="fr-FR" dirty="0" smtClean="0">
              <a:solidFill>
                <a:schemeClr val="accent2">
                  <a:lumMod val="75000"/>
                </a:schemeClr>
              </a:solidFill>
              <a:latin typeface="Lucida Bright" panose="02040602050505020304" pitchFamily="18" charset="0"/>
            </a:rPr>
            <a:t>Stockage</a:t>
          </a:r>
          <a:endParaRPr lang="fr-FR" dirty="0">
            <a:solidFill>
              <a:schemeClr val="accent2">
                <a:lumMod val="75000"/>
              </a:schemeClr>
            </a:solidFill>
            <a:latin typeface="Lucida Bright" panose="02040602050505020304" pitchFamily="18" charset="0"/>
          </a:endParaRPr>
        </a:p>
      </dgm:t>
    </dgm:pt>
    <dgm:pt modelId="{E7B875B1-C23E-4D29-A258-86CE1B2D0B2E}" type="parTrans" cxnId="{229683AA-DCBD-46F5-8B68-8DEFEC194F3F}">
      <dgm:prSet/>
      <dgm:spPr/>
      <dgm:t>
        <a:bodyPr/>
        <a:lstStyle/>
        <a:p>
          <a:endParaRPr lang="fr-FR"/>
        </a:p>
      </dgm:t>
    </dgm:pt>
    <dgm:pt modelId="{2BD7220A-E525-4A5D-AC8C-A29024EBC3C8}" type="sibTrans" cxnId="{229683AA-DCBD-46F5-8B68-8DEFEC194F3F}">
      <dgm:prSet/>
      <dgm:spPr/>
      <dgm:t>
        <a:bodyPr/>
        <a:lstStyle/>
        <a:p>
          <a:endParaRPr lang="fr-FR"/>
        </a:p>
      </dgm:t>
    </dgm:pt>
    <dgm:pt modelId="{6593AB15-BE21-4898-9120-62C3DC0F89F6}">
      <dgm:prSet phldrT="[Texte]"/>
      <dgm:spPr/>
      <dgm:t>
        <a:bodyPr/>
        <a:lstStyle/>
        <a:p>
          <a:r>
            <a:rPr lang="fr-FR" dirty="0" smtClean="0">
              <a:solidFill>
                <a:schemeClr val="accent2">
                  <a:lumMod val="75000"/>
                </a:schemeClr>
              </a:solidFill>
              <a:latin typeface="Lucida Bright" panose="02040602050505020304" pitchFamily="18" charset="0"/>
            </a:rPr>
            <a:t>Distribution</a:t>
          </a:r>
          <a:endParaRPr lang="fr-FR" dirty="0">
            <a:solidFill>
              <a:schemeClr val="accent2">
                <a:lumMod val="75000"/>
              </a:schemeClr>
            </a:solidFill>
            <a:latin typeface="Lucida Bright" panose="02040602050505020304" pitchFamily="18" charset="0"/>
          </a:endParaRPr>
        </a:p>
      </dgm:t>
    </dgm:pt>
    <dgm:pt modelId="{186739FE-8262-4EFB-946F-631656A18CDC}" type="parTrans" cxnId="{5E2D3D48-FA1A-4BDE-A9F3-7E8278048311}">
      <dgm:prSet/>
      <dgm:spPr/>
      <dgm:t>
        <a:bodyPr/>
        <a:lstStyle/>
        <a:p>
          <a:endParaRPr lang="fr-FR"/>
        </a:p>
      </dgm:t>
    </dgm:pt>
    <dgm:pt modelId="{B016ABBF-43B0-4979-ACEB-4787965DBA2F}" type="sibTrans" cxnId="{5E2D3D48-FA1A-4BDE-A9F3-7E8278048311}">
      <dgm:prSet/>
      <dgm:spPr/>
      <dgm:t>
        <a:bodyPr/>
        <a:lstStyle/>
        <a:p>
          <a:endParaRPr lang="fr-FR"/>
        </a:p>
      </dgm:t>
    </dgm:pt>
    <dgm:pt modelId="{151BEE2E-B354-4ADC-90DF-CDAE11AB3B17}">
      <dgm:prSet phldrT="[Texte]"/>
      <dgm:spPr/>
      <dgm:t>
        <a:bodyPr/>
        <a:lstStyle/>
        <a:p>
          <a:r>
            <a:rPr lang="fr-FR" dirty="0" smtClean="0">
              <a:solidFill>
                <a:schemeClr val="accent2">
                  <a:lumMod val="75000"/>
                </a:schemeClr>
              </a:solidFill>
              <a:latin typeface="Lucida Bright" panose="02040602050505020304" pitchFamily="18" charset="0"/>
            </a:rPr>
            <a:t>Exploitation</a:t>
          </a:r>
          <a:endParaRPr lang="fr-FR" dirty="0">
            <a:solidFill>
              <a:schemeClr val="accent2">
                <a:lumMod val="75000"/>
              </a:schemeClr>
            </a:solidFill>
            <a:latin typeface="Lucida Bright" panose="02040602050505020304" pitchFamily="18" charset="0"/>
          </a:endParaRPr>
        </a:p>
      </dgm:t>
    </dgm:pt>
    <dgm:pt modelId="{61B12128-9129-43C0-BCC2-9AA2412BC8F7}" type="parTrans" cxnId="{F8A1FD02-AF03-48CB-AEC5-F9EBB6FE1835}">
      <dgm:prSet/>
      <dgm:spPr/>
      <dgm:t>
        <a:bodyPr/>
        <a:lstStyle/>
        <a:p>
          <a:endParaRPr lang="fr-FR"/>
        </a:p>
      </dgm:t>
    </dgm:pt>
    <dgm:pt modelId="{309D5C51-A7C5-40CE-B09F-05871BC53F7E}" type="sibTrans" cxnId="{F8A1FD02-AF03-48CB-AEC5-F9EBB6FE1835}">
      <dgm:prSet/>
      <dgm:spPr/>
      <dgm:t>
        <a:bodyPr/>
        <a:lstStyle/>
        <a:p>
          <a:endParaRPr lang="fr-FR"/>
        </a:p>
      </dgm:t>
    </dgm:pt>
    <dgm:pt modelId="{414AF729-BCEA-4D70-9EB4-E7EA45BAAFCA}">
      <dgm:prSet phldrT="[Texte]"/>
      <dgm:spPr/>
      <dgm:t>
        <a:bodyPr/>
        <a:lstStyle/>
        <a:p>
          <a:r>
            <a:rPr lang="fr-FR" dirty="0" smtClean="0">
              <a:latin typeface="Lucida Bright" panose="02040602050505020304" pitchFamily="18" charset="0"/>
            </a:rPr>
            <a:t>Prise de décision</a:t>
          </a:r>
          <a:endParaRPr lang="fr-FR" dirty="0">
            <a:latin typeface="Lucida Bright" panose="02040602050505020304" pitchFamily="18" charset="0"/>
          </a:endParaRPr>
        </a:p>
      </dgm:t>
    </dgm:pt>
    <dgm:pt modelId="{632D9AE2-FB30-44D3-A5F1-1B7E145851AF}" type="parTrans" cxnId="{401E12D1-70EE-4659-93BE-BA929B97E6D7}">
      <dgm:prSet/>
      <dgm:spPr/>
      <dgm:t>
        <a:bodyPr/>
        <a:lstStyle/>
        <a:p>
          <a:endParaRPr lang="fr-FR"/>
        </a:p>
      </dgm:t>
    </dgm:pt>
    <dgm:pt modelId="{FD6C0714-7332-434B-949D-4C09B1315D97}" type="sibTrans" cxnId="{401E12D1-70EE-4659-93BE-BA929B97E6D7}">
      <dgm:prSet/>
      <dgm:spPr/>
      <dgm:t>
        <a:bodyPr/>
        <a:lstStyle/>
        <a:p>
          <a:endParaRPr lang="fr-FR"/>
        </a:p>
      </dgm:t>
    </dgm:pt>
    <dgm:pt modelId="{CEDFE466-DF80-4067-A9DF-526AA195F112}" type="pres">
      <dgm:prSet presAssocID="{B58A5FB1-D62F-49FE-8928-44EADC062CA4}" presName="Name0" presStyleCnt="0">
        <dgm:presLayoutVars>
          <dgm:dir/>
          <dgm:animOne val="branch"/>
          <dgm:animLvl val="lvl"/>
        </dgm:presLayoutVars>
      </dgm:prSet>
      <dgm:spPr/>
    </dgm:pt>
    <dgm:pt modelId="{39EEDFBB-6684-4543-9A5F-B691335E9724}" type="pres">
      <dgm:prSet presAssocID="{28921B23-F7A3-4CDC-BB2A-236C17401F47}" presName="chaos" presStyleCnt="0"/>
      <dgm:spPr/>
    </dgm:pt>
    <dgm:pt modelId="{B6BE0E3D-13BE-439C-A87B-ABA9202344B5}" type="pres">
      <dgm:prSet presAssocID="{28921B23-F7A3-4CDC-BB2A-236C17401F47}" presName="parTx1" presStyleLbl="revTx" presStyleIdx="0" presStyleCnt="4"/>
      <dgm:spPr/>
      <dgm:t>
        <a:bodyPr/>
        <a:lstStyle/>
        <a:p>
          <a:endParaRPr lang="fr-FR"/>
        </a:p>
      </dgm:t>
    </dgm:pt>
    <dgm:pt modelId="{8F67FFA3-FEAD-46F9-B72C-FCDB772819E0}" type="pres">
      <dgm:prSet presAssocID="{28921B23-F7A3-4CDC-BB2A-236C17401F47}" presName="c1" presStyleLbl="node1" presStyleIdx="0" presStyleCnt="19"/>
      <dgm:spPr/>
    </dgm:pt>
    <dgm:pt modelId="{9B7E4935-52F1-4B54-BD53-1ED3B173E824}" type="pres">
      <dgm:prSet presAssocID="{28921B23-F7A3-4CDC-BB2A-236C17401F47}" presName="c2" presStyleLbl="node1" presStyleIdx="1" presStyleCnt="19"/>
      <dgm:spPr/>
    </dgm:pt>
    <dgm:pt modelId="{CD74F12D-47A3-4E18-AA5F-BD4D941995BF}" type="pres">
      <dgm:prSet presAssocID="{28921B23-F7A3-4CDC-BB2A-236C17401F47}" presName="c3" presStyleLbl="node1" presStyleIdx="2" presStyleCnt="19"/>
      <dgm:spPr/>
    </dgm:pt>
    <dgm:pt modelId="{DF33642E-F0BC-4ED6-80A1-CCD6203DF910}" type="pres">
      <dgm:prSet presAssocID="{28921B23-F7A3-4CDC-BB2A-236C17401F47}" presName="c4" presStyleLbl="node1" presStyleIdx="3" presStyleCnt="19"/>
      <dgm:spPr/>
    </dgm:pt>
    <dgm:pt modelId="{D6D143AE-A6A2-48FB-9F22-30FCA4C2A1F2}" type="pres">
      <dgm:prSet presAssocID="{28921B23-F7A3-4CDC-BB2A-236C17401F47}" presName="c5" presStyleLbl="node1" presStyleIdx="4" presStyleCnt="19"/>
      <dgm:spPr/>
    </dgm:pt>
    <dgm:pt modelId="{3179B99F-8F2F-4642-941F-663D0C03F980}" type="pres">
      <dgm:prSet presAssocID="{28921B23-F7A3-4CDC-BB2A-236C17401F47}" presName="c6" presStyleLbl="node1" presStyleIdx="5" presStyleCnt="19"/>
      <dgm:spPr/>
    </dgm:pt>
    <dgm:pt modelId="{86DE8E16-8850-4EF0-9727-6453139BAB3B}" type="pres">
      <dgm:prSet presAssocID="{28921B23-F7A3-4CDC-BB2A-236C17401F47}" presName="c7" presStyleLbl="node1" presStyleIdx="6" presStyleCnt="19"/>
      <dgm:spPr/>
    </dgm:pt>
    <dgm:pt modelId="{080044C1-95E1-497B-BF64-63B2D4A42809}" type="pres">
      <dgm:prSet presAssocID="{28921B23-F7A3-4CDC-BB2A-236C17401F47}" presName="c8" presStyleLbl="node1" presStyleIdx="7" presStyleCnt="19"/>
      <dgm:spPr/>
    </dgm:pt>
    <dgm:pt modelId="{7CA8BE9C-B784-4CA5-A161-BA4605223D61}" type="pres">
      <dgm:prSet presAssocID="{28921B23-F7A3-4CDC-BB2A-236C17401F47}" presName="c9" presStyleLbl="node1" presStyleIdx="8" presStyleCnt="19"/>
      <dgm:spPr/>
    </dgm:pt>
    <dgm:pt modelId="{528521FB-2FD6-487A-A9B0-4E6B6184B8D7}" type="pres">
      <dgm:prSet presAssocID="{28921B23-F7A3-4CDC-BB2A-236C17401F47}" presName="c10" presStyleLbl="node1" presStyleIdx="9" presStyleCnt="19"/>
      <dgm:spPr/>
    </dgm:pt>
    <dgm:pt modelId="{CCA5E58F-1031-439F-95CE-0EB37E7A4A85}" type="pres">
      <dgm:prSet presAssocID="{28921B23-F7A3-4CDC-BB2A-236C17401F47}" presName="c11" presStyleLbl="node1" presStyleIdx="10" presStyleCnt="19"/>
      <dgm:spPr/>
    </dgm:pt>
    <dgm:pt modelId="{8AB4B41E-A442-4C86-B781-FB459BA8D7DC}" type="pres">
      <dgm:prSet presAssocID="{28921B23-F7A3-4CDC-BB2A-236C17401F47}" presName="c12" presStyleLbl="node1" presStyleIdx="11" presStyleCnt="19"/>
      <dgm:spPr/>
    </dgm:pt>
    <dgm:pt modelId="{36EC569A-D2C7-45F0-8BC9-44B7ABD91D77}" type="pres">
      <dgm:prSet presAssocID="{28921B23-F7A3-4CDC-BB2A-236C17401F47}" presName="c13" presStyleLbl="node1" presStyleIdx="12" presStyleCnt="19"/>
      <dgm:spPr/>
    </dgm:pt>
    <dgm:pt modelId="{F4DBE9BD-0772-4FD3-B457-E85FFD409844}" type="pres">
      <dgm:prSet presAssocID="{28921B23-F7A3-4CDC-BB2A-236C17401F47}" presName="c14" presStyleLbl="node1" presStyleIdx="13" presStyleCnt="19"/>
      <dgm:spPr/>
    </dgm:pt>
    <dgm:pt modelId="{B1D93500-8D4D-42C1-A57F-968B1F62D49B}" type="pres">
      <dgm:prSet presAssocID="{28921B23-F7A3-4CDC-BB2A-236C17401F47}" presName="c15" presStyleLbl="node1" presStyleIdx="14" presStyleCnt="19"/>
      <dgm:spPr/>
    </dgm:pt>
    <dgm:pt modelId="{8F164A64-CB2E-41BE-9016-AEDC04A44AA3}" type="pres">
      <dgm:prSet presAssocID="{28921B23-F7A3-4CDC-BB2A-236C17401F47}" presName="c16" presStyleLbl="node1" presStyleIdx="15" presStyleCnt="19"/>
      <dgm:spPr/>
    </dgm:pt>
    <dgm:pt modelId="{FADC3524-29C9-45A3-BBC4-36BA4EAE487A}" type="pres">
      <dgm:prSet presAssocID="{28921B23-F7A3-4CDC-BB2A-236C17401F47}" presName="c17" presStyleLbl="node1" presStyleIdx="16" presStyleCnt="19"/>
      <dgm:spPr/>
    </dgm:pt>
    <dgm:pt modelId="{B0848CCE-0D53-41FE-8778-A1557EB295C4}" type="pres">
      <dgm:prSet presAssocID="{28921B23-F7A3-4CDC-BB2A-236C17401F47}" presName="c18" presStyleLbl="node1" presStyleIdx="17" presStyleCnt="19"/>
      <dgm:spPr/>
    </dgm:pt>
    <dgm:pt modelId="{A3F1CAB6-1F1D-4F42-9F55-3A50417AF64C}" type="pres">
      <dgm:prSet presAssocID="{BDE3F18B-62BA-40FA-91D0-7FE74693D7A3}" presName="chevronComposite1" presStyleCnt="0"/>
      <dgm:spPr/>
    </dgm:pt>
    <dgm:pt modelId="{793C1A3D-1402-47D4-B580-1DAB5BD2E2B7}" type="pres">
      <dgm:prSet presAssocID="{BDE3F18B-62BA-40FA-91D0-7FE74693D7A3}" presName="chevron1" presStyleLbl="sibTrans2D1" presStyleIdx="0" presStyleCnt="4"/>
      <dgm:spPr/>
    </dgm:pt>
    <dgm:pt modelId="{6CA6A300-B7EB-4950-817C-55EA7C725838}" type="pres">
      <dgm:prSet presAssocID="{BDE3F18B-62BA-40FA-91D0-7FE74693D7A3}" presName="spChevron1" presStyleCnt="0"/>
      <dgm:spPr/>
    </dgm:pt>
    <dgm:pt modelId="{7854BFB9-C4FB-4B6E-B67D-EDB3BA404A42}" type="pres">
      <dgm:prSet presAssocID="{32DA1AE4-E7E0-4551-9C8B-EEC288AC88CD}" presName="middle" presStyleCnt="0"/>
      <dgm:spPr/>
    </dgm:pt>
    <dgm:pt modelId="{FDFA4D03-9994-424C-84FE-DBFC7A87C1A0}" type="pres">
      <dgm:prSet presAssocID="{32DA1AE4-E7E0-4551-9C8B-EEC288AC88CD}" presName="parTxMid" presStyleLbl="revTx" presStyleIdx="1" presStyleCnt="4"/>
      <dgm:spPr/>
      <dgm:t>
        <a:bodyPr/>
        <a:lstStyle/>
        <a:p>
          <a:endParaRPr lang="fr-FR"/>
        </a:p>
      </dgm:t>
    </dgm:pt>
    <dgm:pt modelId="{FD53E0C5-D3A7-4556-9825-80BEE6BF7F1A}" type="pres">
      <dgm:prSet presAssocID="{32DA1AE4-E7E0-4551-9C8B-EEC288AC88CD}" presName="spMid" presStyleCnt="0"/>
      <dgm:spPr/>
    </dgm:pt>
    <dgm:pt modelId="{E1C65E2D-EA52-482E-B87D-9A34B86B53F6}" type="pres">
      <dgm:prSet presAssocID="{2BD7220A-E525-4A5D-AC8C-A29024EBC3C8}" presName="chevronComposite1" presStyleCnt="0"/>
      <dgm:spPr/>
    </dgm:pt>
    <dgm:pt modelId="{C4831901-B6CA-43A6-9CF2-F40B734FAB13}" type="pres">
      <dgm:prSet presAssocID="{2BD7220A-E525-4A5D-AC8C-A29024EBC3C8}" presName="chevron1" presStyleLbl="sibTrans2D1" presStyleIdx="1" presStyleCnt="4"/>
      <dgm:spPr/>
    </dgm:pt>
    <dgm:pt modelId="{2AF23751-7D95-41AA-BBAB-6F42145E0556}" type="pres">
      <dgm:prSet presAssocID="{2BD7220A-E525-4A5D-AC8C-A29024EBC3C8}" presName="spChevron1" presStyleCnt="0"/>
      <dgm:spPr/>
    </dgm:pt>
    <dgm:pt modelId="{0520EAF6-D7D8-48DC-92F2-9231B3C825A7}" type="pres">
      <dgm:prSet presAssocID="{6593AB15-BE21-4898-9120-62C3DC0F89F6}" presName="middle" presStyleCnt="0"/>
      <dgm:spPr/>
    </dgm:pt>
    <dgm:pt modelId="{5193AFD3-4426-47A9-82FE-6C31C5C5D989}" type="pres">
      <dgm:prSet presAssocID="{6593AB15-BE21-4898-9120-62C3DC0F89F6}" presName="parTxMid" presStyleLbl="revTx" presStyleIdx="2" presStyleCnt="4"/>
      <dgm:spPr/>
      <dgm:t>
        <a:bodyPr/>
        <a:lstStyle/>
        <a:p>
          <a:endParaRPr lang="fr-FR"/>
        </a:p>
      </dgm:t>
    </dgm:pt>
    <dgm:pt modelId="{9EE3AA1B-AB30-4808-9703-91A31006D43F}" type="pres">
      <dgm:prSet presAssocID="{6593AB15-BE21-4898-9120-62C3DC0F89F6}" presName="spMid" presStyleCnt="0"/>
      <dgm:spPr/>
    </dgm:pt>
    <dgm:pt modelId="{04603C4B-AFEB-414C-94F9-11F83B782B08}" type="pres">
      <dgm:prSet presAssocID="{B016ABBF-43B0-4979-ACEB-4787965DBA2F}" presName="chevronComposite1" presStyleCnt="0"/>
      <dgm:spPr/>
    </dgm:pt>
    <dgm:pt modelId="{69A586F8-FF77-4571-8EB7-F43E1E8FC66B}" type="pres">
      <dgm:prSet presAssocID="{B016ABBF-43B0-4979-ACEB-4787965DBA2F}" presName="chevron1" presStyleLbl="sibTrans2D1" presStyleIdx="2" presStyleCnt="4"/>
      <dgm:spPr/>
    </dgm:pt>
    <dgm:pt modelId="{B6659E7F-0ED6-4CFE-B632-9272DF6518AF}" type="pres">
      <dgm:prSet presAssocID="{B016ABBF-43B0-4979-ACEB-4787965DBA2F}" presName="spChevron1" presStyleCnt="0"/>
      <dgm:spPr/>
    </dgm:pt>
    <dgm:pt modelId="{EBDD78B5-1B5B-42D7-A567-BACDC34F5656}" type="pres">
      <dgm:prSet presAssocID="{151BEE2E-B354-4ADC-90DF-CDAE11AB3B17}" presName="middle" presStyleCnt="0"/>
      <dgm:spPr/>
    </dgm:pt>
    <dgm:pt modelId="{F94E8E47-31B0-420E-8696-C03FC78602D5}" type="pres">
      <dgm:prSet presAssocID="{151BEE2E-B354-4ADC-90DF-CDAE11AB3B17}" presName="parTxMid" presStyleLbl="revTx" presStyleIdx="3" presStyleCnt="4"/>
      <dgm:spPr/>
      <dgm:t>
        <a:bodyPr/>
        <a:lstStyle/>
        <a:p>
          <a:endParaRPr lang="fr-FR"/>
        </a:p>
      </dgm:t>
    </dgm:pt>
    <dgm:pt modelId="{BB147108-8F94-4FA8-BC24-CE1146EEA2C6}" type="pres">
      <dgm:prSet presAssocID="{151BEE2E-B354-4ADC-90DF-CDAE11AB3B17}" presName="spMid" presStyleCnt="0"/>
      <dgm:spPr/>
    </dgm:pt>
    <dgm:pt modelId="{15D5A8E4-1BAE-4EDA-8D26-318A27CE6F88}" type="pres">
      <dgm:prSet presAssocID="{309D5C51-A7C5-40CE-B09F-05871BC53F7E}" presName="chevronComposite1" presStyleCnt="0"/>
      <dgm:spPr/>
    </dgm:pt>
    <dgm:pt modelId="{A69F2D20-2334-46CF-99DD-07192D4DB13F}" type="pres">
      <dgm:prSet presAssocID="{309D5C51-A7C5-40CE-B09F-05871BC53F7E}" presName="chevron1" presStyleLbl="sibTrans2D1" presStyleIdx="3" presStyleCnt="4"/>
      <dgm:spPr/>
    </dgm:pt>
    <dgm:pt modelId="{558A1D81-4F68-4AA9-B0FD-FE6051C5F00D}" type="pres">
      <dgm:prSet presAssocID="{309D5C51-A7C5-40CE-B09F-05871BC53F7E}" presName="spChevron1" presStyleCnt="0"/>
      <dgm:spPr/>
    </dgm:pt>
    <dgm:pt modelId="{270A761D-040E-421C-9FC1-E23781E9D1A8}" type="pres">
      <dgm:prSet presAssocID="{414AF729-BCEA-4D70-9EB4-E7EA45BAAFCA}" presName="last" presStyleCnt="0"/>
      <dgm:spPr/>
    </dgm:pt>
    <dgm:pt modelId="{EA85AF3B-0B0C-4917-BC78-0EE5DAC9D78A}" type="pres">
      <dgm:prSet presAssocID="{414AF729-BCEA-4D70-9EB4-E7EA45BAAFCA}" presName="circleTx" presStyleLbl="node1" presStyleIdx="18" presStyleCnt="19"/>
      <dgm:spPr/>
      <dgm:t>
        <a:bodyPr/>
        <a:lstStyle/>
        <a:p>
          <a:endParaRPr lang="fr-FR"/>
        </a:p>
      </dgm:t>
    </dgm:pt>
    <dgm:pt modelId="{42561C1C-0612-4DBD-887B-104FA7CC15B2}" type="pres">
      <dgm:prSet presAssocID="{414AF729-BCEA-4D70-9EB4-E7EA45BAAFCA}" presName="spN" presStyleCnt="0"/>
      <dgm:spPr/>
    </dgm:pt>
  </dgm:ptLst>
  <dgm:cxnLst>
    <dgm:cxn modelId="{229683AA-DCBD-46F5-8B68-8DEFEC194F3F}" srcId="{B58A5FB1-D62F-49FE-8928-44EADC062CA4}" destId="{32DA1AE4-E7E0-4551-9C8B-EEC288AC88CD}" srcOrd="1" destOrd="0" parTransId="{E7B875B1-C23E-4D29-A258-86CE1B2D0B2E}" sibTransId="{2BD7220A-E525-4A5D-AC8C-A29024EBC3C8}"/>
    <dgm:cxn modelId="{18FAB16B-68DF-489E-92CD-F26BBD3992BA}" type="presOf" srcId="{6593AB15-BE21-4898-9120-62C3DC0F89F6}" destId="{5193AFD3-4426-47A9-82FE-6C31C5C5D989}" srcOrd="0" destOrd="0" presId="urn:microsoft.com/office/officeart/2009/3/layout/RandomtoResultProcess"/>
    <dgm:cxn modelId="{EFBA94A6-ABFA-42B1-A1D4-B299ECEB067E}" type="presOf" srcId="{151BEE2E-B354-4ADC-90DF-CDAE11AB3B17}" destId="{F94E8E47-31B0-420E-8696-C03FC78602D5}" srcOrd="0" destOrd="0" presId="urn:microsoft.com/office/officeart/2009/3/layout/RandomtoResultProcess"/>
    <dgm:cxn modelId="{639397DD-98D2-4D8C-9BA8-EDFD9C6F6880}" type="presOf" srcId="{32DA1AE4-E7E0-4551-9C8B-EEC288AC88CD}" destId="{FDFA4D03-9994-424C-84FE-DBFC7A87C1A0}" srcOrd="0" destOrd="0" presId="urn:microsoft.com/office/officeart/2009/3/layout/RandomtoResultProcess"/>
    <dgm:cxn modelId="{D7D59C7D-8CD0-4D30-8332-6871738810D3}" type="presOf" srcId="{B58A5FB1-D62F-49FE-8928-44EADC062CA4}" destId="{CEDFE466-DF80-4067-A9DF-526AA195F112}" srcOrd="0" destOrd="0" presId="urn:microsoft.com/office/officeart/2009/3/layout/RandomtoResultProcess"/>
    <dgm:cxn modelId="{821D6091-BCF8-4FB1-A2E4-2CAC205F1F1D}" type="presOf" srcId="{28921B23-F7A3-4CDC-BB2A-236C17401F47}" destId="{B6BE0E3D-13BE-439C-A87B-ABA9202344B5}" srcOrd="0" destOrd="0" presId="urn:microsoft.com/office/officeart/2009/3/layout/RandomtoResultProcess"/>
    <dgm:cxn modelId="{D178DBC0-95CB-4A17-9B87-79A75E4A0519}" type="presOf" srcId="{414AF729-BCEA-4D70-9EB4-E7EA45BAAFCA}" destId="{EA85AF3B-0B0C-4917-BC78-0EE5DAC9D78A}" srcOrd="0" destOrd="0" presId="urn:microsoft.com/office/officeart/2009/3/layout/RandomtoResultProcess"/>
    <dgm:cxn modelId="{5E2D3D48-FA1A-4BDE-A9F3-7E8278048311}" srcId="{B58A5FB1-D62F-49FE-8928-44EADC062CA4}" destId="{6593AB15-BE21-4898-9120-62C3DC0F89F6}" srcOrd="2" destOrd="0" parTransId="{186739FE-8262-4EFB-946F-631656A18CDC}" sibTransId="{B016ABBF-43B0-4979-ACEB-4787965DBA2F}"/>
    <dgm:cxn modelId="{F8A1FD02-AF03-48CB-AEC5-F9EBB6FE1835}" srcId="{B58A5FB1-D62F-49FE-8928-44EADC062CA4}" destId="{151BEE2E-B354-4ADC-90DF-CDAE11AB3B17}" srcOrd="3" destOrd="0" parTransId="{61B12128-9129-43C0-BCC2-9AA2412BC8F7}" sibTransId="{309D5C51-A7C5-40CE-B09F-05871BC53F7E}"/>
    <dgm:cxn modelId="{401E12D1-70EE-4659-93BE-BA929B97E6D7}" srcId="{B58A5FB1-D62F-49FE-8928-44EADC062CA4}" destId="{414AF729-BCEA-4D70-9EB4-E7EA45BAAFCA}" srcOrd="4" destOrd="0" parTransId="{632D9AE2-FB30-44D3-A5F1-1B7E145851AF}" sibTransId="{FD6C0714-7332-434B-949D-4C09B1315D97}"/>
    <dgm:cxn modelId="{FEDAED7E-04CC-43B9-B47E-AF861851B930}" srcId="{B58A5FB1-D62F-49FE-8928-44EADC062CA4}" destId="{28921B23-F7A3-4CDC-BB2A-236C17401F47}" srcOrd="0" destOrd="0" parTransId="{FC555077-ADB3-4A02-BCB4-3A75D70B0DE7}" sibTransId="{BDE3F18B-62BA-40FA-91D0-7FE74693D7A3}"/>
    <dgm:cxn modelId="{6181EC8D-8EE1-4622-AD55-2299E345D436}" type="presParOf" srcId="{CEDFE466-DF80-4067-A9DF-526AA195F112}" destId="{39EEDFBB-6684-4543-9A5F-B691335E9724}" srcOrd="0" destOrd="0" presId="urn:microsoft.com/office/officeart/2009/3/layout/RandomtoResultProcess"/>
    <dgm:cxn modelId="{93F4C2A2-D45A-4EF3-94D4-8BEA2686AD6A}" type="presParOf" srcId="{39EEDFBB-6684-4543-9A5F-B691335E9724}" destId="{B6BE0E3D-13BE-439C-A87B-ABA9202344B5}" srcOrd="0" destOrd="0" presId="urn:microsoft.com/office/officeart/2009/3/layout/RandomtoResultProcess"/>
    <dgm:cxn modelId="{F799D959-4FDF-40E1-89F3-0117F2A97E33}" type="presParOf" srcId="{39EEDFBB-6684-4543-9A5F-B691335E9724}" destId="{8F67FFA3-FEAD-46F9-B72C-FCDB772819E0}" srcOrd="1" destOrd="0" presId="urn:microsoft.com/office/officeart/2009/3/layout/RandomtoResultProcess"/>
    <dgm:cxn modelId="{0C054B4A-5708-4D60-81FE-2777CE2D25EB}" type="presParOf" srcId="{39EEDFBB-6684-4543-9A5F-B691335E9724}" destId="{9B7E4935-52F1-4B54-BD53-1ED3B173E824}" srcOrd="2" destOrd="0" presId="urn:microsoft.com/office/officeart/2009/3/layout/RandomtoResultProcess"/>
    <dgm:cxn modelId="{1995C852-92E9-4FB1-A123-6B2B24F0D63F}" type="presParOf" srcId="{39EEDFBB-6684-4543-9A5F-B691335E9724}" destId="{CD74F12D-47A3-4E18-AA5F-BD4D941995BF}" srcOrd="3" destOrd="0" presId="urn:microsoft.com/office/officeart/2009/3/layout/RandomtoResultProcess"/>
    <dgm:cxn modelId="{88D4E74B-D788-49F8-AF1F-4429FAA1CC68}" type="presParOf" srcId="{39EEDFBB-6684-4543-9A5F-B691335E9724}" destId="{DF33642E-F0BC-4ED6-80A1-CCD6203DF910}" srcOrd="4" destOrd="0" presId="urn:microsoft.com/office/officeart/2009/3/layout/RandomtoResultProcess"/>
    <dgm:cxn modelId="{6C9C9871-2736-46C6-85D3-57CC8F0EAC16}" type="presParOf" srcId="{39EEDFBB-6684-4543-9A5F-B691335E9724}" destId="{D6D143AE-A6A2-48FB-9F22-30FCA4C2A1F2}" srcOrd="5" destOrd="0" presId="urn:microsoft.com/office/officeart/2009/3/layout/RandomtoResultProcess"/>
    <dgm:cxn modelId="{C4E188B6-D8AE-4459-B534-3E0AD42FC087}" type="presParOf" srcId="{39EEDFBB-6684-4543-9A5F-B691335E9724}" destId="{3179B99F-8F2F-4642-941F-663D0C03F980}" srcOrd="6" destOrd="0" presId="urn:microsoft.com/office/officeart/2009/3/layout/RandomtoResultProcess"/>
    <dgm:cxn modelId="{651A5692-EAB0-48AD-81DF-5D4BAA9D6A22}" type="presParOf" srcId="{39EEDFBB-6684-4543-9A5F-B691335E9724}" destId="{86DE8E16-8850-4EF0-9727-6453139BAB3B}" srcOrd="7" destOrd="0" presId="urn:microsoft.com/office/officeart/2009/3/layout/RandomtoResultProcess"/>
    <dgm:cxn modelId="{9E2B6F4E-EF76-4D35-93EE-FB66DC74C7F7}" type="presParOf" srcId="{39EEDFBB-6684-4543-9A5F-B691335E9724}" destId="{080044C1-95E1-497B-BF64-63B2D4A42809}" srcOrd="8" destOrd="0" presId="urn:microsoft.com/office/officeart/2009/3/layout/RandomtoResultProcess"/>
    <dgm:cxn modelId="{D3DC2E86-F3C6-4FC9-95D5-C92A15F3DB46}" type="presParOf" srcId="{39EEDFBB-6684-4543-9A5F-B691335E9724}" destId="{7CA8BE9C-B784-4CA5-A161-BA4605223D61}" srcOrd="9" destOrd="0" presId="urn:microsoft.com/office/officeart/2009/3/layout/RandomtoResultProcess"/>
    <dgm:cxn modelId="{1C8FBC19-125E-43F3-9CB4-5F4E823875C5}" type="presParOf" srcId="{39EEDFBB-6684-4543-9A5F-B691335E9724}" destId="{528521FB-2FD6-487A-A9B0-4E6B6184B8D7}" srcOrd="10" destOrd="0" presId="urn:microsoft.com/office/officeart/2009/3/layout/RandomtoResultProcess"/>
    <dgm:cxn modelId="{A49D8A65-5ECE-4E49-BB65-A6810DC12C51}" type="presParOf" srcId="{39EEDFBB-6684-4543-9A5F-B691335E9724}" destId="{CCA5E58F-1031-439F-95CE-0EB37E7A4A85}" srcOrd="11" destOrd="0" presId="urn:microsoft.com/office/officeart/2009/3/layout/RandomtoResultProcess"/>
    <dgm:cxn modelId="{76B81C3C-7308-4427-A5CF-0B7A1B779B8B}" type="presParOf" srcId="{39EEDFBB-6684-4543-9A5F-B691335E9724}" destId="{8AB4B41E-A442-4C86-B781-FB459BA8D7DC}" srcOrd="12" destOrd="0" presId="urn:microsoft.com/office/officeart/2009/3/layout/RandomtoResultProcess"/>
    <dgm:cxn modelId="{C6488251-94C1-475A-A8D3-8F8A3E8F89C7}" type="presParOf" srcId="{39EEDFBB-6684-4543-9A5F-B691335E9724}" destId="{36EC569A-D2C7-45F0-8BC9-44B7ABD91D77}" srcOrd="13" destOrd="0" presId="urn:microsoft.com/office/officeart/2009/3/layout/RandomtoResultProcess"/>
    <dgm:cxn modelId="{ADD075B2-A9C4-418D-9700-6EBE325981BF}" type="presParOf" srcId="{39EEDFBB-6684-4543-9A5F-B691335E9724}" destId="{F4DBE9BD-0772-4FD3-B457-E85FFD409844}" srcOrd="14" destOrd="0" presId="urn:microsoft.com/office/officeart/2009/3/layout/RandomtoResultProcess"/>
    <dgm:cxn modelId="{DCBD0099-813B-4414-AC70-2DFBE8BA3F22}" type="presParOf" srcId="{39EEDFBB-6684-4543-9A5F-B691335E9724}" destId="{B1D93500-8D4D-42C1-A57F-968B1F62D49B}" srcOrd="15" destOrd="0" presId="urn:microsoft.com/office/officeart/2009/3/layout/RandomtoResultProcess"/>
    <dgm:cxn modelId="{ABC9435F-C21E-4520-B876-46E8B2B8CC43}" type="presParOf" srcId="{39EEDFBB-6684-4543-9A5F-B691335E9724}" destId="{8F164A64-CB2E-41BE-9016-AEDC04A44AA3}" srcOrd="16" destOrd="0" presId="urn:microsoft.com/office/officeart/2009/3/layout/RandomtoResultProcess"/>
    <dgm:cxn modelId="{855E7024-7A4D-4C40-8078-F148BE264234}" type="presParOf" srcId="{39EEDFBB-6684-4543-9A5F-B691335E9724}" destId="{FADC3524-29C9-45A3-BBC4-36BA4EAE487A}" srcOrd="17" destOrd="0" presId="urn:microsoft.com/office/officeart/2009/3/layout/RandomtoResultProcess"/>
    <dgm:cxn modelId="{768DB3C5-D93B-443A-8990-C0C588A3A86D}" type="presParOf" srcId="{39EEDFBB-6684-4543-9A5F-B691335E9724}" destId="{B0848CCE-0D53-41FE-8778-A1557EB295C4}" srcOrd="18" destOrd="0" presId="urn:microsoft.com/office/officeart/2009/3/layout/RandomtoResultProcess"/>
    <dgm:cxn modelId="{B5D28245-EC8A-4877-A766-D750A168769A}" type="presParOf" srcId="{CEDFE466-DF80-4067-A9DF-526AA195F112}" destId="{A3F1CAB6-1F1D-4F42-9F55-3A50417AF64C}" srcOrd="1" destOrd="0" presId="urn:microsoft.com/office/officeart/2009/3/layout/RandomtoResultProcess"/>
    <dgm:cxn modelId="{42BE144E-063E-4CE4-8DA7-890A05A04B7D}" type="presParOf" srcId="{A3F1CAB6-1F1D-4F42-9F55-3A50417AF64C}" destId="{793C1A3D-1402-47D4-B580-1DAB5BD2E2B7}" srcOrd="0" destOrd="0" presId="urn:microsoft.com/office/officeart/2009/3/layout/RandomtoResultProcess"/>
    <dgm:cxn modelId="{2CBEF02F-1D11-481A-9686-B14CECFE2125}" type="presParOf" srcId="{A3F1CAB6-1F1D-4F42-9F55-3A50417AF64C}" destId="{6CA6A300-B7EB-4950-817C-55EA7C725838}" srcOrd="1" destOrd="0" presId="urn:microsoft.com/office/officeart/2009/3/layout/RandomtoResultProcess"/>
    <dgm:cxn modelId="{F16574C9-318A-4588-84F5-86DE73C1EF53}" type="presParOf" srcId="{CEDFE466-DF80-4067-A9DF-526AA195F112}" destId="{7854BFB9-C4FB-4B6E-B67D-EDB3BA404A42}" srcOrd="2" destOrd="0" presId="urn:microsoft.com/office/officeart/2009/3/layout/RandomtoResultProcess"/>
    <dgm:cxn modelId="{96678FD9-F98F-419E-8623-D406CB4D69B9}" type="presParOf" srcId="{7854BFB9-C4FB-4B6E-B67D-EDB3BA404A42}" destId="{FDFA4D03-9994-424C-84FE-DBFC7A87C1A0}" srcOrd="0" destOrd="0" presId="urn:microsoft.com/office/officeart/2009/3/layout/RandomtoResultProcess"/>
    <dgm:cxn modelId="{1B575181-6C73-4F19-86D5-250F18368462}" type="presParOf" srcId="{7854BFB9-C4FB-4B6E-B67D-EDB3BA404A42}" destId="{FD53E0C5-D3A7-4556-9825-80BEE6BF7F1A}" srcOrd="1" destOrd="0" presId="urn:microsoft.com/office/officeart/2009/3/layout/RandomtoResultProcess"/>
    <dgm:cxn modelId="{EF014FED-73D0-44A4-94D0-7B270634779A}" type="presParOf" srcId="{CEDFE466-DF80-4067-A9DF-526AA195F112}" destId="{E1C65E2D-EA52-482E-B87D-9A34B86B53F6}" srcOrd="3" destOrd="0" presId="urn:microsoft.com/office/officeart/2009/3/layout/RandomtoResultProcess"/>
    <dgm:cxn modelId="{F79488DB-7EE9-4A9E-9BF8-7D52B7913D78}" type="presParOf" srcId="{E1C65E2D-EA52-482E-B87D-9A34B86B53F6}" destId="{C4831901-B6CA-43A6-9CF2-F40B734FAB13}" srcOrd="0" destOrd="0" presId="urn:microsoft.com/office/officeart/2009/3/layout/RandomtoResultProcess"/>
    <dgm:cxn modelId="{443AA39D-2DC3-4F41-A65D-67DD2B97F322}" type="presParOf" srcId="{E1C65E2D-EA52-482E-B87D-9A34B86B53F6}" destId="{2AF23751-7D95-41AA-BBAB-6F42145E0556}" srcOrd="1" destOrd="0" presId="urn:microsoft.com/office/officeart/2009/3/layout/RandomtoResultProcess"/>
    <dgm:cxn modelId="{FC7FD2AD-572C-446D-91DF-6105FE69CA68}" type="presParOf" srcId="{CEDFE466-DF80-4067-A9DF-526AA195F112}" destId="{0520EAF6-D7D8-48DC-92F2-9231B3C825A7}" srcOrd="4" destOrd="0" presId="urn:microsoft.com/office/officeart/2009/3/layout/RandomtoResultProcess"/>
    <dgm:cxn modelId="{72FC1019-70C3-483F-A6E2-FE7B4CD3D34A}" type="presParOf" srcId="{0520EAF6-D7D8-48DC-92F2-9231B3C825A7}" destId="{5193AFD3-4426-47A9-82FE-6C31C5C5D989}" srcOrd="0" destOrd="0" presId="urn:microsoft.com/office/officeart/2009/3/layout/RandomtoResultProcess"/>
    <dgm:cxn modelId="{1FF217A8-CB48-4614-B10D-20CFA97FCD17}" type="presParOf" srcId="{0520EAF6-D7D8-48DC-92F2-9231B3C825A7}" destId="{9EE3AA1B-AB30-4808-9703-91A31006D43F}" srcOrd="1" destOrd="0" presId="urn:microsoft.com/office/officeart/2009/3/layout/RandomtoResultProcess"/>
    <dgm:cxn modelId="{49807606-560E-4AE0-ACA1-0FF45A9F10DD}" type="presParOf" srcId="{CEDFE466-DF80-4067-A9DF-526AA195F112}" destId="{04603C4B-AFEB-414C-94F9-11F83B782B08}" srcOrd="5" destOrd="0" presId="urn:microsoft.com/office/officeart/2009/3/layout/RandomtoResultProcess"/>
    <dgm:cxn modelId="{E446C261-0EAD-4A0B-98B1-8835A40845EF}" type="presParOf" srcId="{04603C4B-AFEB-414C-94F9-11F83B782B08}" destId="{69A586F8-FF77-4571-8EB7-F43E1E8FC66B}" srcOrd="0" destOrd="0" presId="urn:microsoft.com/office/officeart/2009/3/layout/RandomtoResultProcess"/>
    <dgm:cxn modelId="{C80D102A-27E2-4ED0-86E0-D4D03676C03A}" type="presParOf" srcId="{04603C4B-AFEB-414C-94F9-11F83B782B08}" destId="{B6659E7F-0ED6-4CFE-B632-9272DF6518AF}" srcOrd="1" destOrd="0" presId="urn:microsoft.com/office/officeart/2009/3/layout/RandomtoResultProcess"/>
    <dgm:cxn modelId="{7B4DE625-A64E-4390-939A-17A60CC15270}" type="presParOf" srcId="{CEDFE466-DF80-4067-A9DF-526AA195F112}" destId="{EBDD78B5-1B5B-42D7-A567-BACDC34F5656}" srcOrd="6" destOrd="0" presId="urn:microsoft.com/office/officeart/2009/3/layout/RandomtoResultProcess"/>
    <dgm:cxn modelId="{0265202E-E72C-424B-824C-61C09D61A077}" type="presParOf" srcId="{EBDD78B5-1B5B-42D7-A567-BACDC34F5656}" destId="{F94E8E47-31B0-420E-8696-C03FC78602D5}" srcOrd="0" destOrd="0" presId="urn:microsoft.com/office/officeart/2009/3/layout/RandomtoResultProcess"/>
    <dgm:cxn modelId="{3E4FC407-E369-4C7C-B1A5-9F297A87C482}" type="presParOf" srcId="{EBDD78B5-1B5B-42D7-A567-BACDC34F5656}" destId="{BB147108-8F94-4FA8-BC24-CE1146EEA2C6}" srcOrd="1" destOrd="0" presId="urn:microsoft.com/office/officeart/2009/3/layout/RandomtoResultProcess"/>
    <dgm:cxn modelId="{16D7E941-0579-49AA-93ED-AADDB55B40AA}" type="presParOf" srcId="{CEDFE466-DF80-4067-A9DF-526AA195F112}" destId="{15D5A8E4-1BAE-4EDA-8D26-318A27CE6F88}" srcOrd="7" destOrd="0" presId="urn:microsoft.com/office/officeart/2009/3/layout/RandomtoResultProcess"/>
    <dgm:cxn modelId="{05AD33EE-84D3-459E-BF2E-23BCE26F1BAA}" type="presParOf" srcId="{15D5A8E4-1BAE-4EDA-8D26-318A27CE6F88}" destId="{A69F2D20-2334-46CF-99DD-07192D4DB13F}" srcOrd="0" destOrd="0" presId="urn:microsoft.com/office/officeart/2009/3/layout/RandomtoResultProcess"/>
    <dgm:cxn modelId="{16FE6DA3-CF31-4978-B8CF-3FD9C6B446E0}" type="presParOf" srcId="{15D5A8E4-1BAE-4EDA-8D26-318A27CE6F88}" destId="{558A1D81-4F68-4AA9-B0FD-FE6051C5F00D}" srcOrd="1" destOrd="0" presId="urn:microsoft.com/office/officeart/2009/3/layout/RandomtoResultProcess"/>
    <dgm:cxn modelId="{7A8F9571-4FDE-422A-AD5C-45F67BF713FF}" type="presParOf" srcId="{CEDFE466-DF80-4067-A9DF-526AA195F112}" destId="{270A761D-040E-421C-9FC1-E23781E9D1A8}" srcOrd="8" destOrd="0" presId="urn:microsoft.com/office/officeart/2009/3/layout/RandomtoResultProcess"/>
    <dgm:cxn modelId="{9B6B6D97-A717-4F77-B2A4-6FD589F0A254}" type="presParOf" srcId="{270A761D-040E-421C-9FC1-E23781E9D1A8}" destId="{EA85AF3B-0B0C-4917-BC78-0EE5DAC9D78A}" srcOrd="0" destOrd="0" presId="urn:microsoft.com/office/officeart/2009/3/layout/RandomtoResultProcess"/>
    <dgm:cxn modelId="{65B840D3-B964-47CD-8766-AD7C5A0A721F}" type="presParOf" srcId="{270A761D-040E-421C-9FC1-E23781E9D1A8}" destId="{42561C1C-0612-4DBD-887B-104FA7CC15B2}"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1DAD1F-91D9-404C-B29A-F55341C67656}" type="doc">
      <dgm:prSet loTypeId="urn:microsoft.com/office/officeart/2005/8/layout/radial5" loCatId="cycle" qsTypeId="urn:microsoft.com/office/officeart/2005/8/quickstyle/simple4" qsCatId="simple" csTypeId="urn:microsoft.com/office/officeart/2005/8/colors/accent6_5" csCatId="accent6" phldr="1"/>
      <dgm:spPr/>
      <dgm:t>
        <a:bodyPr/>
        <a:lstStyle/>
        <a:p>
          <a:endParaRPr lang="fr-FR"/>
        </a:p>
      </dgm:t>
    </dgm:pt>
    <dgm:pt modelId="{6CB03922-E37C-49E9-AE41-1C680C409243}">
      <dgm:prSet phldrT="[Texte]" custT="1"/>
      <dgm:spPr>
        <a:solidFill>
          <a:schemeClr val="accent2">
            <a:lumMod val="75000"/>
          </a:schemeClr>
        </a:solidFill>
      </dgm:spPr>
      <dgm:t>
        <a:bodyPr/>
        <a:lstStyle/>
        <a:p>
          <a:r>
            <a:rPr lang="fr-FR" sz="2000" b="1" dirty="0" smtClean="0">
              <a:solidFill>
                <a:schemeClr val="tx1"/>
              </a:solidFill>
              <a:latin typeface="Lucida Bright" panose="02040602050505020304" pitchFamily="18" charset="0"/>
            </a:rPr>
            <a:t>Spécificités non fonctionnelles</a:t>
          </a:r>
          <a:endParaRPr lang="fr-FR" sz="2000" b="1" dirty="0">
            <a:solidFill>
              <a:schemeClr val="tx1"/>
            </a:solidFill>
          </a:endParaRPr>
        </a:p>
      </dgm:t>
    </dgm:pt>
    <dgm:pt modelId="{79FBCD7C-08ED-4669-90F6-ED087AC16DAF}" type="parTrans" cxnId="{87232760-32EE-41E7-A0D7-0B4426EFAB80}">
      <dgm:prSet/>
      <dgm:spPr/>
      <dgm:t>
        <a:bodyPr/>
        <a:lstStyle/>
        <a:p>
          <a:endParaRPr lang="fr-FR"/>
        </a:p>
      </dgm:t>
    </dgm:pt>
    <dgm:pt modelId="{09D5D777-0360-4659-9324-519FFE4A4691}" type="sibTrans" cxnId="{87232760-32EE-41E7-A0D7-0B4426EFAB80}">
      <dgm:prSet/>
      <dgm:spPr/>
      <dgm:t>
        <a:bodyPr/>
        <a:lstStyle/>
        <a:p>
          <a:endParaRPr lang="fr-FR"/>
        </a:p>
      </dgm:t>
    </dgm:pt>
    <dgm:pt modelId="{3923918C-AE7B-4359-854A-D77AE9DBD735}">
      <dgm:prSet phldrT="[Texte]" custT="1"/>
      <dgm:spPr/>
      <dgm:t>
        <a:bodyPr/>
        <a:lstStyle/>
        <a:p>
          <a:r>
            <a:rPr lang="fr-FR" sz="1800" dirty="0" smtClean="0">
              <a:latin typeface="Lucida Bright" panose="02040602050505020304" pitchFamily="18" charset="0"/>
            </a:rPr>
            <a:t>Disponibilité</a:t>
          </a:r>
          <a:endParaRPr lang="fr-FR" sz="1800" dirty="0">
            <a:latin typeface="Lucida Bright" panose="02040602050505020304" pitchFamily="18" charset="0"/>
          </a:endParaRPr>
        </a:p>
      </dgm:t>
    </dgm:pt>
    <dgm:pt modelId="{3DB2BB5C-CF08-428E-8DA4-FC761D2EE350}" type="parTrans" cxnId="{91226D44-7613-42B0-9072-D49BFDDD412D}">
      <dgm:prSet/>
      <dgm:spPr/>
      <dgm:t>
        <a:bodyPr/>
        <a:lstStyle/>
        <a:p>
          <a:endParaRPr lang="fr-FR"/>
        </a:p>
      </dgm:t>
    </dgm:pt>
    <dgm:pt modelId="{D045CDAE-788B-4BA8-9562-02DBC9358882}" type="sibTrans" cxnId="{91226D44-7613-42B0-9072-D49BFDDD412D}">
      <dgm:prSet/>
      <dgm:spPr/>
      <dgm:t>
        <a:bodyPr/>
        <a:lstStyle/>
        <a:p>
          <a:endParaRPr lang="fr-FR"/>
        </a:p>
      </dgm:t>
    </dgm:pt>
    <dgm:pt modelId="{6B4CC8D7-E270-49DE-ABFB-B2131923D262}">
      <dgm:prSet phldrT="[Texte]" custT="1"/>
      <dgm:spPr/>
      <dgm:t>
        <a:bodyPr/>
        <a:lstStyle/>
        <a:p>
          <a:r>
            <a:rPr lang="fr-FR" sz="1800" dirty="0" smtClean="0">
              <a:latin typeface="Lucida Bright" panose="02040602050505020304" pitchFamily="18" charset="0"/>
            </a:rPr>
            <a:t>Performance</a:t>
          </a:r>
          <a:endParaRPr lang="fr-FR" sz="1800" dirty="0">
            <a:latin typeface="Lucida Bright" panose="02040602050505020304" pitchFamily="18" charset="0"/>
          </a:endParaRPr>
        </a:p>
      </dgm:t>
    </dgm:pt>
    <dgm:pt modelId="{C4657CC8-9CCA-4A67-8CD7-74720DB8545E}" type="parTrans" cxnId="{DB033270-E881-4BBB-9730-55E90EFB7923}">
      <dgm:prSet/>
      <dgm:spPr/>
      <dgm:t>
        <a:bodyPr/>
        <a:lstStyle/>
        <a:p>
          <a:endParaRPr lang="fr-FR"/>
        </a:p>
      </dgm:t>
    </dgm:pt>
    <dgm:pt modelId="{7A2685F1-E36E-485E-800B-131F4C17339D}" type="sibTrans" cxnId="{DB033270-E881-4BBB-9730-55E90EFB7923}">
      <dgm:prSet/>
      <dgm:spPr/>
      <dgm:t>
        <a:bodyPr/>
        <a:lstStyle/>
        <a:p>
          <a:endParaRPr lang="fr-FR"/>
        </a:p>
      </dgm:t>
    </dgm:pt>
    <dgm:pt modelId="{FD629B58-D020-4805-B7FC-87D3D443F070}">
      <dgm:prSet phldrT="[Texte]" custT="1"/>
      <dgm:spPr/>
      <dgm:t>
        <a:bodyPr/>
        <a:lstStyle/>
        <a:p>
          <a:r>
            <a:rPr lang="fr-FR" sz="1800" dirty="0" smtClean="0">
              <a:latin typeface="Lucida Bright" panose="02040602050505020304" pitchFamily="18" charset="0"/>
            </a:rPr>
            <a:t>Portabilité &amp; Compatibilité</a:t>
          </a:r>
          <a:endParaRPr lang="fr-FR" sz="1800" dirty="0">
            <a:latin typeface="Lucida Bright" panose="02040602050505020304" pitchFamily="18" charset="0"/>
          </a:endParaRPr>
        </a:p>
      </dgm:t>
    </dgm:pt>
    <dgm:pt modelId="{64A98389-D9A1-4F54-ACBC-DF1128B939F2}" type="parTrans" cxnId="{A759CF35-7BE0-49CE-B9B8-D6E9F3D22D2D}">
      <dgm:prSet/>
      <dgm:spPr/>
      <dgm:t>
        <a:bodyPr/>
        <a:lstStyle/>
        <a:p>
          <a:endParaRPr lang="fr-FR"/>
        </a:p>
      </dgm:t>
    </dgm:pt>
    <dgm:pt modelId="{4EC0420C-D571-4620-BDD2-3FA4F0431BA7}" type="sibTrans" cxnId="{A759CF35-7BE0-49CE-B9B8-D6E9F3D22D2D}">
      <dgm:prSet/>
      <dgm:spPr/>
      <dgm:t>
        <a:bodyPr/>
        <a:lstStyle/>
        <a:p>
          <a:endParaRPr lang="fr-FR"/>
        </a:p>
      </dgm:t>
    </dgm:pt>
    <dgm:pt modelId="{A40B1789-A3FE-477A-8E85-01D6384458D4}">
      <dgm:prSet phldrT="[Texte]" custT="1"/>
      <dgm:spPr/>
      <dgm:t>
        <a:bodyPr/>
        <a:lstStyle/>
        <a:p>
          <a:r>
            <a:rPr lang="fr-FR" sz="1800" dirty="0" smtClean="0">
              <a:latin typeface="Lucida Bright" panose="02040602050505020304" pitchFamily="18" charset="0"/>
            </a:rPr>
            <a:t>Sécurité</a:t>
          </a:r>
          <a:endParaRPr lang="fr-FR" sz="1800" dirty="0">
            <a:latin typeface="Lucida Bright" panose="02040602050505020304" pitchFamily="18" charset="0"/>
          </a:endParaRPr>
        </a:p>
      </dgm:t>
    </dgm:pt>
    <dgm:pt modelId="{230B6053-63FA-470F-924A-72B52DA5D1C0}" type="parTrans" cxnId="{77B330E6-F09E-4CBF-9CE8-8069B6B00E50}">
      <dgm:prSet/>
      <dgm:spPr/>
      <dgm:t>
        <a:bodyPr/>
        <a:lstStyle/>
        <a:p>
          <a:endParaRPr lang="fr-FR"/>
        </a:p>
      </dgm:t>
    </dgm:pt>
    <dgm:pt modelId="{E5C4111F-46F7-4312-8CCB-2DBB84AE7949}" type="sibTrans" cxnId="{77B330E6-F09E-4CBF-9CE8-8069B6B00E50}">
      <dgm:prSet/>
      <dgm:spPr/>
      <dgm:t>
        <a:bodyPr/>
        <a:lstStyle/>
        <a:p>
          <a:endParaRPr lang="fr-FR"/>
        </a:p>
      </dgm:t>
    </dgm:pt>
    <dgm:pt modelId="{220C716E-102E-4393-BA93-C684525FB481}" type="pres">
      <dgm:prSet presAssocID="{881DAD1F-91D9-404C-B29A-F55341C67656}" presName="Name0" presStyleCnt="0">
        <dgm:presLayoutVars>
          <dgm:chMax val="1"/>
          <dgm:dir/>
          <dgm:animLvl val="ctr"/>
          <dgm:resizeHandles val="exact"/>
        </dgm:presLayoutVars>
      </dgm:prSet>
      <dgm:spPr/>
      <dgm:t>
        <a:bodyPr/>
        <a:lstStyle/>
        <a:p>
          <a:endParaRPr lang="fr-FR"/>
        </a:p>
      </dgm:t>
    </dgm:pt>
    <dgm:pt modelId="{9DD2C855-00BD-4620-BB5F-202CC9A95926}" type="pres">
      <dgm:prSet presAssocID="{6CB03922-E37C-49E9-AE41-1C680C409243}" presName="centerShape" presStyleLbl="node0" presStyleIdx="0" presStyleCnt="1" custScaleX="264735" custScaleY="166281"/>
      <dgm:spPr/>
      <dgm:t>
        <a:bodyPr/>
        <a:lstStyle/>
        <a:p>
          <a:endParaRPr lang="fr-FR"/>
        </a:p>
      </dgm:t>
    </dgm:pt>
    <dgm:pt modelId="{760888C0-813E-4FCF-979E-225306A82496}" type="pres">
      <dgm:prSet presAssocID="{3DB2BB5C-CF08-428E-8DA4-FC761D2EE350}" presName="parTrans" presStyleLbl="sibTrans2D1" presStyleIdx="0" presStyleCnt="4"/>
      <dgm:spPr/>
      <dgm:t>
        <a:bodyPr/>
        <a:lstStyle/>
        <a:p>
          <a:endParaRPr lang="fr-FR"/>
        </a:p>
      </dgm:t>
    </dgm:pt>
    <dgm:pt modelId="{1E40EA49-BC8E-4683-AFA1-F037098DB11E}" type="pres">
      <dgm:prSet presAssocID="{3DB2BB5C-CF08-428E-8DA4-FC761D2EE350}" presName="connectorText" presStyleLbl="sibTrans2D1" presStyleIdx="0" presStyleCnt="4"/>
      <dgm:spPr/>
      <dgm:t>
        <a:bodyPr/>
        <a:lstStyle/>
        <a:p>
          <a:endParaRPr lang="fr-FR"/>
        </a:p>
      </dgm:t>
    </dgm:pt>
    <dgm:pt modelId="{D28A7D7E-286A-4661-8E65-EF3A3E0B487A}" type="pres">
      <dgm:prSet presAssocID="{3923918C-AE7B-4359-854A-D77AE9DBD735}" presName="node" presStyleLbl="node1" presStyleIdx="0" presStyleCnt="4" custScaleX="162853" custScaleY="100422" custRadScaleRad="103999" custRadScaleInc="-28523">
        <dgm:presLayoutVars>
          <dgm:bulletEnabled val="1"/>
        </dgm:presLayoutVars>
      </dgm:prSet>
      <dgm:spPr/>
      <dgm:t>
        <a:bodyPr/>
        <a:lstStyle/>
        <a:p>
          <a:endParaRPr lang="fr-FR"/>
        </a:p>
      </dgm:t>
    </dgm:pt>
    <dgm:pt modelId="{392CB944-241C-43EA-BD0F-FD6FB789DB37}" type="pres">
      <dgm:prSet presAssocID="{C4657CC8-9CCA-4A67-8CD7-74720DB8545E}" presName="parTrans" presStyleLbl="sibTrans2D1" presStyleIdx="1" presStyleCnt="4"/>
      <dgm:spPr/>
      <dgm:t>
        <a:bodyPr/>
        <a:lstStyle/>
        <a:p>
          <a:endParaRPr lang="fr-FR"/>
        </a:p>
      </dgm:t>
    </dgm:pt>
    <dgm:pt modelId="{8CB352A5-ED67-40F1-91B8-E0A515B3EFA3}" type="pres">
      <dgm:prSet presAssocID="{C4657CC8-9CCA-4A67-8CD7-74720DB8545E}" presName="connectorText" presStyleLbl="sibTrans2D1" presStyleIdx="1" presStyleCnt="4"/>
      <dgm:spPr/>
      <dgm:t>
        <a:bodyPr/>
        <a:lstStyle/>
        <a:p>
          <a:endParaRPr lang="fr-FR"/>
        </a:p>
      </dgm:t>
    </dgm:pt>
    <dgm:pt modelId="{BE986E6D-CDDD-44DA-861F-6268A885AC46}" type="pres">
      <dgm:prSet presAssocID="{6B4CC8D7-E270-49DE-ABFB-B2131923D262}" presName="node" presStyleLbl="node1" presStyleIdx="1" presStyleCnt="4" custScaleX="168033" custRadScaleRad="151618" custRadScaleInc="-46913">
        <dgm:presLayoutVars>
          <dgm:bulletEnabled val="1"/>
        </dgm:presLayoutVars>
      </dgm:prSet>
      <dgm:spPr/>
      <dgm:t>
        <a:bodyPr/>
        <a:lstStyle/>
        <a:p>
          <a:endParaRPr lang="fr-FR"/>
        </a:p>
      </dgm:t>
    </dgm:pt>
    <dgm:pt modelId="{5031C4DC-1E5C-489C-86C5-295A3F74817A}" type="pres">
      <dgm:prSet presAssocID="{64A98389-D9A1-4F54-ACBC-DF1128B939F2}" presName="parTrans" presStyleLbl="sibTrans2D1" presStyleIdx="2" presStyleCnt="4"/>
      <dgm:spPr/>
      <dgm:t>
        <a:bodyPr/>
        <a:lstStyle/>
        <a:p>
          <a:endParaRPr lang="fr-FR"/>
        </a:p>
      </dgm:t>
    </dgm:pt>
    <dgm:pt modelId="{801F5ADC-0CC8-473B-848D-C258B5AA64BC}" type="pres">
      <dgm:prSet presAssocID="{64A98389-D9A1-4F54-ACBC-DF1128B939F2}" presName="connectorText" presStyleLbl="sibTrans2D1" presStyleIdx="2" presStyleCnt="4"/>
      <dgm:spPr/>
      <dgm:t>
        <a:bodyPr/>
        <a:lstStyle/>
        <a:p>
          <a:endParaRPr lang="fr-FR"/>
        </a:p>
      </dgm:t>
    </dgm:pt>
    <dgm:pt modelId="{51386DB7-D152-41E4-BF26-87E6FDC972B2}" type="pres">
      <dgm:prSet presAssocID="{FD629B58-D020-4805-B7FC-87D3D443F070}" presName="node" presStyleLbl="node1" presStyleIdx="2" presStyleCnt="4" custScaleX="176592" custRadScaleRad="125648" custRadScaleInc="-89483">
        <dgm:presLayoutVars>
          <dgm:bulletEnabled val="1"/>
        </dgm:presLayoutVars>
      </dgm:prSet>
      <dgm:spPr/>
      <dgm:t>
        <a:bodyPr/>
        <a:lstStyle/>
        <a:p>
          <a:endParaRPr lang="fr-FR"/>
        </a:p>
      </dgm:t>
    </dgm:pt>
    <dgm:pt modelId="{85DC83E7-1C52-4C4F-9A65-95D5290F943A}" type="pres">
      <dgm:prSet presAssocID="{230B6053-63FA-470F-924A-72B52DA5D1C0}" presName="parTrans" presStyleLbl="sibTrans2D1" presStyleIdx="3" presStyleCnt="4"/>
      <dgm:spPr/>
      <dgm:t>
        <a:bodyPr/>
        <a:lstStyle/>
        <a:p>
          <a:endParaRPr lang="fr-FR"/>
        </a:p>
      </dgm:t>
    </dgm:pt>
    <dgm:pt modelId="{314D0602-DF7A-47B4-80DF-AABCFF6E73A7}" type="pres">
      <dgm:prSet presAssocID="{230B6053-63FA-470F-924A-72B52DA5D1C0}" presName="connectorText" presStyleLbl="sibTrans2D1" presStyleIdx="3" presStyleCnt="4"/>
      <dgm:spPr/>
      <dgm:t>
        <a:bodyPr/>
        <a:lstStyle/>
        <a:p>
          <a:endParaRPr lang="fr-FR"/>
        </a:p>
      </dgm:t>
    </dgm:pt>
    <dgm:pt modelId="{E56FCBC2-AFB9-4CA1-8941-6C6A4D57774D}" type="pres">
      <dgm:prSet presAssocID="{A40B1789-A3FE-477A-8E85-01D6384458D4}" presName="node" presStyleLbl="node1" presStyleIdx="3" presStyleCnt="4" custScaleX="116450" custScaleY="100096" custRadScaleRad="136794" custRadScaleInc="-49454">
        <dgm:presLayoutVars>
          <dgm:bulletEnabled val="1"/>
        </dgm:presLayoutVars>
      </dgm:prSet>
      <dgm:spPr/>
      <dgm:t>
        <a:bodyPr/>
        <a:lstStyle/>
        <a:p>
          <a:endParaRPr lang="fr-FR"/>
        </a:p>
      </dgm:t>
    </dgm:pt>
  </dgm:ptLst>
  <dgm:cxnLst>
    <dgm:cxn modelId="{7BBB71E3-C102-42DD-A297-59F8624065FC}" type="presOf" srcId="{881DAD1F-91D9-404C-B29A-F55341C67656}" destId="{220C716E-102E-4393-BA93-C684525FB481}" srcOrd="0" destOrd="0" presId="urn:microsoft.com/office/officeart/2005/8/layout/radial5"/>
    <dgm:cxn modelId="{9D103EF7-29DC-4986-8A42-2BC6D1695E3F}" type="presOf" srcId="{C4657CC8-9CCA-4A67-8CD7-74720DB8545E}" destId="{392CB944-241C-43EA-BD0F-FD6FB789DB37}" srcOrd="0" destOrd="0" presId="urn:microsoft.com/office/officeart/2005/8/layout/radial5"/>
    <dgm:cxn modelId="{965798A8-B482-49D4-8B29-B051F0928A59}" type="presOf" srcId="{64A98389-D9A1-4F54-ACBC-DF1128B939F2}" destId="{5031C4DC-1E5C-489C-86C5-295A3F74817A}" srcOrd="0" destOrd="0" presId="urn:microsoft.com/office/officeart/2005/8/layout/radial5"/>
    <dgm:cxn modelId="{279490CC-C059-4917-AB19-945E976C1A76}" type="presOf" srcId="{6B4CC8D7-E270-49DE-ABFB-B2131923D262}" destId="{BE986E6D-CDDD-44DA-861F-6268A885AC46}" srcOrd="0" destOrd="0" presId="urn:microsoft.com/office/officeart/2005/8/layout/radial5"/>
    <dgm:cxn modelId="{2782607D-1344-4445-B4B0-F119D1FCF2A5}" type="presOf" srcId="{64A98389-D9A1-4F54-ACBC-DF1128B939F2}" destId="{801F5ADC-0CC8-473B-848D-C258B5AA64BC}" srcOrd="1" destOrd="0" presId="urn:microsoft.com/office/officeart/2005/8/layout/radial5"/>
    <dgm:cxn modelId="{91226D44-7613-42B0-9072-D49BFDDD412D}" srcId="{6CB03922-E37C-49E9-AE41-1C680C409243}" destId="{3923918C-AE7B-4359-854A-D77AE9DBD735}" srcOrd="0" destOrd="0" parTransId="{3DB2BB5C-CF08-428E-8DA4-FC761D2EE350}" sibTransId="{D045CDAE-788B-4BA8-9562-02DBC9358882}"/>
    <dgm:cxn modelId="{7749AAB7-03A4-47B8-BF30-2F5E747BCE59}" type="presOf" srcId="{3DB2BB5C-CF08-428E-8DA4-FC761D2EE350}" destId="{1E40EA49-BC8E-4683-AFA1-F037098DB11E}" srcOrd="1" destOrd="0" presId="urn:microsoft.com/office/officeart/2005/8/layout/radial5"/>
    <dgm:cxn modelId="{FEF71998-1E20-4B97-B42A-F63F0CF48AF4}" type="presOf" srcId="{3DB2BB5C-CF08-428E-8DA4-FC761D2EE350}" destId="{760888C0-813E-4FCF-979E-225306A82496}" srcOrd="0" destOrd="0" presId="urn:microsoft.com/office/officeart/2005/8/layout/radial5"/>
    <dgm:cxn modelId="{6E8CB188-BBBE-4A91-AF75-D73A5EBFA716}" type="presOf" srcId="{FD629B58-D020-4805-B7FC-87D3D443F070}" destId="{51386DB7-D152-41E4-BF26-87E6FDC972B2}" srcOrd="0" destOrd="0" presId="urn:microsoft.com/office/officeart/2005/8/layout/radial5"/>
    <dgm:cxn modelId="{4943021E-4B2B-4541-9F56-C5D4C4DC6967}" type="presOf" srcId="{A40B1789-A3FE-477A-8E85-01D6384458D4}" destId="{E56FCBC2-AFB9-4CA1-8941-6C6A4D57774D}" srcOrd="0" destOrd="0" presId="urn:microsoft.com/office/officeart/2005/8/layout/radial5"/>
    <dgm:cxn modelId="{D34E2C70-1074-4424-9553-53D7DE1A6CB0}" type="presOf" srcId="{230B6053-63FA-470F-924A-72B52DA5D1C0}" destId="{314D0602-DF7A-47B4-80DF-AABCFF6E73A7}" srcOrd="1" destOrd="0" presId="urn:microsoft.com/office/officeart/2005/8/layout/radial5"/>
    <dgm:cxn modelId="{B0E3FE57-483D-4B20-8795-ECA486CD2981}" type="presOf" srcId="{C4657CC8-9CCA-4A67-8CD7-74720DB8545E}" destId="{8CB352A5-ED67-40F1-91B8-E0A515B3EFA3}" srcOrd="1" destOrd="0" presId="urn:microsoft.com/office/officeart/2005/8/layout/radial5"/>
    <dgm:cxn modelId="{87232760-32EE-41E7-A0D7-0B4426EFAB80}" srcId="{881DAD1F-91D9-404C-B29A-F55341C67656}" destId="{6CB03922-E37C-49E9-AE41-1C680C409243}" srcOrd="0" destOrd="0" parTransId="{79FBCD7C-08ED-4669-90F6-ED087AC16DAF}" sibTransId="{09D5D777-0360-4659-9324-519FFE4A4691}"/>
    <dgm:cxn modelId="{A759CF35-7BE0-49CE-B9B8-D6E9F3D22D2D}" srcId="{6CB03922-E37C-49E9-AE41-1C680C409243}" destId="{FD629B58-D020-4805-B7FC-87D3D443F070}" srcOrd="2" destOrd="0" parTransId="{64A98389-D9A1-4F54-ACBC-DF1128B939F2}" sibTransId="{4EC0420C-D571-4620-BDD2-3FA4F0431BA7}"/>
    <dgm:cxn modelId="{EC6FEFD0-A54E-470E-A7E0-AED75660C25C}" type="presOf" srcId="{230B6053-63FA-470F-924A-72B52DA5D1C0}" destId="{85DC83E7-1C52-4C4F-9A65-95D5290F943A}" srcOrd="0" destOrd="0" presId="urn:microsoft.com/office/officeart/2005/8/layout/radial5"/>
    <dgm:cxn modelId="{83B59C23-3E61-4EF5-A5FF-77840AD1B42F}" type="presOf" srcId="{6CB03922-E37C-49E9-AE41-1C680C409243}" destId="{9DD2C855-00BD-4620-BB5F-202CC9A95926}" srcOrd="0" destOrd="0" presId="urn:microsoft.com/office/officeart/2005/8/layout/radial5"/>
    <dgm:cxn modelId="{DB033270-E881-4BBB-9730-55E90EFB7923}" srcId="{6CB03922-E37C-49E9-AE41-1C680C409243}" destId="{6B4CC8D7-E270-49DE-ABFB-B2131923D262}" srcOrd="1" destOrd="0" parTransId="{C4657CC8-9CCA-4A67-8CD7-74720DB8545E}" sibTransId="{7A2685F1-E36E-485E-800B-131F4C17339D}"/>
    <dgm:cxn modelId="{77B330E6-F09E-4CBF-9CE8-8069B6B00E50}" srcId="{6CB03922-E37C-49E9-AE41-1C680C409243}" destId="{A40B1789-A3FE-477A-8E85-01D6384458D4}" srcOrd="3" destOrd="0" parTransId="{230B6053-63FA-470F-924A-72B52DA5D1C0}" sibTransId="{E5C4111F-46F7-4312-8CCB-2DBB84AE7949}"/>
    <dgm:cxn modelId="{063B7D88-B5DD-414D-B0E8-EA3E6653757D}" type="presOf" srcId="{3923918C-AE7B-4359-854A-D77AE9DBD735}" destId="{D28A7D7E-286A-4661-8E65-EF3A3E0B487A}" srcOrd="0" destOrd="0" presId="urn:microsoft.com/office/officeart/2005/8/layout/radial5"/>
    <dgm:cxn modelId="{26FE41BA-320C-4FED-A8F3-89F2381B5FC4}" type="presParOf" srcId="{220C716E-102E-4393-BA93-C684525FB481}" destId="{9DD2C855-00BD-4620-BB5F-202CC9A95926}" srcOrd="0" destOrd="0" presId="urn:microsoft.com/office/officeart/2005/8/layout/radial5"/>
    <dgm:cxn modelId="{E14ACAB6-D1C7-47CA-8B66-EBE093CA517F}" type="presParOf" srcId="{220C716E-102E-4393-BA93-C684525FB481}" destId="{760888C0-813E-4FCF-979E-225306A82496}" srcOrd="1" destOrd="0" presId="urn:microsoft.com/office/officeart/2005/8/layout/radial5"/>
    <dgm:cxn modelId="{7F5B0F8A-0947-46AE-BAC7-A7AC680F1895}" type="presParOf" srcId="{760888C0-813E-4FCF-979E-225306A82496}" destId="{1E40EA49-BC8E-4683-AFA1-F037098DB11E}" srcOrd="0" destOrd="0" presId="urn:microsoft.com/office/officeart/2005/8/layout/radial5"/>
    <dgm:cxn modelId="{FE25C3C2-3327-4282-B44D-0A97D8DB5B12}" type="presParOf" srcId="{220C716E-102E-4393-BA93-C684525FB481}" destId="{D28A7D7E-286A-4661-8E65-EF3A3E0B487A}" srcOrd="2" destOrd="0" presId="urn:microsoft.com/office/officeart/2005/8/layout/radial5"/>
    <dgm:cxn modelId="{300B5C6E-4C96-47EA-9EC3-3C4F5EEA94CF}" type="presParOf" srcId="{220C716E-102E-4393-BA93-C684525FB481}" destId="{392CB944-241C-43EA-BD0F-FD6FB789DB37}" srcOrd="3" destOrd="0" presId="urn:microsoft.com/office/officeart/2005/8/layout/radial5"/>
    <dgm:cxn modelId="{C6F7051E-1D62-48AB-BCB0-814D32B5B633}" type="presParOf" srcId="{392CB944-241C-43EA-BD0F-FD6FB789DB37}" destId="{8CB352A5-ED67-40F1-91B8-E0A515B3EFA3}" srcOrd="0" destOrd="0" presId="urn:microsoft.com/office/officeart/2005/8/layout/radial5"/>
    <dgm:cxn modelId="{2025B95A-843F-4F84-B63B-DC9147DAA2A7}" type="presParOf" srcId="{220C716E-102E-4393-BA93-C684525FB481}" destId="{BE986E6D-CDDD-44DA-861F-6268A885AC46}" srcOrd="4" destOrd="0" presId="urn:microsoft.com/office/officeart/2005/8/layout/radial5"/>
    <dgm:cxn modelId="{AB269123-2D39-4841-B137-C2E1B97D65F9}" type="presParOf" srcId="{220C716E-102E-4393-BA93-C684525FB481}" destId="{5031C4DC-1E5C-489C-86C5-295A3F74817A}" srcOrd="5" destOrd="0" presId="urn:microsoft.com/office/officeart/2005/8/layout/radial5"/>
    <dgm:cxn modelId="{FED749AA-5E75-412B-9D9F-E74F368EF35D}" type="presParOf" srcId="{5031C4DC-1E5C-489C-86C5-295A3F74817A}" destId="{801F5ADC-0CC8-473B-848D-C258B5AA64BC}" srcOrd="0" destOrd="0" presId="urn:microsoft.com/office/officeart/2005/8/layout/radial5"/>
    <dgm:cxn modelId="{50E6398E-0235-4F3C-97CA-9E0D5F0610E4}" type="presParOf" srcId="{220C716E-102E-4393-BA93-C684525FB481}" destId="{51386DB7-D152-41E4-BF26-87E6FDC972B2}" srcOrd="6" destOrd="0" presId="urn:microsoft.com/office/officeart/2005/8/layout/radial5"/>
    <dgm:cxn modelId="{E18C1AEA-2020-4B54-B00C-76A47C4B0DDE}" type="presParOf" srcId="{220C716E-102E-4393-BA93-C684525FB481}" destId="{85DC83E7-1C52-4C4F-9A65-95D5290F943A}" srcOrd="7" destOrd="0" presId="urn:microsoft.com/office/officeart/2005/8/layout/radial5"/>
    <dgm:cxn modelId="{3F90F251-1E94-44AD-A131-C6CAF62A99D5}" type="presParOf" srcId="{85DC83E7-1C52-4C4F-9A65-95D5290F943A}" destId="{314D0602-DF7A-47B4-80DF-AABCFF6E73A7}" srcOrd="0" destOrd="0" presId="urn:microsoft.com/office/officeart/2005/8/layout/radial5"/>
    <dgm:cxn modelId="{2D77B15E-CC27-4E6C-9A74-3339292F30A1}" type="presParOf" srcId="{220C716E-102E-4393-BA93-C684525FB481}" destId="{E56FCBC2-AFB9-4CA1-8941-6C6A4D57774D}"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D143C1-7F63-481B-B6D3-0B72FD01F370}" type="doc">
      <dgm:prSet loTypeId="urn:microsoft.com/office/officeart/2008/layout/AscendingPictureAccentProcess" loCatId="picture" qsTypeId="urn:microsoft.com/office/officeart/2005/8/quickstyle/simple4" qsCatId="simple" csTypeId="urn:microsoft.com/office/officeart/2005/8/colors/colorful3" csCatId="colorful" phldr="1"/>
      <dgm:spPr/>
      <dgm:t>
        <a:bodyPr/>
        <a:lstStyle/>
        <a:p>
          <a:endParaRPr lang="fr-FR"/>
        </a:p>
      </dgm:t>
    </dgm:pt>
    <dgm:pt modelId="{0C45F918-0B38-4873-8F64-3CBA032B7F2D}">
      <dgm:prSet phldrT="[Texte]"/>
      <dgm:spPr/>
      <dgm:t>
        <a:bodyPr/>
        <a:lstStyle/>
        <a:p>
          <a:r>
            <a:rPr lang="fr-FR" dirty="0" smtClean="0"/>
            <a:t>Fournisseur</a:t>
          </a:r>
          <a:endParaRPr lang="fr-FR" dirty="0"/>
        </a:p>
      </dgm:t>
    </dgm:pt>
    <dgm:pt modelId="{22864ED1-629D-4FF4-966D-5376FAD4C6CA}" type="parTrans" cxnId="{78E41B87-F5A1-4096-8516-4AB4D605245C}">
      <dgm:prSet/>
      <dgm:spPr/>
      <dgm:t>
        <a:bodyPr/>
        <a:lstStyle/>
        <a:p>
          <a:endParaRPr lang="fr-FR"/>
        </a:p>
      </dgm:t>
    </dgm:pt>
    <dgm:pt modelId="{3D50BC9E-95D2-401D-9BF1-31DC7D30B9E2}" type="sibTrans" cxnId="{78E41B87-F5A1-4096-8516-4AB4D605245C}">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dgm:spPr>
      <dgm:t>
        <a:bodyPr/>
        <a:lstStyle/>
        <a:p>
          <a:endParaRPr lang="fr-FR"/>
        </a:p>
      </dgm:t>
    </dgm:pt>
    <dgm:pt modelId="{EF035718-A57A-464D-B3BB-F34FC1F71BE5}">
      <dgm:prSet phldrT="[Texte]"/>
      <dgm:spPr/>
      <dgm:t>
        <a:bodyPr/>
        <a:lstStyle/>
        <a:p>
          <a:r>
            <a:rPr lang="fr-FR" dirty="0" smtClean="0"/>
            <a:t>Gérant</a:t>
          </a:r>
          <a:endParaRPr lang="fr-FR" dirty="0"/>
        </a:p>
      </dgm:t>
    </dgm:pt>
    <dgm:pt modelId="{A2BEEC0F-AB66-4F50-A8B5-54E575024F77}" type="sibTrans" cxnId="{E8BA7E14-CCD6-4C0E-B7A2-A76E98D7388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fr-FR"/>
        </a:p>
      </dgm:t>
    </dgm:pt>
    <dgm:pt modelId="{0EF0E519-449F-46B4-9575-5C7EB8311DAB}" type="parTrans" cxnId="{E8BA7E14-CCD6-4C0E-B7A2-A76E98D73882}">
      <dgm:prSet/>
      <dgm:spPr/>
      <dgm:t>
        <a:bodyPr/>
        <a:lstStyle/>
        <a:p>
          <a:endParaRPr lang="fr-FR"/>
        </a:p>
      </dgm:t>
    </dgm:pt>
    <dgm:pt modelId="{F4FC0273-0AF5-4792-BC36-0A7FD925A960}" type="pres">
      <dgm:prSet presAssocID="{85D143C1-7F63-481B-B6D3-0B72FD01F370}" presName="Name0" presStyleCnt="0">
        <dgm:presLayoutVars>
          <dgm:chMax val="7"/>
          <dgm:chPref val="7"/>
          <dgm:dir/>
        </dgm:presLayoutVars>
      </dgm:prSet>
      <dgm:spPr/>
      <dgm:t>
        <a:bodyPr/>
        <a:lstStyle/>
        <a:p>
          <a:endParaRPr lang="fr-FR"/>
        </a:p>
      </dgm:t>
    </dgm:pt>
    <dgm:pt modelId="{DBE36094-8B14-4C05-8D12-E3DE40D742F5}" type="pres">
      <dgm:prSet presAssocID="{85D143C1-7F63-481B-B6D3-0B72FD01F370}" presName="dot1" presStyleLbl="alignNode1" presStyleIdx="0" presStyleCnt="10"/>
      <dgm:spPr/>
    </dgm:pt>
    <dgm:pt modelId="{8B038220-1564-43DA-BBC0-F1724E2AE95D}" type="pres">
      <dgm:prSet presAssocID="{85D143C1-7F63-481B-B6D3-0B72FD01F370}" presName="dot2" presStyleLbl="alignNode1" presStyleIdx="1" presStyleCnt="10"/>
      <dgm:spPr/>
    </dgm:pt>
    <dgm:pt modelId="{6C4AFBA8-AD98-4C5E-B3E8-76D9BA3F6E0A}" type="pres">
      <dgm:prSet presAssocID="{85D143C1-7F63-481B-B6D3-0B72FD01F370}" presName="dot3" presStyleLbl="alignNode1" presStyleIdx="2" presStyleCnt="10"/>
      <dgm:spPr/>
    </dgm:pt>
    <dgm:pt modelId="{F73D5557-E8D0-463A-94A7-8ABC62D29D0B}" type="pres">
      <dgm:prSet presAssocID="{85D143C1-7F63-481B-B6D3-0B72FD01F370}" presName="dotArrow1" presStyleLbl="alignNode1" presStyleIdx="3" presStyleCnt="10"/>
      <dgm:spPr/>
    </dgm:pt>
    <dgm:pt modelId="{217647A2-EE94-483E-9858-7C8D978162E3}" type="pres">
      <dgm:prSet presAssocID="{85D143C1-7F63-481B-B6D3-0B72FD01F370}" presName="dotArrow2" presStyleLbl="alignNode1" presStyleIdx="4" presStyleCnt="10"/>
      <dgm:spPr/>
    </dgm:pt>
    <dgm:pt modelId="{B312FF6D-D4EA-4E34-9C29-19B98926EC24}" type="pres">
      <dgm:prSet presAssocID="{85D143C1-7F63-481B-B6D3-0B72FD01F370}" presName="dotArrow3" presStyleLbl="alignNode1" presStyleIdx="5" presStyleCnt="10"/>
      <dgm:spPr/>
    </dgm:pt>
    <dgm:pt modelId="{A8716659-3112-487B-9226-823BFF489D75}" type="pres">
      <dgm:prSet presAssocID="{85D143C1-7F63-481B-B6D3-0B72FD01F370}" presName="dotArrow4" presStyleLbl="alignNode1" presStyleIdx="6" presStyleCnt="10"/>
      <dgm:spPr/>
    </dgm:pt>
    <dgm:pt modelId="{46AD2DF5-C85B-4C67-A0FD-50A3F5F37111}" type="pres">
      <dgm:prSet presAssocID="{85D143C1-7F63-481B-B6D3-0B72FD01F370}" presName="dotArrow5" presStyleLbl="alignNode1" presStyleIdx="7" presStyleCnt="10"/>
      <dgm:spPr/>
    </dgm:pt>
    <dgm:pt modelId="{23B85703-1463-4646-9F14-CE594CBD9AE3}" type="pres">
      <dgm:prSet presAssocID="{85D143C1-7F63-481B-B6D3-0B72FD01F370}" presName="dotArrow6" presStyleLbl="alignNode1" presStyleIdx="8" presStyleCnt="10"/>
      <dgm:spPr/>
    </dgm:pt>
    <dgm:pt modelId="{AF732F6D-C181-4BBB-AF07-1B073018246F}" type="pres">
      <dgm:prSet presAssocID="{85D143C1-7F63-481B-B6D3-0B72FD01F370}" presName="dotArrow7" presStyleLbl="alignNode1" presStyleIdx="9" presStyleCnt="10"/>
      <dgm:spPr/>
    </dgm:pt>
    <dgm:pt modelId="{4D63DDB5-CD4C-48C6-A16D-5F4C5ABFE0B3}" type="pres">
      <dgm:prSet presAssocID="{0C45F918-0B38-4873-8F64-3CBA032B7F2D}" presName="parTx1" presStyleLbl="node1" presStyleIdx="0" presStyleCnt="2"/>
      <dgm:spPr/>
      <dgm:t>
        <a:bodyPr/>
        <a:lstStyle/>
        <a:p>
          <a:endParaRPr lang="fr-FR"/>
        </a:p>
      </dgm:t>
    </dgm:pt>
    <dgm:pt modelId="{A774583D-8753-4679-AF38-B2B0D8B6F3F1}" type="pres">
      <dgm:prSet presAssocID="{3D50BC9E-95D2-401D-9BF1-31DC7D30B9E2}" presName="picture1" presStyleCnt="0"/>
      <dgm:spPr/>
    </dgm:pt>
    <dgm:pt modelId="{EE32FBD2-00DA-4726-A508-E426CF7C130A}" type="pres">
      <dgm:prSet presAssocID="{3D50BC9E-95D2-401D-9BF1-31DC7D30B9E2}" presName="imageRepeatNode" presStyleLbl="fgImgPlace1" presStyleIdx="0" presStyleCnt="2"/>
      <dgm:spPr/>
      <dgm:t>
        <a:bodyPr/>
        <a:lstStyle/>
        <a:p>
          <a:endParaRPr lang="fr-FR"/>
        </a:p>
      </dgm:t>
    </dgm:pt>
    <dgm:pt modelId="{A59BC360-E511-415C-9F35-F249D3D67A80}" type="pres">
      <dgm:prSet presAssocID="{EF035718-A57A-464D-B3BB-F34FC1F71BE5}" presName="parTx2" presStyleLbl="node1" presStyleIdx="1" presStyleCnt="2"/>
      <dgm:spPr/>
      <dgm:t>
        <a:bodyPr/>
        <a:lstStyle/>
        <a:p>
          <a:endParaRPr lang="fr-FR"/>
        </a:p>
      </dgm:t>
    </dgm:pt>
    <dgm:pt modelId="{8B24D592-7EF4-41A2-A314-0FA6D207AFFE}" type="pres">
      <dgm:prSet presAssocID="{A2BEEC0F-AB66-4F50-A8B5-54E575024F77}" presName="picture2" presStyleCnt="0"/>
      <dgm:spPr/>
    </dgm:pt>
    <dgm:pt modelId="{D1CE7B70-9CC3-4046-B96E-FE11685604CF}" type="pres">
      <dgm:prSet presAssocID="{A2BEEC0F-AB66-4F50-A8B5-54E575024F77}" presName="imageRepeatNode" presStyleLbl="fgImgPlace1" presStyleIdx="1" presStyleCnt="2"/>
      <dgm:spPr/>
      <dgm:t>
        <a:bodyPr/>
        <a:lstStyle/>
        <a:p>
          <a:endParaRPr lang="fr-FR"/>
        </a:p>
      </dgm:t>
    </dgm:pt>
  </dgm:ptLst>
  <dgm:cxnLst>
    <dgm:cxn modelId="{4B1124BE-5B2D-4DEC-843C-AB4E56D7CF53}" type="presOf" srcId="{A2BEEC0F-AB66-4F50-A8B5-54E575024F77}" destId="{D1CE7B70-9CC3-4046-B96E-FE11685604CF}" srcOrd="0" destOrd="0" presId="urn:microsoft.com/office/officeart/2008/layout/AscendingPictureAccentProcess"/>
    <dgm:cxn modelId="{A68CB9D9-688D-44A9-A6BE-EEA973AC6A77}" type="presOf" srcId="{3D50BC9E-95D2-401D-9BF1-31DC7D30B9E2}" destId="{EE32FBD2-00DA-4726-A508-E426CF7C130A}" srcOrd="0" destOrd="0" presId="urn:microsoft.com/office/officeart/2008/layout/AscendingPictureAccentProcess"/>
    <dgm:cxn modelId="{E8BA7E14-CCD6-4C0E-B7A2-A76E98D73882}" srcId="{85D143C1-7F63-481B-B6D3-0B72FD01F370}" destId="{EF035718-A57A-464D-B3BB-F34FC1F71BE5}" srcOrd="1" destOrd="0" parTransId="{0EF0E519-449F-46B4-9575-5C7EB8311DAB}" sibTransId="{A2BEEC0F-AB66-4F50-A8B5-54E575024F77}"/>
    <dgm:cxn modelId="{78E41B87-F5A1-4096-8516-4AB4D605245C}" srcId="{85D143C1-7F63-481B-B6D3-0B72FD01F370}" destId="{0C45F918-0B38-4873-8F64-3CBA032B7F2D}" srcOrd="0" destOrd="0" parTransId="{22864ED1-629D-4FF4-966D-5376FAD4C6CA}" sibTransId="{3D50BC9E-95D2-401D-9BF1-31DC7D30B9E2}"/>
    <dgm:cxn modelId="{1E9241FB-B83C-4C51-BB2F-8A0A29BEAE80}" type="presOf" srcId="{0C45F918-0B38-4873-8F64-3CBA032B7F2D}" destId="{4D63DDB5-CD4C-48C6-A16D-5F4C5ABFE0B3}" srcOrd="0" destOrd="0" presId="urn:microsoft.com/office/officeart/2008/layout/AscendingPictureAccentProcess"/>
    <dgm:cxn modelId="{1BF113E7-624F-4013-886A-AD313A6CB537}" type="presOf" srcId="{EF035718-A57A-464D-B3BB-F34FC1F71BE5}" destId="{A59BC360-E511-415C-9F35-F249D3D67A80}" srcOrd="0" destOrd="0" presId="urn:microsoft.com/office/officeart/2008/layout/AscendingPictureAccentProcess"/>
    <dgm:cxn modelId="{EEB6FAAA-BE2B-4A52-9339-C7F73C6C0055}" type="presOf" srcId="{85D143C1-7F63-481B-B6D3-0B72FD01F370}" destId="{F4FC0273-0AF5-4792-BC36-0A7FD925A960}" srcOrd="0" destOrd="0" presId="urn:microsoft.com/office/officeart/2008/layout/AscendingPictureAccentProcess"/>
    <dgm:cxn modelId="{F0CBE35F-BF71-4373-9723-B97A701A86CB}" type="presParOf" srcId="{F4FC0273-0AF5-4792-BC36-0A7FD925A960}" destId="{DBE36094-8B14-4C05-8D12-E3DE40D742F5}" srcOrd="0" destOrd="0" presId="urn:microsoft.com/office/officeart/2008/layout/AscendingPictureAccentProcess"/>
    <dgm:cxn modelId="{BB8D9435-B21B-4787-981B-06E6F18436EA}" type="presParOf" srcId="{F4FC0273-0AF5-4792-BC36-0A7FD925A960}" destId="{8B038220-1564-43DA-BBC0-F1724E2AE95D}" srcOrd="1" destOrd="0" presId="urn:microsoft.com/office/officeart/2008/layout/AscendingPictureAccentProcess"/>
    <dgm:cxn modelId="{7A507343-CC55-49D3-AB66-046626B815AB}" type="presParOf" srcId="{F4FC0273-0AF5-4792-BC36-0A7FD925A960}" destId="{6C4AFBA8-AD98-4C5E-B3E8-76D9BA3F6E0A}" srcOrd="2" destOrd="0" presId="urn:microsoft.com/office/officeart/2008/layout/AscendingPictureAccentProcess"/>
    <dgm:cxn modelId="{3C38ED45-6D21-44B3-BC9E-40EA74FE66AE}" type="presParOf" srcId="{F4FC0273-0AF5-4792-BC36-0A7FD925A960}" destId="{F73D5557-E8D0-463A-94A7-8ABC62D29D0B}" srcOrd="3" destOrd="0" presId="urn:microsoft.com/office/officeart/2008/layout/AscendingPictureAccentProcess"/>
    <dgm:cxn modelId="{7025EC83-6847-4EAE-B5CC-C2A6EDBF5DE1}" type="presParOf" srcId="{F4FC0273-0AF5-4792-BC36-0A7FD925A960}" destId="{217647A2-EE94-483E-9858-7C8D978162E3}" srcOrd="4" destOrd="0" presId="urn:microsoft.com/office/officeart/2008/layout/AscendingPictureAccentProcess"/>
    <dgm:cxn modelId="{724CF7EF-14F9-4B8F-9971-47961532C646}" type="presParOf" srcId="{F4FC0273-0AF5-4792-BC36-0A7FD925A960}" destId="{B312FF6D-D4EA-4E34-9C29-19B98926EC24}" srcOrd="5" destOrd="0" presId="urn:microsoft.com/office/officeart/2008/layout/AscendingPictureAccentProcess"/>
    <dgm:cxn modelId="{9230D3CF-4473-464E-B7CF-25E873694E3F}" type="presParOf" srcId="{F4FC0273-0AF5-4792-BC36-0A7FD925A960}" destId="{A8716659-3112-487B-9226-823BFF489D75}" srcOrd="6" destOrd="0" presId="urn:microsoft.com/office/officeart/2008/layout/AscendingPictureAccentProcess"/>
    <dgm:cxn modelId="{A57AC7BD-7AD2-4474-9F63-85AD86D8DF31}" type="presParOf" srcId="{F4FC0273-0AF5-4792-BC36-0A7FD925A960}" destId="{46AD2DF5-C85B-4C67-A0FD-50A3F5F37111}" srcOrd="7" destOrd="0" presId="urn:microsoft.com/office/officeart/2008/layout/AscendingPictureAccentProcess"/>
    <dgm:cxn modelId="{B62531E5-2D08-4B10-93A5-7BD718FBDB16}" type="presParOf" srcId="{F4FC0273-0AF5-4792-BC36-0A7FD925A960}" destId="{23B85703-1463-4646-9F14-CE594CBD9AE3}" srcOrd="8" destOrd="0" presId="urn:microsoft.com/office/officeart/2008/layout/AscendingPictureAccentProcess"/>
    <dgm:cxn modelId="{EB5054DB-CC68-47CC-8C64-606148E90F38}" type="presParOf" srcId="{F4FC0273-0AF5-4792-BC36-0A7FD925A960}" destId="{AF732F6D-C181-4BBB-AF07-1B073018246F}" srcOrd="9" destOrd="0" presId="urn:microsoft.com/office/officeart/2008/layout/AscendingPictureAccentProcess"/>
    <dgm:cxn modelId="{5BA07E20-1B7D-4473-8726-1BFE60F8C4BF}" type="presParOf" srcId="{F4FC0273-0AF5-4792-BC36-0A7FD925A960}" destId="{4D63DDB5-CD4C-48C6-A16D-5F4C5ABFE0B3}" srcOrd="10" destOrd="0" presId="urn:microsoft.com/office/officeart/2008/layout/AscendingPictureAccentProcess"/>
    <dgm:cxn modelId="{1D660117-CED0-43EE-BB39-19E8D8AB5906}" type="presParOf" srcId="{F4FC0273-0AF5-4792-BC36-0A7FD925A960}" destId="{A774583D-8753-4679-AF38-B2B0D8B6F3F1}" srcOrd="11" destOrd="0" presId="urn:microsoft.com/office/officeart/2008/layout/AscendingPictureAccentProcess"/>
    <dgm:cxn modelId="{C1329620-D312-48AC-A9BE-E0461F1C18AC}" type="presParOf" srcId="{A774583D-8753-4679-AF38-B2B0D8B6F3F1}" destId="{EE32FBD2-00DA-4726-A508-E426CF7C130A}" srcOrd="0" destOrd="0" presId="urn:microsoft.com/office/officeart/2008/layout/AscendingPictureAccentProcess"/>
    <dgm:cxn modelId="{CDAAD813-84BC-49AB-9DC8-82D4D1677B86}" type="presParOf" srcId="{F4FC0273-0AF5-4792-BC36-0A7FD925A960}" destId="{A59BC360-E511-415C-9F35-F249D3D67A80}" srcOrd="12" destOrd="0" presId="urn:microsoft.com/office/officeart/2008/layout/AscendingPictureAccentProcess"/>
    <dgm:cxn modelId="{3925F313-9B28-4114-8BEF-3D03296CDD7C}" type="presParOf" srcId="{F4FC0273-0AF5-4792-BC36-0A7FD925A960}" destId="{8B24D592-7EF4-41A2-A314-0FA6D207AFFE}" srcOrd="13" destOrd="0" presId="urn:microsoft.com/office/officeart/2008/layout/AscendingPictureAccentProcess"/>
    <dgm:cxn modelId="{0B792876-6BB5-4E1B-8090-24B452FFD274}" type="presParOf" srcId="{8B24D592-7EF4-41A2-A314-0FA6D207AFFE}" destId="{D1CE7B70-9CC3-4046-B96E-FE11685604CF}" srcOrd="0" destOrd="0" presId="urn:microsoft.com/office/officeart/2008/layout/AscendingPictureAccen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8A5FB1-D62F-49FE-8928-44EADC062CA4}" type="doc">
      <dgm:prSet loTypeId="urn:microsoft.com/office/officeart/2005/8/layout/funnel1" loCatId="process" qsTypeId="urn:microsoft.com/office/officeart/2005/8/quickstyle/simple5" qsCatId="simple" csTypeId="urn:microsoft.com/office/officeart/2005/8/colors/accent6_3" csCatId="accent6" phldr="1"/>
      <dgm:spPr/>
    </dgm:pt>
    <dgm:pt modelId="{28921B23-F7A3-4CDC-BB2A-236C17401F47}">
      <dgm:prSet phldrT="[Texte]"/>
      <dgm:spPr/>
      <dgm:t>
        <a:bodyPr/>
        <a:lstStyle/>
        <a:p>
          <a:r>
            <a:rPr lang="fr-FR" dirty="0" smtClean="0">
              <a:latin typeface="Lucida Bright" panose="02040602050505020304" pitchFamily="18" charset="0"/>
            </a:rPr>
            <a:t>Tests non achevés</a:t>
          </a:r>
          <a:endParaRPr lang="fr-FR" dirty="0">
            <a:latin typeface="Lucida Bright" panose="02040602050505020304" pitchFamily="18" charset="0"/>
          </a:endParaRPr>
        </a:p>
      </dgm:t>
    </dgm:pt>
    <dgm:pt modelId="{FC555077-ADB3-4A02-BCB4-3A75D70B0DE7}" type="parTrans" cxnId="{FEDAED7E-04CC-43B9-B47E-AF861851B930}">
      <dgm:prSet/>
      <dgm:spPr/>
      <dgm:t>
        <a:bodyPr/>
        <a:lstStyle/>
        <a:p>
          <a:endParaRPr lang="fr-FR"/>
        </a:p>
      </dgm:t>
    </dgm:pt>
    <dgm:pt modelId="{BDE3F18B-62BA-40FA-91D0-7FE74693D7A3}" type="sibTrans" cxnId="{FEDAED7E-04CC-43B9-B47E-AF861851B930}">
      <dgm:prSet/>
      <dgm:spPr/>
      <dgm:t>
        <a:bodyPr/>
        <a:lstStyle/>
        <a:p>
          <a:endParaRPr lang="fr-FR"/>
        </a:p>
      </dgm:t>
    </dgm:pt>
    <dgm:pt modelId="{32DA1AE4-E7E0-4551-9C8B-EEC288AC88CD}">
      <dgm:prSet phldrT="[Texte]" custT="1"/>
      <dgm:spPr/>
      <dgm:t>
        <a:bodyPr/>
        <a:lstStyle/>
        <a:p>
          <a:r>
            <a:rPr lang="fr-FR" sz="2400" dirty="0" smtClean="0">
              <a:solidFill>
                <a:schemeClr val="accent6"/>
              </a:solidFill>
              <a:latin typeface="Lucida Bright" panose="02040602050505020304" pitchFamily="18" charset="0"/>
            </a:rPr>
            <a:t>Déploiement manuel</a:t>
          </a:r>
          <a:endParaRPr lang="fr-FR" sz="2400" dirty="0">
            <a:solidFill>
              <a:schemeClr val="accent6"/>
            </a:solidFill>
            <a:latin typeface="Lucida Bright" panose="02040602050505020304" pitchFamily="18" charset="0"/>
          </a:endParaRPr>
        </a:p>
      </dgm:t>
    </dgm:pt>
    <dgm:pt modelId="{E7B875B1-C23E-4D29-A258-86CE1B2D0B2E}" type="parTrans" cxnId="{229683AA-DCBD-46F5-8B68-8DEFEC194F3F}">
      <dgm:prSet/>
      <dgm:spPr/>
      <dgm:t>
        <a:bodyPr/>
        <a:lstStyle/>
        <a:p>
          <a:endParaRPr lang="fr-FR"/>
        </a:p>
      </dgm:t>
    </dgm:pt>
    <dgm:pt modelId="{2BD7220A-E525-4A5D-AC8C-A29024EBC3C8}" type="sibTrans" cxnId="{229683AA-DCBD-46F5-8B68-8DEFEC194F3F}">
      <dgm:prSet/>
      <dgm:spPr/>
      <dgm:t>
        <a:bodyPr/>
        <a:lstStyle/>
        <a:p>
          <a:endParaRPr lang="fr-FR"/>
        </a:p>
      </dgm:t>
    </dgm:pt>
    <dgm:pt modelId="{E9788351-A874-44E7-8B05-CE0FA8BBDE11}" type="pres">
      <dgm:prSet presAssocID="{B58A5FB1-D62F-49FE-8928-44EADC062CA4}" presName="Name0" presStyleCnt="0">
        <dgm:presLayoutVars>
          <dgm:chMax val="4"/>
          <dgm:resizeHandles val="exact"/>
        </dgm:presLayoutVars>
      </dgm:prSet>
      <dgm:spPr/>
    </dgm:pt>
    <dgm:pt modelId="{DA358907-65E5-42CE-A99B-6FA8223876E6}" type="pres">
      <dgm:prSet presAssocID="{B58A5FB1-D62F-49FE-8928-44EADC062CA4}" presName="ellipse" presStyleLbl="trBgShp" presStyleIdx="0" presStyleCnt="1"/>
      <dgm:spPr/>
    </dgm:pt>
    <dgm:pt modelId="{D6E8E2BA-F4EF-41F6-BF40-4561FB817552}" type="pres">
      <dgm:prSet presAssocID="{B58A5FB1-D62F-49FE-8928-44EADC062CA4}" presName="arrow1" presStyleLbl="fgShp" presStyleIdx="0" presStyleCnt="1"/>
      <dgm:spPr/>
    </dgm:pt>
    <dgm:pt modelId="{AF87919A-5C60-446B-B4EE-91C5AAEAF8B5}" type="pres">
      <dgm:prSet presAssocID="{B58A5FB1-D62F-49FE-8928-44EADC062CA4}" presName="rectangle" presStyleLbl="revTx" presStyleIdx="0" presStyleCnt="1" custScaleX="140796">
        <dgm:presLayoutVars>
          <dgm:bulletEnabled val="1"/>
        </dgm:presLayoutVars>
      </dgm:prSet>
      <dgm:spPr/>
      <dgm:t>
        <a:bodyPr/>
        <a:lstStyle/>
        <a:p>
          <a:endParaRPr lang="fr-FR"/>
        </a:p>
      </dgm:t>
    </dgm:pt>
    <dgm:pt modelId="{0AE33E01-0C4E-4D8C-A04F-4F5AE729F533}" type="pres">
      <dgm:prSet presAssocID="{32DA1AE4-E7E0-4551-9C8B-EEC288AC88CD}" presName="item1" presStyleLbl="node1" presStyleIdx="0" presStyleCnt="1">
        <dgm:presLayoutVars>
          <dgm:bulletEnabled val="1"/>
        </dgm:presLayoutVars>
      </dgm:prSet>
      <dgm:spPr/>
      <dgm:t>
        <a:bodyPr/>
        <a:lstStyle/>
        <a:p>
          <a:endParaRPr lang="fr-FR"/>
        </a:p>
      </dgm:t>
    </dgm:pt>
    <dgm:pt modelId="{F5D90483-E7A0-4668-A82F-F69DA42F9EBC}" type="pres">
      <dgm:prSet presAssocID="{B58A5FB1-D62F-49FE-8928-44EADC062CA4}" presName="funnel" presStyleLbl="trAlignAcc1" presStyleIdx="0" presStyleCnt="1"/>
      <dgm:spPr/>
    </dgm:pt>
  </dgm:ptLst>
  <dgm:cxnLst>
    <dgm:cxn modelId="{CC8AA056-3C64-42F3-A3FB-27DDD4B90B75}" type="presOf" srcId="{B58A5FB1-D62F-49FE-8928-44EADC062CA4}" destId="{E9788351-A874-44E7-8B05-CE0FA8BBDE11}" srcOrd="0" destOrd="0" presId="urn:microsoft.com/office/officeart/2005/8/layout/funnel1"/>
    <dgm:cxn modelId="{229683AA-DCBD-46F5-8B68-8DEFEC194F3F}" srcId="{B58A5FB1-D62F-49FE-8928-44EADC062CA4}" destId="{32DA1AE4-E7E0-4551-9C8B-EEC288AC88CD}" srcOrd="1" destOrd="0" parTransId="{E7B875B1-C23E-4D29-A258-86CE1B2D0B2E}" sibTransId="{2BD7220A-E525-4A5D-AC8C-A29024EBC3C8}"/>
    <dgm:cxn modelId="{696AA795-D567-43B3-89DA-A117652D0C60}" type="presOf" srcId="{28921B23-F7A3-4CDC-BB2A-236C17401F47}" destId="{0AE33E01-0C4E-4D8C-A04F-4F5AE729F533}" srcOrd="0" destOrd="0" presId="urn:microsoft.com/office/officeart/2005/8/layout/funnel1"/>
    <dgm:cxn modelId="{F9836CEF-22ED-4B8C-9F32-1B06A1A48A2D}" type="presOf" srcId="{32DA1AE4-E7E0-4551-9C8B-EEC288AC88CD}" destId="{AF87919A-5C60-446B-B4EE-91C5AAEAF8B5}" srcOrd="0" destOrd="0" presId="urn:microsoft.com/office/officeart/2005/8/layout/funnel1"/>
    <dgm:cxn modelId="{FEDAED7E-04CC-43B9-B47E-AF861851B930}" srcId="{B58A5FB1-D62F-49FE-8928-44EADC062CA4}" destId="{28921B23-F7A3-4CDC-BB2A-236C17401F47}" srcOrd="0" destOrd="0" parTransId="{FC555077-ADB3-4A02-BCB4-3A75D70B0DE7}" sibTransId="{BDE3F18B-62BA-40FA-91D0-7FE74693D7A3}"/>
    <dgm:cxn modelId="{E1713850-429D-41B1-BE05-8CE4A24E397A}" type="presParOf" srcId="{E9788351-A874-44E7-8B05-CE0FA8BBDE11}" destId="{DA358907-65E5-42CE-A99B-6FA8223876E6}" srcOrd="0" destOrd="0" presId="urn:microsoft.com/office/officeart/2005/8/layout/funnel1"/>
    <dgm:cxn modelId="{FE04AA16-D95A-49C1-95FA-42B38EADEB65}" type="presParOf" srcId="{E9788351-A874-44E7-8B05-CE0FA8BBDE11}" destId="{D6E8E2BA-F4EF-41F6-BF40-4561FB817552}" srcOrd="1" destOrd="0" presId="urn:microsoft.com/office/officeart/2005/8/layout/funnel1"/>
    <dgm:cxn modelId="{2A3FC786-4F58-41C4-A390-34F8816C9343}" type="presParOf" srcId="{E9788351-A874-44E7-8B05-CE0FA8BBDE11}" destId="{AF87919A-5C60-446B-B4EE-91C5AAEAF8B5}" srcOrd="2" destOrd="0" presId="urn:microsoft.com/office/officeart/2005/8/layout/funnel1"/>
    <dgm:cxn modelId="{90A0056A-BD77-4800-A797-C46D23DC7C85}" type="presParOf" srcId="{E9788351-A874-44E7-8B05-CE0FA8BBDE11}" destId="{0AE33E01-0C4E-4D8C-A04F-4F5AE729F533}" srcOrd="3" destOrd="0" presId="urn:microsoft.com/office/officeart/2005/8/layout/funnel1"/>
    <dgm:cxn modelId="{12A995EE-F170-4B74-A52B-F10BF3864126}" type="presParOf" srcId="{E9788351-A874-44E7-8B05-CE0FA8BBDE11}" destId="{F5D90483-E7A0-4668-A82F-F69DA42F9EBC}" srcOrd="4"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0E08C-57A0-4366-A975-46DFEC853A4B}" type="doc">
      <dgm:prSet loTypeId="urn:microsoft.com/office/officeart/2005/8/layout/gear1" loCatId="process" qsTypeId="urn:microsoft.com/office/officeart/2005/8/quickstyle/simple4" qsCatId="simple" csTypeId="urn:microsoft.com/office/officeart/2005/8/colors/colorful3" csCatId="colorful" phldr="1"/>
      <dgm:spPr/>
    </dgm:pt>
    <dgm:pt modelId="{CBC0E459-0273-4F88-BEB1-399AA9461528}">
      <dgm:prSet phldrT="[Texte]" custT="1"/>
      <dgm:spPr/>
      <dgm:t>
        <a:bodyPr/>
        <a:lstStyle/>
        <a:p>
          <a:r>
            <a:rPr lang="fr-FR" sz="1800" dirty="0" smtClean="0">
              <a:latin typeface="Lucida Bright" panose="02040602050505020304" pitchFamily="18" charset="0"/>
            </a:rPr>
            <a:t>Web services REST</a:t>
          </a:r>
          <a:endParaRPr lang="fr-FR" sz="1800" dirty="0">
            <a:latin typeface="Lucida Bright" panose="02040602050505020304" pitchFamily="18" charset="0"/>
          </a:endParaRPr>
        </a:p>
      </dgm:t>
    </dgm:pt>
    <dgm:pt modelId="{F6FCAFA2-98B2-4FC2-99BA-AE9BB284D757}" type="parTrans" cxnId="{006001DD-06B4-4414-BE1C-B40289865085}">
      <dgm:prSet/>
      <dgm:spPr/>
      <dgm:t>
        <a:bodyPr/>
        <a:lstStyle/>
        <a:p>
          <a:endParaRPr lang="fr-FR"/>
        </a:p>
      </dgm:t>
    </dgm:pt>
    <dgm:pt modelId="{234F371E-E123-4EFC-B89D-510F44D65734}" type="sibTrans" cxnId="{006001DD-06B4-4414-BE1C-B40289865085}">
      <dgm:prSet/>
      <dgm:spPr/>
      <dgm:t>
        <a:bodyPr/>
        <a:lstStyle/>
        <a:p>
          <a:endParaRPr lang="fr-FR"/>
        </a:p>
      </dgm:t>
    </dgm:pt>
    <dgm:pt modelId="{FAD4EDC1-06A7-4AF8-820B-5F8BF74E0E5B}">
      <dgm:prSet phldrT="[Texte]" custT="1"/>
      <dgm:spPr/>
      <dgm:t>
        <a:bodyPr/>
        <a:lstStyle/>
        <a:p>
          <a:r>
            <a:rPr lang="fr-FR" sz="1400" dirty="0" smtClean="0">
              <a:latin typeface="Lucida Bright" panose="02040602050505020304" pitchFamily="18" charset="0"/>
            </a:rPr>
            <a:t>App mobile</a:t>
          </a:r>
          <a:endParaRPr lang="fr-FR" sz="1400" dirty="0">
            <a:latin typeface="Lucida Bright" panose="02040602050505020304" pitchFamily="18" charset="0"/>
          </a:endParaRPr>
        </a:p>
      </dgm:t>
    </dgm:pt>
    <dgm:pt modelId="{DA7678DD-2A76-4A41-BDD0-981E339029AE}" type="parTrans" cxnId="{FD29F2C1-8C0C-45AF-898E-16E260C843DD}">
      <dgm:prSet/>
      <dgm:spPr/>
      <dgm:t>
        <a:bodyPr/>
        <a:lstStyle/>
        <a:p>
          <a:endParaRPr lang="fr-FR"/>
        </a:p>
      </dgm:t>
    </dgm:pt>
    <dgm:pt modelId="{C5E05289-F53C-4A71-81E5-27EC0968BDDC}" type="sibTrans" cxnId="{FD29F2C1-8C0C-45AF-898E-16E260C843DD}">
      <dgm:prSet/>
      <dgm:spPr/>
      <dgm:t>
        <a:bodyPr/>
        <a:lstStyle/>
        <a:p>
          <a:endParaRPr lang="fr-FR"/>
        </a:p>
      </dgm:t>
    </dgm:pt>
    <dgm:pt modelId="{EDBA3289-1B1A-48F2-98FC-680DEB94A5FD}">
      <dgm:prSet phldrT="[Texte]" custT="1"/>
      <dgm:spPr/>
      <dgm:t>
        <a:bodyPr/>
        <a:lstStyle/>
        <a:p>
          <a:r>
            <a:rPr lang="fr-FR" sz="1400" dirty="0" smtClean="0">
              <a:latin typeface="Lucida Bright" panose="02040602050505020304" pitchFamily="18" charset="0"/>
            </a:rPr>
            <a:t>App web</a:t>
          </a:r>
          <a:endParaRPr lang="fr-FR" sz="1400" dirty="0">
            <a:latin typeface="Lucida Bright" panose="02040602050505020304" pitchFamily="18" charset="0"/>
          </a:endParaRPr>
        </a:p>
      </dgm:t>
    </dgm:pt>
    <dgm:pt modelId="{4CC49CF7-DD9A-4AE0-9E6B-DA1FEB50BE0D}" type="parTrans" cxnId="{CB9EA293-7647-41F0-957E-7CF89C2E12A6}">
      <dgm:prSet/>
      <dgm:spPr/>
      <dgm:t>
        <a:bodyPr/>
        <a:lstStyle/>
        <a:p>
          <a:endParaRPr lang="fr-FR"/>
        </a:p>
      </dgm:t>
    </dgm:pt>
    <dgm:pt modelId="{1E03AC1A-3213-4B87-A9B5-A9FAF31A5736}" type="sibTrans" cxnId="{CB9EA293-7647-41F0-957E-7CF89C2E12A6}">
      <dgm:prSet/>
      <dgm:spPr/>
      <dgm:t>
        <a:bodyPr/>
        <a:lstStyle/>
        <a:p>
          <a:endParaRPr lang="fr-FR"/>
        </a:p>
      </dgm:t>
    </dgm:pt>
    <dgm:pt modelId="{DFC87FAB-49B3-4829-984E-F45252C5EF5E}" type="pres">
      <dgm:prSet presAssocID="{90A0E08C-57A0-4366-A975-46DFEC853A4B}" presName="composite" presStyleCnt="0">
        <dgm:presLayoutVars>
          <dgm:chMax val="3"/>
          <dgm:animLvl val="lvl"/>
          <dgm:resizeHandles val="exact"/>
        </dgm:presLayoutVars>
      </dgm:prSet>
      <dgm:spPr/>
    </dgm:pt>
    <dgm:pt modelId="{09F91856-0F48-4862-A13B-EE1FECB1AFE3}" type="pres">
      <dgm:prSet presAssocID="{CBC0E459-0273-4F88-BEB1-399AA9461528}" presName="gear1" presStyleLbl="node1" presStyleIdx="0" presStyleCnt="3">
        <dgm:presLayoutVars>
          <dgm:chMax val="1"/>
          <dgm:bulletEnabled val="1"/>
        </dgm:presLayoutVars>
      </dgm:prSet>
      <dgm:spPr/>
      <dgm:t>
        <a:bodyPr/>
        <a:lstStyle/>
        <a:p>
          <a:endParaRPr lang="fr-FR"/>
        </a:p>
      </dgm:t>
    </dgm:pt>
    <dgm:pt modelId="{704CAF28-2AC9-4F46-AD36-7B2B32178B81}" type="pres">
      <dgm:prSet presAssocID="{CBC0E459-0273-4F88-BEB1-399AA9461528}" presName="gear1srcNode" presStyleLbl="node1" presStyleIdx="0" presStyleCnt="3"/>
      <dgm:spPr/>
      <dgm:t>
        <a:bodyPr/>
        <a:lstStyle/>
        <a:p>
          <a:endParaRPr lang="fr-FR"/>
        </a:p>
      </dgm:t>
    </dgm:pt>
    <dgm:pt modelId="{DF302927-B73F-4A0B-92BF-46D1831C4C64}" type="pres">
      <dgm:prSet presAssocID="{CBC0E459-0273-4F88-BEB1-399AA9461528}" presName="gear1dstNode" presStyleLbl="node1" presStyleIdx="0" presStyleCnt="3"/>
      <dgm:spPr/>
      <dgm:t>
        <a:bodyPr/>
        <a:lstStyle/>
        <a:p>
          <a:endParaRPr lang="fr-FR"/>
        </a:p>
      </dgm:t>
    </dgm:pt>
    <dgm:pt modelId="{78E1EBAE-844A-4714-9160-1C598FDA0D03}" type="pres">
      <dgm:prSet presAssocID="{FAD4EDC1-06A7-4AF8-820B-5F8BF74E0E5B}" presName="gear2" presStyleLbl="node1" presStyleIdx="1" presStyleCnt="3">
        <dgm:presLayoutVars>
          <dgm:chMax val="1"/>
          <dgm:bulletEnabled val="1"/>
        </dgm:presLayoutVars>
      </dgm:prSet>
      <dgm:spPr/>
      <dgm:t>
        <a:bodyPr/>
        <a:lstStyle/>
        <a:p>
          <a:endParaRPr lang="fr-FR"/>
        </a:p>
      </dgm:t>
    </dgm:pt>
    <dgm:pt modelId="{545EF1F0-7C61-48F7-A42B-A4DCF73C23C3}" type="pres">
      <dgm:prSet presAssocID="{FAD4EDC1-06A7-4AF8-820B-5F8BF74E0E5B}" presName="gear2srcNode" presStyleLbl="node1" presStyleIdx="1" presStyleCnt="3"/>
      <dgm:spPr/>
      <dgm:t>
        <a:bodyPr/>
        <a:lstStyle/>
        <a:p>
          <a:endParaRPr lang="fr-FR"/>
        </a:p>
      </dgm:t>
    </dgm:pt>
    <dgm:pt modelId="{571F407A-D9EE-4E63-9A45-D859F70633B9}" type="pres">
      <dgm:prSet presAssocID="{FAD4EDC1-06A7-4AF8-820B-5F8BF74E0E5B}" presName="gear2dstNode" presStyleLbl="node1" presStyleIdx="1" presStyleCnt="3"/>
      <dgm:spPr/>
      <dgm:t>
        <a:bodyPr/>
        <a:lstStyle/>
        <a:p>
          <a:endParaRPr lang="fr-FR"/>
        </a:p>
      </dgm:t>
    </dgm:pt>
    <dgm:pt modelId="{2E734F68-A96E-4F83-ACB6-366F6A1D3A69}" type="pres">
      <dgm:prSet presAssocID="{EDBA3289-1B1A-48F2-98FC-680DEB94A5FD}" presName="gear3" presStyleLbl="node1" presStyleIdx="2" presStyleCnt="3"/>
      <dgm:spPr/>
      <dgm:t>
        <a:bodyPr/>
        <a:lstStyle/>
        <a:p>
          <a:endParaRPr lang="fr-FR"/>
        </a:p>
      </dgm:t>
    </dgm:pt>
    <dgm:pt modelId="{AD37F8A5-2335-437B-AEFD-7845AD07B676}" type="pres">
      <dgm:prSet presAssocID="{EDBA3289-1B1A-48F2-98FC-680DEB94A5FD}" presName="gear3tx" presStyleLbl="node1" presStyleIdx="2" presStyleCnt="3">
        <dgm:presLayoutVars>
          <dgm:chMax val="1"/>
          <dgm:bulletEnabled val="1"/>
        </dgm:presLayoutVars>
      </dgm:prSet>
      <dgm:spPr/>
      <dgm:t>
        <a:bodyPr/>
        <a:lstStyle/>
        <a:p>
          <a:endParaRPr lang="fr-FR"/>
        </a:p>
      </dgm:t>
    </dgm:pt>
    <dgm:pt modelId="{17E8A0DD-2F19-4302-8D09-631F7D6224BC}" type="pres">
      <dgm:prSet presAssocID="{EDBA3289-1B1A-48F2-98FC-680DEB94A5FD}" presName="gear3srcNode" presStyleLbl="node1" presStyleIdx="2" presStyleCnt="3"/>
      <dgm:spPr/>
      <dgm:t>
        <a:bodyPr/>
        <a:lstStyle/>
        <a:p>
          <a:endParaRPr lang="fr-FR"/>
        </a:p>
      </dgm:t>
    </dgm:pt>
    <dgm:pt modelId="{1FDE0F94-181C-4656-A656-B1F1B7000D23}" type="pres">
      <dgm:prSet presAssocID="{EDBA3289-1B1A-48F2-98FC-680DEB94A5FD}" presName="gear3dstNode" presStyleLbl="node1" presStyleIdx="2" presStyleCnt="3"/>
      <dgm:spPr/>
      <dgm:t>
        <a:bodyPr/>
        <a:lstStyle/>
        <a:p>
          <a:endParaRPr lang="fr-FR"/>
        </a:p>
      </dgm:t>
    </dgm:pt>
    <dgm:pt modelId="{0977F178-C24E-406A-A2C7-DDCDC4E0E53F}" type="pres">
      <dgm:prSet presAssocID="{234F371E-E123-4EFC-B89D-510F44D65734}" presName="connector1" presStyleLbl="sibTrans2D1" presStyleIdx="0" presStyleCnt="3"/>
      <dgm:spPr/>
      <dgm:t>
        <a:bodyPr/>
        <a:lstStyle/>
        <a:p>
          <a:endParaRPr lang="fr-FR"/>
        </a:p>
      </dgm:t>
    </dgm:pt>
    <dgm:pt modelId="{ACD7F9F5-8EF8-43C4-8932-0086FB91F387}" type="pres">
      <dgm:prSet presAssocID="{C5E05289-F53C-4A71-81E5-27EC0968BDDC}" presName="connector2" presStyleLbl="sibTrans2D1" presStyleIdx="1" presStyleCnt="3"/>
      <dgm:spPr/>
      <dgm:t>
        <a:bodyPr/>
        <a:lstStyle/>
        <a:p>
          <a:endParaRPr lang="fr-FR"/>
        </a:p>
      </dgm:t>
    </dgm:pt>
    <dgm:pt modelId="{868BC377-4341-4E6A-9F26-44DB2022C137}" type="pres">
      <dgm:prSet presAssocID="{1E03AC1A-3213-4B87-A9B5-A9FAF31A5736}" presName="connector3" presStyleLbl="sibTrans2D1" presStyleIdx="2" presStyleCnt="3"/>
      <dgm:spPr/>
      <dgm:t>
        <a:bodyPr/>
        <a:lstStyle/>
        <a:p>
          <a:endParaRPr lang="fr-FR"/>
        </a:p>
      </dgm:t>
    </dgm:pt>
  </dgm:ptLst>
  <dgm:cxnLst>
    <dgm:cxn modelId="{34BE5121-C9F2-4DE1-8205-C20DA58D37B9}" type="presOf" srcId="{EDBA3289-1B1A-48F2-98FC-680DEB94A5FD}" destId="{2E734F68-A96E-4F83-ACB6-366F6A1D3A69}" srcOrd="0" destOrd="0" presId="urn:microsoft.com/office/officeart/2005/8/layout/gear1"/>
    <dgm:cxn modelId="{006001DD-06B4-4414-BE1C-B40289865085}" srcId="{90A0E08C-57A0-4366-A975-46DFEC853A4B}" destId="{CBC0E459-0273-4F88-BEB1-399AA9461528}" srcOrd="0" destOrd="0" parTransId="{F6FCAFA2-98B2-4FC2-99BA-AE9BB284D757}" sibTransId="{234F371E-E123-4EFC-B89D-510F44D65734}"/>
    <dgm:cxn modelId="{6F62240B-F794-49D5-A9FA-FA3FFF8ED545}" type="presOf" srcId="{1E03AC1A-3213-4B87-A9B5-A9FAF31A5736}" destId="{868BC377-4341-4E6A-9F26-44DB2022C137}" srcOrd="0" destOrd="0" presId="urn:microsoft.com/office/officeart/2005/8/layout/gear1"/>
    <dgm:cxn modelId="{D684DE5B-3DFF-408C-940C-8B7053420295}" type="presOf" srcId="{FAD4EDC1-06A7-4AF8-820B-5F8BF74E0E5B}" destId="{545EF1F0-7C61-48F7-A42B-A4DCF73C23C3}" srcOrd="1" destOrd="0" presId="urn:microsoft.com/office/officeart/2005/8/layout/gear1"/>
    <dgm:cxn modelId="{357DFC0D-5F12-431D-8902-1DE230AF0DBA}" type="presOf" srcId="{FAD4EDC1-06A7-4AF8-820B-5F8BF74E0E5B}" destId="{571F407A-D9EE-4E63-9A45-D859F70633B9}" srcOrd="2" destOrd="0" presId="urn:microsoft.com/office/officeart/2005/8/layout/gear1"/>
    <dgm:cxn modelId="{3E4CA2E7-1018-4B38-9EAB-69DC66DD5028}" type="presOf" srcId="{234F371E-E123-4EFC-B89D-510F44D65734}" destId="{0977F178-C24E-406A-A2C7-DDCDC4E0E53F}" srcOrd="0" destOrd="0" presId="urn:microsoft.com/office/officeart/2005/8/layout/gear1"/>
    <dgm:cxn modelId="{BAC0CFD0-91D5-4DBB-98B9-2F6E37741F43}" type="presOf" srcId="{EDBA3289-1B1A-48F2-98FC-680DEB94A5FD}" destId="{17E8A0DD-2F19-4302-8D09-631F7D6224BC}" srcOrd="2" destOrd="0" presId="urn:microsoft.com/office/officeart/2005/8/layout/gear1"/>
    <dgm:cxn modelId="{98C4FAB3-A8A4-45BD-8A93-8C3832B0C6B8}" type="presOf" srcId="{CBC0E459-0273-4F88-BEB1-399AA9461528}" destId="{DF302927-B73F-4A0B-92BF-46D1831C4C64}" srcOrd="2" destOrd="0" presId="urn:microsoft.com/office/officeart/2005/8/layout/gear1"/>
    <dgm:cxn modelId="{A4335E77-7427-4257-8706-916531D6D1B1}" type="presOf" srcId="{FAD4EDC1-06A7-4AF8-820B-5F8BF74E0E5B}" destId="{78E1EBAE-844A-4714-9160-1C598FDA0D03}" srcOrd="0" destOrd="0" presId="urn:microsoft.com/office/officeart/2005/8/layout/gear1"/>
    <dgm:cxn modelId="{6F3E6D9B-DF31-4A64-9572-51A2C0035941}" type="presOf" srcId="{CBC0E459-0273-4F88-BEB1-399AA9461528}" destId="{09F91856-0F48-4862-A13B-EE1FECB1AFE3}" srcOrd="0" destOrd="0" presId="urn:microsoft.com/office/officeart/2005/8/layout/gear1"/>
    <dgm:cxn modelId="{31EB18DB-A3D9-4298-B055-DCA0BDD0693F}" type="presOf" srcId="{EDBA3289-1B1A-48F2-98FC-680DEB94A5FD}" destId="{1FDE0F94-181C-4656-A656-B1F1B7000D23}" srcOrd="3" destOrd="0" presId="urn:microsoft.com/office/officeart/2005/8/layout/gear1"/>
    <dgm:cxn modelId="{CB9EA293-7647-41F0-957E-7CF89C2E12A6}" srcId="{90A0E08C-57A0-4366-A975-46DFEC853A4B}" destId="{EDBA3289-1B1A-48F2-98FC-680DEB94A5FD}" srcOrd="2" destOrd="0" parTransId="{4CC49CF7-DD9A-4AE0-9E6B-DA1FEB50BE0D}" sibTransId="{1E03AC1A-3213-4B87-A9B5-A9FAF31A5736}"/>
    <dgm:cxn modelId="{E172ABD8-D0A9-4279-A9AD-45DAA5B1471A}" type="presOf" srcId="{EDBA3289-1B1A-48F2-98FC-680DEB94A5FD}" destId="{AD37F8A5-2335-437B-AEFD-7845AD07B676}" srcOrd="1" destOrd="0" presId="urn:microsoft.com/office/officeart/2005/8/layout/gear1"/>
    <dgm:cxn modelId="{A6BEBEA8-7F16-4D09-A4A4-DD9920E4945F}" type="presOf" srcId="{C5E05289-F53C-4A71-81E5-27EC0968BDDC}" destId="{ACD7F9F5-8EF8-43C4-8932-0086FB91F387}" srcOrd="0" destOrd="0" presId="urn:microsoft.com/office/officeart/2005/8/layout/gear1"/>
    <dgm:cxn modelId="{46BD7E33-F474-408B-8515-A0AF46E1FBE8}" type="presOf" srcId="{CBC0E459-0273-4F88-BEB1-399AA9461528}" destId="{704CAF28-2AC9-4F46-AD36-7B2B32178B81}" srcOrd="1" destOrd="0" presId="urn:microsoft.com/office/officeart/2005/8/layout/gear1"/>
    <dgm:cxn modelId="{A760B9C7-8888-45B8-A0DD-5799E72FB00A}" type="presOf" srcId="{90A0E08C-57A0-4366-A975-46DFEC853A4B}" destId="{DFC87FAB-49B3-4829-984E-F45252C5EF5E}" srcOrd="0" destOrd="0" presId="urn:microsoft.com/office/officeart/2005/8/layout/gear1"/>
    <dgm:cxn modelId="{FD29F2C1-8C0C-45AF-898E-16E260C843DD}" srcId="{90A0E08C-57A0-4366-A975-46DFEC853A4B}" destId="{FAD4EDC1-06A7-4AF8-820B-5F8BF74E0E5B}" srcOrd="1" destOrd="0" parTransId="{DA7678DD-2A76-4A41-BDD0-981E339029AE}" sibTransId="{C5E05289-F53C-4A71-81E5-27EC0968BDDC}"/>
    <dgm:cxn modelId="{58B570F8-1DEA-4358-BB92-B5A14E264227}" type="presParOf" srcId="{DFC87FAB-49B3-4829-984E-F45252C5EF5E}" destId="{09F91856-0F48-4862-A13B-EE1FECB1AFE3}" srcOrd="0" destOrd="0" presId="urn:microsoft.com/office/officeart/2005/8/layout/gear1"/>
    <dgm:cxn modelId="{29611865-485E-48C7-861C-CFE3E2FA1965}" type="presParOf" srcId="{DFC87FAB-49B3-4829-984E-F45252C5EF5E}" destId="{704CAF28-2AC9-4F46-AD36-7B2B32178B81}" srcOrd="1" destOrd="0" presId="urn:microsoft.com/office/officeart/2005/8/layout/gear1"/>
    <dgm:cxn modelId="{29EEC6A3-8D61-44B9-BE85-D02C27466EBE}" type="presParOf" srcId="{DFC87FAB-49B3-4829-984E-F45252C5EF5E}" destId="{DF302927-B73F-4A0B-92BF-46D1831C4C64}" srcOrd="2" destOrd="0" presId="urn:microsoft.com/office/officeart/2005/8/layout/gear1"/>
    <dgm:cxn modelId="{E15EDD7E-9FDE-4449-881E-4CFC1149BAEA}" type="presParOf" srcId="{DFC87FAB-49B3-4829-984E-F45252C5EF5E}" destId="{78E1EBAE-844A-4714-9160-1C598FDA0D03}" srcOrd="3" destOrd="0" presId="urn:microsoft.com/office/officeart/2005/8/layout/gear1"/>
    <dgm:cxn modelId="{DB7BB2B8-5695-4BE6-9988-847379925FD5}" type="presParOf" srcId="{DFC87FAB-49B3-4829-984E-F45252C5EF5E}" destId="{545EF1F0-7C61-48F7-A42B-A4DCF73C23C3}" srcOrd="4" destOrd="0" presId="urn:microsoft.com/office/officeart/2005/8/layout/gear1"/>
    <dgm:cxn modelId="{05877CEE-2483-4A30-B534-4CD5D01CAC4E}" type="presParOf" srcId="{DFC87FAB-49B3-4829-984E-F45252C5EF5E}" destId="{571F407A-D9EE-4E63-9A45-D859F70633B9}" srcOrd="5" destOrd="0" presId="urn:microsoft.com/office/officeart/2005/8/layout/gear1"/>
    <dgm:cxn modelId="{2F8D26AC-2B73-4D53-9FCA-9C5442C7DBB3}" type="presParOf" srcId="{DFC87FAB-49B3-4829-984E-F45252C5EF5E}" destId="{2E734F68-A96E-4F83-ACB6-366F6A1D3A69}" srcOrd="6" destOrd="0" presId="urn:microsoft.com/office/officeart/2005/8/layout/gear1"/>
    <dgm:cxn modelId="{A1787ED7-EE51-4FB4-A748-510F07031A71}" type="presParOf" srcId="{DFC87FAB-49B3-4829-984E-F45252C5EF5E}" destId="{AD37F8A5-2335-437B-AEFD-7845AD07B676}" srcOrd="7" destOrd="0" presId="urn:microsoft.com/office/officeart/2005/8/layout/gear1"/>
    <dgm:cxn modelId="{B880ED23-B3CA-49DA-8616-0846F54C454D}" type="presParOf" srcId="{DFC87FAB-49B3-4829-984E-F45252C5EF5E}" destId="{17E8A0DD-2F19-4302-8D09-631F7D6224BC}" srcOrd="8" destOrd="0" presId="urn:microsoft.com/office/officeart/2005/8/layout/gear1"/>
    <dgm:cxn modelId="{52EAA653-3564-4EE5-B56E-0C8EB88D9D9B}" type="presParOf" srcId="{DFC87FAB-49B3-4829-984E-F45252C5EF5E}" destId="{1FDE0F94-181C-4656-A656-B1F1B7000D23}" srcOrd="9" destOrd="0" presId="urn:microsoft.com/office/officeart/2005/8/layout/gear1"/>
    <dgm:cxn modelId="{CD7BB1E7-55E6-4F9C-950F-A50775FEC441}" type="presParOf" srcId="{DFC87FAB-49B3-4829-984E-F45252C5EF5E}" destId="{0977F178-C24E-406A-A2C7-DDCDC4E0E53F}" srcOrd="10" destOrd="0" presId="urn:microsoft.com/office/officeart/2005/8/layout/gear1"/>
    <dgm:cxn modelId="{8B49F9FE-31CD-47ED-A0B9-4D148E74A815}" type="presParOf" srcId="{DFC87FAB-49B3-4829-984E-F45252C5EF5E}" destId="{ACD7F9F5-8EF8-43C4-8932-0086FB91F387}" srcOrd="11" destOrd="0" presId="urn:microsoft.com/office/officeart/2005/8/layout/gear1"/>
    <dgm:cxn modelId="{3FFE2C06-E763-44EB-A268-C8D02C847F1C}" type="presParOf" srcId="{DFC87FAB-49B3-4829-984E-F45252C5EF5E}" destId="{868BC377-4341-4E6A-9F26-44DB2022C137}"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616B5-C913-41FC-9F8E-74AF9DDFF113}" type="doc">
      <dgm:prSet loTypeId="urn:microsoft.com/office/officeart/2005/8/layout/StepDownProcess" loCatId="process" qsTypeId="urn:microsoft.com/office/officeart/2005/8/quickstyle/simple4" qsCatId="simple" csTypeId="urn:microsoft.com/office/officeart/2005/8/colors/colorful3" csCatId="colorful" phldr="1"/>
      <dgm:spPr/>
      <dgm:t>
        <a:bodyPr/>
        <a:lstStyle/>
        <a:p>
          <a:endParaRPr lang="fr-FR"/>
        </a:p>
      </dgm:t>
    </dgm:pt>
    <dgm:pt modelId="{8D24F83C-B538-4242-A4F5-7329BC3510A7}">
      <dgm:prSet phldrT="[Texte]" custT="1"/>
      <dgm:spPr/>
      <dgm:t>
        <a:bodyPr/>
        <a:lstStyle/>
        <a:p>
          <a:r>
            <a:rPr lang="fr-FR" sz="1600" dirty="0" smtClean="0">
              <a:latin typeface="Lucida Bright" panose="02040602050505020304" pitchFamily="18" charset="0"/>
            </a:rPr>
            <a:t>Automatisation des processus métiers</a:t>
          </a:r>
          <a:endParaRPr lang="fr-FR" sz="1600" dirty="0">
            <a:latin typeface="Lucida Bright" panose="02040602050505020304" pitchFamily="18" charset="0"/>
          </a:endParaRPr>
        </a:p>
      </dgm:t>
    </dgm:pt>
    <dgm:pt modelId="{9FDCD0CA-4DA8-453D-A0B7-A1EE3AB2CD8B}" type="parTrans" cxnId="{AFC8CDE4-8BAE-48E7-A2B8-EA8A99C69C81}">
      <dgm:prSet/>
      <dgm:spPr/>
      <dgm:t>
        <a:bodyPr/>
        <a:lstStyle/>
        <a:p>
          <a:endParaRPr lang="fr-FR"/>
        </a:p>
      </dgm:t>
    </dgm:pt>
    <dgm:pt modelId="{151B7F93-6C49-499A-AFDA-1BEA6EDC4E97}" type="sibTrans" cxnId="{AFC8CDE4-8BAE-48E7-A2B8-EA8A99C69C81}">
      <dgm:prSet/>
      <dgm:spPr/>
      <dgm:t>
        <a:bodyPr/>
        <a:lstStyle/>
        <a:p>
          <a:endParaRPr lang="fr-FR"/>
        </a:p>
      </dgm:t>
    </dgm:pt>
    <dgm:pt modelId="{5F616B64-B658-4418-B2EE-3E5FEBF298FC}">
      <dgm:prSet phldrT="[Texte]" custT="1"/>
      <dgm:spPr/>
      <dgm:t>
        <a:bodyPr/>
        <a:lstStyle/>
        <a:p>
          <a:r>
            <a:rPr lang="fr-FR" sz="1600" dirty="0" smtClean="0">
              <a:latin typeface="Lucida Bright" panose="02040602050505020304" pitchFamily="18" charset="0"/>
            </a:rPr>
            <a:t>Prise de décision facile et fiable</a:t>
          </a:r>
          <a:endParaRPr lang="fr-FR" sz="1600" dirty="0">
            <a:latin typeface="Lucida Bright" panose="02040602050505020304" pitchFamily="18" charset="0"/>
          </a:endParaRPr>
        </a:p>
      </dgm:t>
    </dgm:pt>
    <dgm:pt modelId="{8FC50BE0-4227-402F-AFF9-A231A66F8B94}" type="parTrans" cxnId="{0F7F78F0-7F50-4B48-8326-AC1DBC5ED1D1}">
      <dgm:prSet/>
      <dgm:spPr/>
      <dgm:t>
        <a:bodyPr/>
        <a:lstStyle/>
        <a:p>
          <a:endParaRPr lang="fr-FR"/>
        </a:p>
      </dgm:t>
    </dgm:pt>
    <dgm:pt modelId="{2A3F31E7-07CB-4815-AB92-8F459115CAEB}" type="sibTrans" cxnId="{0F7F78F0-7F50-4B48-8326-AC1DBC5ED1D1}">
      <dgm:prSet/>
      <dgm:spPr/>
      <dgm:t>
        <a:bodyPr/>
        <a:lstStyle/>
        <a:p>
          <a:endParaRPr lang="fr-FR"/>
        </a:p>
      </dgm:t>
    </dgm:pt>
    <dgm:pt modelId="{444FC406-4C9E-41A6-A624-EE2C876FB9A2}">
      <dgm:prSet phldrT="[Texte]" custT="1"/>
      <dgm:spPr/>
      <dgm:t>
        <a:bodyPr/>
        <a:lstStyle/>
        <a:p>
          <a:r>
            <a:rPr lang="fr-FR" sz="1600" dirty="0" smtClean="0">
              <a:latin typeface="Lucida Bright" panose="02040602050505020304" pitchFamily="18" charset="0"/>
            </a:rPr>
            <a:t>Gain en productivité</a:t>
          </a:r>
          <a:endParaRPr lang="fr-FR" sz="1600" dirty="0">
            <a:latin typeface="Lucida Bright" panose="02040602050505020304" pitchFamily="18" charset="0"/>
          </a:endParaRPr>
        </a:p>
      </dgm:t>
    </dgm:pt>
    <dgm:pt modelId="{59068830-424E-40A4-9966-5342C2AB172B}" type="parTrans" cxnId="{B0AE353F-56A7-40D2-A857-1295425CC89A}">
      <dgm:prSet/>
      <dgm:spPr/>
      <dgm:t>
        <a:bodyPr/>
        <a:lstStyle/>
        <a:p>
          <a:endParaRPr lang="fr-FR"/>
        </a:p>
      </dgm:t>
    </dgm:pt>
    <dgm:pt modelId="{8D97581E-60EF-4D24-8486-97D5585664AC}" type="sibTrans" cxnId="{B0AE353F-56A7-40D2-A857-1295425CC89A}">
      <dgm:prSet/>
      <dgm:spPr/>
      <dgm:t>
        <a:bodyPr/>
        <a:lstStyle/>
        <a:p>
          <a:endParaRPr lang="fr-FR"/>
        </a:p>
      </dgm:t>
    </dgm:pt>
    <dgm:pt modelId="{E2E11ACF-D62F-44AC-8248-7231E0445922}" type="pres">
      <dgm:prSet presAssocID="{900616B5-C913-41FC-9F8E-74AF9DDFF113}" presName="rootnode" presStyleCnt="0">
        <dgm:presLayoutVars>
          <dgm:chMax/>
          <dgm:chPref/>
          <dgm:dir/>
          <dgm:animLvl val="lvl"/>
        </dgm:presLayoutVars>
      </dgm:prSet>
      <dgm:spPr/>
      <dgm:t>
        <a:bodyPr/>
        <a:lstStyle/>
        <a:p>
          <a:endParaRPr lang="fr-FR"/>
        </a:p>
      </dgm:t>
    </dgm:pt>
    <dgm:pt modelId="{9141C390-B97D-4527-BA8C-BD6D98D3257C}" type="pres">
      <dgm:prSet presAssocID="{8D24F83C-B538-4242-A4F5-7329BC3510A7}" presName="composite" presStyleCnt="0"/>
      <dgm:spPr/>
    </dgm:pt>
    <dgm:pt modelId="{B948793E-90AD-4CFE-BDFC-B0317B8B4F88}" type="pres">
      <dgm:prSet presAssocID="{8D24F83C-B538-4242-A4F5-7329BC3510A7}" presName="bentUpArrow1" presStyleLbl="alignImgPlace1" presStyleIdx="0" presStyleCnt="2"/>
      <dgm:spPr/>
    </dgm:pt>
    <dgm:pt modelId="{97ACFE6B-9A36-40B9-9FE3-4C3EDCACEBE7}" type="pres">
      <dgm:prSet presAssocID="{8D24F83C-B538-4242-A4F5-7329BC3510A7}" presName="ParentText" presStyleLbl="node1" presStyleIdx="0" presStyleCnt="3" custScaleX="165870">
        <dgm:presLayoutVars>
          <dgm:chMax val="1"/>
          <dgm:chPref val="1"/>
          <dgm:bulletEnabled val="1"/>
        </dgm:presLayoutVars>
      </dgm:prSet>
      <dgm:spPr/>
      <dgm:t>
        <a:bodyPr/>
        <a:lstStyle/>
        <a:p>
          <a:endParaRPr lang="fr-FR"/>
        </a:p>
      </dgm:t>
    </dgm:pt>
    <dgm:pt modelId="{7184E948-B38B-4B6A-8E4E-5D83AD679534}" type="pres">
      <dgm:prSet presAssocID="{8D24F83C-B538-4242-A4F5-7329BC3510A7}" presName="ChildText" presStyleLbl="revTx" presStyleIdx="0" presStyleCnt="2">
        <dgm:presLayoutVars>
          <dgm:chMax val="0"/>
          <dgm:chPref val="0"/>
          <dgm:bulletEnabled val="1"/>
        </dgm:presLayoutVars>
      </dgm:prSet>
      <dgm:spPr/>
      <dgm:t>
        <a:bodyPr/>
        <a:lstStyle/>
        <a:p>
          <a:endParaRPr lang="fr-FR"/>
        </a:p>
      </dgm:t>
    </dgm:pt>
    <dgm:pt modelId="{058EBE12-C8AC-4ACA-9FEE-5876B084EC4A}" type="pres">
      <dgm:prSet presAssocID="{151B7F93-6C49-499A-AFDA-1BEA6EDC4E97}" presName="sibTrans" presStyleCnt="0"/>
      <dgm:spPr/>
    </dgm:pt>
    <dgm:pt modelId="{933B6AC0-E171-4E86-9E76-D5A9A6E0CD58}" type="pres">
      <dgm:prSet presAssocID="{5F616B64-B658-4418-B2EE-3E5FEBF298FC}" presName="composite" presStyleCnt="0"/>
      <dgm:spPr/>
    </dgm:pt>
    <dgm:pt modelId="{CC738BE3-4CF8-445B-8751-ADEED1D71046}" type="pres">
      <dgm:prSet presAssocID="{5F616B64-B658-4418-B2EE-3E5FEBF298FC}" presName="bentUpArrow1" presStyleLbl="alignImgPlace1" presStyleIdx="1" presStyleCnt="2"/>
      <dgm:spPr/>
    </dgm:pt>
    <dgm:pt modelId="{5961479B-E2E6-42E6-8C77-48B0630A5346}" type="pres">
      <dgm:prSet presAssocID="{5F616B64-B658-4418-B2EE-3E5FEBF298FC}" presName="ParentText" presStyleLbl="node1" presStyleIdx="1" presStyleCnt="3" custScaleX="176589" custLinFactNeighborX="10862">
        <dgm:presLayoutVars>
          <dgm:chMax val="1"/>
          <dgm:chPref val="1"/>
          <dgm:bulletEnabled val="1"/>
        </dgm:presLayoutVars>
      </dgm:prSet>
      <dgm:spPr/>
      <dgm:t>
        <a:bodyPr/>
        <a:lstStyle/>
        <a:p>
          <a:endParaRPr lang="fr-FR"/>
        </a:p>
      </dgm:t>
    </dgm:pt>
    <dgm:pt modelId="{F03B37BA-EDA2-4556-9487-D387D850CFA2}" type="pres">
      <dgm:prSet presAssocID="{5F616B64-B658-4418-B2EE-3E5FEBF298FC}" presName="ChildText" presStyleLbl="revTx" presStyleIdx="1" presStyleCnt="2">
        <dgm:presLayoutVars>
          <dgm:chMax val="0"/>
          <dgm:chPref val="0"/>
          <dgm:bulletEnabled val="1"/>
        </dgm:presLayoutVars>
      </dgm:prSet>
      <dgm:spPr/>
      <dgm:t>
        <a:bodyPr/>
        <a:lstStyle/>
        <a:p>
          <a:endParaRPr lang="fr-FR"/>
        </a:p>
      </dgm:t>
    </dgm:pt>
    <dgm:pt modelId="{BF6C1FA0-C9C7-47BD-9C1B-8F4D30110437}" type="pres">
      <dgm:prSet presAssocID="{2A3F31E7-07CB-4815-AB92-8F459115CAEB}" presName="sibTrans" presStyleCnt="0"/>
      <dgm:spPr/>
    </dgm:pt>
    <dgm:pt modelId="{856E91E4-1203-4F12-A7CD-1C5904AA5EEB}" type="pres">
      <dgm:prSet presAssocID="{444FC406-4C9E-41A6-A624-EE2C876FB9A2}" presName="composite" presStyleCnt="0"/>
      <dgm:spPr/>
    </dgm:pt>
    <dgm:pt modelId="{5C7898C7-9CCE-4F0F-9455-F5C37EB0B7DC}" type="pres">
      <dgm:prSet presAssocID="{444FC406-4C9E-41A6-A624-EE2C876FB9A2}" presName="ParentText" presStyleLbl="node1" presStyleIdx="2" presStyleCnt="3" custScaleX="169034" custLinFactNeighborX="17075" custLinFactNeighborY="12264">
        <dgm:presLayoutVars>
          <dgm:chMax val="1"/>
          <dgm:chPref val="1"/>
          <dgm:bulletEnabled val="1"/>
        </dgm:presLayoutVars>
      </dgm:prSet>
      <dgm:spPr/>
      <dgm:t>
        <a:bodyPr/>
        <a:lstStyle/>
        <a:p>
          <a:endParaRPr lang="fr-FR"/>
        </a:p>
      </dgm:t>
    </dgm:pt>
  </dgm:ptLst>
  <dgm:cxnLst>
    <dgm:cxn modelId="{0F7F78F0-7F50-4B48-8326-AC1DBC5ED1D1}" srcId="{900616B5-C913-41FC-9F8E-74AF9DDFF113}" destId="{5F616B64-B658-4418-B2EE-3E5FEBF298FC}" srcOrd="1" destOrd="0" parTransId="{8FC50BE0-4227-402F-AFF9-A231A66F8B94}" sibTransId="{2A3F31E7-07CB-4815-AB92-8F459115CAEB}"/>
    <dgm:cxn modelId="{B0AE353F-56A7-40D2-A857-1295425CC89A}" srcId="{900616B5-C913-41FC-9F8E-74AF9DDFF113}" destId="{444FC406-4C9E-41A6-A624-EE2C876FB9A2}" srcOrd="2" destOrd="0" parTransId="{59068830-424E-40A4-9966-5342C2AB172B}" sibTransId="{8D97581E-60EF-4D24-8486-97D5585664AC}"/>
    <dgm:cxn modelId="{278CEBC6-A97D-4974-8C62-7694EE546648}" type="presOf" srcId="{444FC406-4C9E-41A6-A624-EE2C876FB9A2}" destId="{5C7898C7-9CCE-4F0F-9455-F5C37EB0B7DC}" srcOrd="0" destOrd="0" presId="urn:microsoft.com/office/officeart/2005/8/layout/StepDownProcess"/>
    <dgm:cxn modelId="{0C407B72-1D75-4B24-A7B1-22E952AB03C0}" type="presOf" srcId="{5F616B64-B658-4418-B2EE-3E5FEBF298FC}" destId="{5961479B-E2E6-42E6-8C77-48B0630A5346}" srcOrd="0" destOrd="0" presId="urn:microsoft.com/office/officeart/2005/8/layout/StepDownProcess"/>
    <dgm:cxn modelId="{AFC8CDE4-8BAE-48E7-A2B8-EA8A99C69C81}" srcId="{900616B5-C913-41FC-9F8E-74AF9DDFF113}" destId="{8D24F83C-B538-4242-A4F5-7329BC3510A7}" srcOrd="0" destOrd="0" parTransId="{9FDCD0CA-4DA8-453D-A0B7-A1EE3AB2CD8B}" sibTransId="{151B7F93-6C49-499A-AFDA-1BEA6EDC4E97}"/>
    <dgm:cxn modelId="{6FA38772-88AA-4390-A55D-954656D96399}" type="presOf" srcId="{8D24F83C-B538-4242-A4F5-7329BC3510A7}" destId="{97ACFE6B-9A36-40B9-9FE3-4C3EDCACEBE7}" srcOrd="0" destOrd="0" presId="urn:microsoft.com/office/officeart/2005/8/layout/StepDownProcess"/>
    <dgm:cxn modelId="{850CD56A-3672-4A07-8243-16D80183B41E}" type="presOf" srcId="{900616B5-C913-41FC-9F8E-74AF9DDFF113}" destId="{E2E11ACF-D62F-44AC-8248-7231E0445922}" srcOrd="0" destOrd="0" presId="urn:microsoft.com/office/officeart/2005/8/layout/StepDownProcess"/>
    <dgm:cxn modelId="{816C6FD5-6D9A-4C76-9ACA-1972C3B72DDD}" type="presParOf" srcId="{E2E11ACF-D62F-44AC-8248-7231E0445922}" destId="{9141C390-B97D-4527-BA8C-BD6D98D3257C}" srcOrd="0" destOrd="0" presId="urn:microsoft.com/office/officeart/2005/8/layout/StepDownProcess"/>
    <dgm:cxn modelId="{15729747-BBB2-4776-816A-3973509A045C}" type="presParOf" srcId="{9141C390-B97D-4527-BA8C-BD6D98D3257C}" destId="{B948793E-90AD-4CFE-BDFC-B0317B8B4F88}" srcOrd="0" destOrd="0" presId="urn:microsoft.com/office/officeart/2005/8/layout/StepDownProcess"/>
    <dgm:cxn modelId="{AE64F98F-A844-408F-983D-1158C6A5DDE8}" type="presParOf" srcId="{9141C390-B97D-4527-BA8C-BD6D98D3257C}" destId="{97ACFE6B-9A36-40B9-9FE3-4C3EDCACEBE7}" srcOrd="1" destOrd="0" presId="urn:microsoft.com/office/officeart/2005/8/layout/StepDownProcess"/>
    <dgm:cxn modelId="{50966F32-5A6B-4224-8CA9-48C586A7CDC7}" type="presParOf" srcId="{9141C390-B97D-4527-BA8C-BD6D98D3257C}" destId="{7184E948-B38B-4B6A-8E4E-5D83AD679534}" srcOrd="2" destOrd="0" presId="urn:microsoft.com/office/officeart/2005/8/layout/StepDownProcess"/>
    <dgm:cxn modelId="{D5877C65-4100-44A2-839B-C3D94ED062E7}" type="presParOf" srcId="{E2E11ACF-D62F-44AC-8248-7231E0445922}" destId="{058EBE12-C8AC-4ACA-9FEE-5876B084EC4A}" srcOrd="1" destOrd="0" presId="urn:microsoft.com/office/officeart/2005/8/layout/StepDownProcess"/>
    <dgm:cxn modelId="{4216F752-D32E-4BD5-9A46-1EA27C4A9332}" type="presParOf" srcId="{E2E11ACF-D62F-44AC-8248-7231E0445922}" destId="{933B6AC0-E171-4E86-9E76-D5A9A6E0CD58}" srcOrd="2" destOrd="0" presId="urn:microsoft.com/office/officeart/2005/8/layout/StepDownProcess"/>
    <dgm:cxn modelId="{ECD171C2-3DDC-4B75-B53E-4C5FC0C84107}" type="presParOf" srcId="{933B6AC0-E171-4E86-9E76-D5A9A6E0CD58}" destId="{CC738BE3-4CF8-445B-8751-ADEED1D71046}" srcOrd="0" destOrd="0" presId="urn:microsoft.com/office/officeart/2005/8/layout/StepDownProcess"/>
    <dgm:cxn modelId="{C58FBB45-CBFD-4D96-81CD-780B8345DA04}" type="presParOf" srcId="{933B6AC0-E171-4E86-9E76-D5A9A6E0CD58}" destId="{5961479B-E2E6-42E6-8C77-48B0630A5346}" srcOrd="1" destOrd="0" presId="urn:microsoft.com/office/officeart/2005/8/layout/StepDownProcess"/>
    <dgm:cxn modelId="{8BE5ADD9-F90E-48FA-9FED-4D01007565A6}" type="presParOf" srcId="{933B6AC0-E171-4E86-9E76-D5A9A6E0CD58}" destId="{F03B37BA-EDA2-4556-9487-D387D850CFA2}" srcOrd="2" destOrd="0" presId="urn:microsoft.com/office/officeart/2005/8/layout/StepDownProcess"/>
    <dgm:cxn modelId="{9F8B3AA4-032C-4992-B211-C7309AD72A25}" type="presParOf" srcId="{E2E11ACF-D62F-44AC-8248-7231E0445922}" destId="{BF6C1FA0-C9C7-47BD-9C1B-8F4D30110437}" srcOrd="3" destOrd="0" presId="urn:microsoft.com/office/officeart/2005/8/layout/StepDownProcess"/>
    <dgm:cxn modelId="{CA89609F-D564-460A-AFE4-0771F0C6D120}" type="presParOf" srcId="{E2E11ACF-D62F-44AC-8248-7231E0445922}" destId="{856E91E4-1203-4F12-A7CD-1C5904AA5EEB}" srcOrd="4" destOrd="0" presId="urn:microsoft.com/office/officeart/2005/8/layout/StepDownProcess"/>
    <dgm:cxn modelId="{FF4C0BBF-952F-4CA1-AE06-D545F6730E8A}" type="presParOf" srcId="{856E91E4-1203-4F12-A7CD-1C5904AA5EEB}" destId="{5C7898C7-9CCE-4F0F-9455-F5C37EB0B7DC}"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E5C23-5D1C-4195-8D07-B3152A2AA595}">
      <dsp:nvSpPr>
        <dsp:cNvPr id="0" name=""/>
        <dsp:cNvSpPr/>
      </dsp:nvSpPr>
      <dsp:spPr>
        <a:xfrm rot="4396374">
          <a:off x="2724811" y="178919"/>
          <a:ext cx="4426956" cy="5450535"/>
        </a:xfrm>
        <a:prstGeom prst="swooshArrow">
          <a:avLst>
            <a:gd name="adj1" fmla="val 16310"/>
            <a:gd name="adj2" fmla="val 31370"/>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7933C77-7893-467F-9613-0264CA960DC6}">
      <dsp:nvSpPr>
        <dsp:cNvPr id="0" name=""/>
        <dsp:cNvSpPr/>
      </dsp:nvSpPr>
      <dsp:spPr>
        <a:xfrm>
          <a:off x="4523572" y="1768069"/>
          <a:ext cx="126622" cy="126622"/>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dsp:style>
    </dsp:sp>
    <dsp:sp modelId="{63C462F7-2F5F-4F41-B7C1-423EE61C9C2F}">
      <dsp:nvSpPr>
        <dsp:cNvPr id="0" name=""/>
        <dsp:cNvSpPr/>
      </dsp:nvSpPr>
      <dsp:spPr>
        <a:xfrm>
          <a:off x="5626349" y="2843199"/>
          <a:ext cx="126622" cy="126622"/>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dsp:style>
    </dsp:sp>
    <dsp:sp modelId="{394DFA09-2391-45D2-A962-96B467E3DA97}">
      <dsp:nvSpPr>
        <dsp:cNvPr id="0" name=""/>
        <dsp:cNvSpPr/>
      </dsp:nvSpPr>
      <dsp:spPr>
        <a:xfrm>
          <a:off x="153708" y="978794"/>
          <a:ext cx="4933141" cy="414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fr-FR" sz="2800" kern="1200" dirty="0" smtClean="0">
              <a:latin typeface="Lucida Bright" panose="02040602050505020304" pitchFamily="18" charset="0"/>
            </a:rPr>
            <a:t>INTRODUCTION</a:t>
          </a:r>
          <a:endParaRPr lang="fr-FR" sz="2800" kern="1200" dirty="0">
            <a:latin typeface="Lucida Bright" panose="02040602050505020304" pitchFamily="18" charset="0"/>
          </a:endParaRPr>
        </a:p>
      </dsp:txBody>
      <dsp:txXfrm>
        <a:off x="153708" y="978794"/>
        <a:ext cx="4933141" cy="414178"/>
      </dsp:txXfrm>
    </dsp:sp>
    <dsp:sp modelId="{FDD26F04-E126-4D10-9E4D-9DF68C717DB0}">
      <dsp:nvSpPr>
        <dsp:cNvPr id="0" name=""/>
        <dsp:cNvSpPr/>
      </dsp:nvSpPr>
      <dsp:spPr>
        <a:xfrm>
          <a:off x="2849968" y="1843229"/>
          <a:ext cx="7804102" cy="92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fr-FR" sz="2800" kern="1200" dirty="0" smtClean="0">
              <a:latin typeface="Lucida Bright" panose="02040602050505020304" pitchFamily="18" charset="0"/>
            </a:rPr>
            <a:t>PLANIFICATION ET ARCHITECTURE</a:t>
          </a:r>
          <a:endParaRPr lang="fr-FR" sz="2800" kern="1200" dirty="0">
            <a:latin typeface="Lucida Bright" panose="02040602050505020304" pitchFamily="18" charset="0"/>
          </a:endParaRPr>
        </a:p>
      </dsp:txBody>
      <dsp:txXfrm>
        <a:off x="2849968" y="1843229"/>
        <a:ext cx="7804102" cy="929339"/>
      </dsp:txXfrm>
    </dsp:sp>
    <dsp:sp modelId="{6AA7AB04-7DB7-4B41-A726-7281F7658FA4}">
      <dsp:nvSpPr>
        <dsp:cNvPr id="0" name=""/>
        <dsp:cNvSpPr/>
      </dsp:nvSpPr>
      <dsp:spPr>
        <a:xfrm>
          <a:off x="2322403" y="2879726"/>
          <a:ext cx="6655034" cy="92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r" defTabSz="1244600">
            <a:lnSpc>
              <a:spcPct val="90000"/>
            </a:lnSpc>
            <a:spcBef>
              <a:spcPct val="0"/>
            </a:spcBef>
            <a:spcAft>
              <a:spcPct val="35000"/>
            </a:spcAft>
          </a:pPr>
          <a:r>
            <a:rPr lang="fr-FR" sz="2800" kern="1200" dirty="0" smtClean="0">
              <a:latin typeface="Lucida Bright" panose="02040602050505020304" pitchFamily="18" charset="0"/>
            </a:rPr>
            <a:t>LES RELEASES DU PROJET</a:t>
          </a:r>
          <a:endParaRPr lang="fr-FR" sz="2800" kern="1200" dirty="0">
            <a:latin typeface="Lucida Bright" panose="02040602050505020304" pitchFamily="18" charset="0"/>
          </a:endParaRPr>
        </a:p>
      </dsp:txBody>
      <dsp:txXfrm>
        <a:off x="2322403" y="2879726"/>
        <a:ext cx="6655034" cy="929339"/>
      </dsp:txXfrm>
    </dsp:sp>
    <dsp:sp modelId="{8A070E40-2D54-4B6F-A50D-E7540CE6D5A7}">
      <dsp:nvSpPr>
        <dsp:cNvPr id="0" name=""/>
        <dsp:cNvSpPr/>
      </dsp:nvSpPr>
      <dsp:spPr>
        <a:xfrm>
          <a:off x="4668058" y="4312369"/>
          <a:ext cx="6266666" cy="92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ctr" defTabSz="1244600">
            <a:lnSpc>
              <a:spcPct val="90000"/>
            </a:lnSpc>
            <a:spcBef>
              <a:spcPct val="0"/>
            </a:spcBef>
            <a:spcAft>
              <a:spcPct val="35000"/>
            </a:spcAft>
          </a:pPr>
          <a:r>
            <a:rPr lang="fr-FR" sz="2800" kern="1200" dirty="0" smtClean="0">
              <a:latin typeface="Lucida Bright" panose="02040602050505020304" pitchFamily="18" charset="0"/>
            </a:rPr>
            <a:t>CONCLUSION ET PERSPECTIVES</a:t>
          </a:r>
          <a:endParaRPr lang="fr-FR" sz="2800" kern="1200" dirty="0">
            <a:latin typeface="Lucida Bright" panose="02040602050505020304" pitchFamily="18" charset="0"/>
          </a:endParaRPr>
        </a:p>
      </dsp:txBody>
      <dsp:txXfrm>
        <a:off x="4668058" y="4312369"/>
        <a:ext cx="6266666" cy="9293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7A6CC-5314-40FF-BDC5-E621D5F502FD}">
      <dsp:nvSpPr>
        <dsp:cNvPr id="0" name=""/>
        <dsp:cNvSpPr/>
      </dsp:nvSpPr>
      <dsp:spPr>
        <a:xfrm>
          <a:off x="856174" y="454676"/>
          <a:ext cx="1364031" cy="1364031"/>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486A67-0385-49CA-8C38-8EC9B6972F73}">
      <dsp:nvSpPr>
        <dsp:cNvPr id="0" name=""/>
        <dsp:cNvSpPr/>
      </dsp:nvSpPr>
      <dsp:spPr>
        <a:xfrm>
          <a:off x="1310851" y="909354"/>
          <a:ext cx="454677" cy="454677"/>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5A9305B-690D-4A3E-8A5D-B01670796718}">
      <dsp:nvSpPr>
        <dsp:cNvPr id="0" name=""/>
        <dsp:cNvSpPr/>
      </dsp:nvSpPr>
      <dsp:spPr>
        <a:xfrm>
          <a:off x="2366196" y="0"/>
          <a:ext cx="1421422" cy="56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fr-FR" sz="1600" kern="1200" dirty="0" smtClean="0">
              <a:latin typeface="Lucida Bright" panose="02040602050505020304" pitchFamily="18" charset="0"/>
            </a:rPr>
            <a:t>Déployée</a:t>
          </a:r>
          <a:endParaRPr lang="fr-FR" sz="1600" kern="1200" dirty="0">
            <a:latin typeface="Lucida Bright" panose="02040602050505020304" pitchFamily="18" charset="0"/>
          </a:endParaRPr>
        </a:p>
      </dsp:txBody>
      <dsp:txXfrm>
        <a:off x="2366196" y="0"/>
        <a:ext cx="1421422" cy="568346"/>
      </dsp:txXfrm>
    </dsp:sp>
    <dsp:sp modelId="{B787C984-0397-483F-AAC6-CD1A693EDAA1}">
      <dsp:nvSpPr>
        <dsp:cNvPr id="0" name=""/>
        <dsp:cNvSpPr/>
      </dsp:nvSpPr>
      <dsp:spPr>
        <a:xfrm>
          <a:off x="2277040" y="284173"/>
          <a:ext cx="170503"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44A3B3D-E965-4AB5-9C17-F9D5E522B521}">
      <dsp:nvSpPr>
        <dsp:cNvPr id="0" name=""/>
        <dsp:cNvSpPr/>
      </dsp:nvSpPr>
      <dsp:spPr>
        <a:xfrm rot="5400000">
          <a:off x="1480843" y="341064"/>
          <a:ext cx="852974" cy="738281"/>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C043767-C368-426D-A978-6EEF09AD9AA7}">
      <dsp:nvSpPr>
        <dsp:cNvPr id="0" name=""/>
        <dsp:cNvSpPr/>
      </dsp:nvSpPr>
      <dsp:spPr>
        <a:xfrm>
          <a:off x="2351751" y="599343"/>
          <a:ext cx="2241669" cy="56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a:lnSpc>
              <a:spcPct val="90000"/>
            </a:lnSpc>
            <a:spcBef>
              <a:spcPct val="0"/>
            </a:spcBef>
            <a:spcAft>
              <a:spcPct val="35000"/>
            </a:spcAft>
          </a:pPr>
          <a:r>
            <a:rPr lang="fr-FR" sz="1600" kern="1200" dirty="0" smtClean="0">
              <a:latin typeface="Lucida Bright" panose="02040602050505020304" pitchFamily="18" charset="0"/>
            </a:rPr>
            <a:t>Prête à être utilisée</a:t>
          </a:r>
          <a:endParaRPr lang="fr-FR" sz="1600" kern="1200" dirty="0">
            <a:latin typeface="Lucida Bright" panose="02040602050505020304" pitchFamily="18" charset="0"/>
          </a:endParaRPr>
        </a:p>
      </dsp:txBody>
      <dsp:txXfrm>
        <a:off x="2351751" y="599343"/>
        <a:ext cx="2241669" cy="568346"/>
      </dsp:txXfrm>
    </dsp:sp>
    <dsp:sp modelId="{B65260EA-DF33-463C-9D5A-ACDBAC77BC5E}">
      <dsp:nvSpPr>
        <dsp:cNvPr id="0" name=""/>
        <dsp:cNvSpPr/>
      </dsp:nvSpPr>
      <dsp:spPr>
        <a:xfrm>
          <a:off x="2277040" y="852519"/>
          <a:ext cx="170503"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A73E1CE-8A23-46DD-B48E-0BCCFD2F4D90}">
      <dsp:nvSpPr>
        <dsp:cNvPr id="0" name=""/>
        <dsp:cNvSpPr/>
      </dsp:nvSpPr>
      <dsp:spPr>
        <a:xfrm rot="5400000">
          <a:off x="1771621" y="945569"/>
          <a:ext cx="597081" cy="412619"/>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6F429-6701-482F-B997-B57ADE3E8247}">
      <dsp:nvSpPr>
        <dsp:cNvPr id="0" name=""/>
        <dsp:cNvSpPr/>
      </dsp:nvSpPr>
      <dsp:spPr>
        <a:xfrm>
          <a:off x="430289" y="5228"/>
          <a:ext cx="1911634" cy="1911634"/>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fr-FR" sz="1400" kern="1200" dirty="0" smtClean="0">
              <a:latin typeface="Lucida Bright" panose="02040602050505020304" pitchFamily="18" charset="0"/>
            </a:rPr>
            <a:t>Reste à faire</a:t>
          </a:r>
          <a:endParaRPr lang="fr-FR" sz="1400" kern="1200" dirty="0">
            <a:latin typeface="Lucida Bright" panose="02040602050505020304" pitchFamily="18" charset="0"/>
          </a:endParaRPr>
        </a:p>
      </dsp:txBody>
      <dsp:txXfrm>
        <a:off x="697229" y="230650"/>
        <a:ext cx="1102203" cy="1460789"/>
      </dsp:txXfrm>
    </dsp:sp>
    <dsp:sp modelId="{62B175E9-D88B-4331-AEE1-2620D95DB2CC}">
      <dsp:nvSpPr>
        <dsp:cNvPr id="0" name=""/>
        <dsp:cNvSpPr/>
      </dsp:nvSpPr>
      <dsp:spPr>
        <a:xfrm>
          <a:off x="1808044" y="5228"/>
          <a:ext cx="1911634" cy="1911634"/>
        </a:xfrm>
        <a:prstGeom prst="ellipse">
          <a:avLst/>
        </a:prstGeom>
        <a:gradFill rotWithShape="0">
          <a:gsLst>
            <a:gs pos="0">
              <a:schemeClr val="accent3">
                <a:alpha val="50000"/>
                <a:hueOff val="2710599"/>
                <a:satOff val="100000"/>
                <a:lumOff val="-14706"/>
                <a:alphaOff val="0"/>
                <a:satMod val="103000"/>
                <a:lumMod val="102000"/>
                <a:tint val="94000"/>
              </a:schemeClr>
            </a:gs>
            <a:gs pos="50000">
              <a:schemeClr val="accent3">
                <a:alpha val="50000"/>
                <a:hueOff val="2710599"/>
                <a:satOff val="100000"/>
                <a:lumOff val="-14706"/>
                <a:alphaOff val="0"/>
                <a:satMod val="110000"/>
                <a:lumMod val="100000"/>
                <a:shade val="100000"/>
              </a:schemeClr>
            </a:gs>
            <a:gs pos="100000">
              <a:schemeClr val="accent3">
                <a:alpha val="50000"/>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fr-FR" sz="1400" kern="1200" dirty="0" smtClean="0">
              <a:latin typeface="Lucida Bright" panose="02040602050505020304" pitchFamily="18" charset="0"/>
            </a:rPr>
            <a:t>Perspectives</a:t>
          </a:r>
          <a:endParaRPr lang="fr-FR" sz="1400" kern="1200" dirty="0">
            <a:latin typeface="Lucida Bright" panose="02040602050505020304" pitchFamily="18" charset="0"/>
          </a:endParaRPr>
        </a:p>
      </dsp:txBody>
      <dsp:txXfrm>
        <a:off x="2350535" y="230650"/>
        <a:ext cx="1102203" cy="1460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C24B3-1022-4529-8EE2-35E443884D33}">
      <dsp:nvSpPr>
        <dsp:cNvPr id="0" name=""/>
        <dsp:cNvSpPr/>
      </dsp:nvSpPr>
      <dsp:spPr>
        <a:xfrm>
          <a:off x="2864720" y="47919"/>
          <a:ext cx="3225116" cy="322529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fr-FR" sz="6500" kern="1200" dirty="0"/>
        </a:p>
      </dsp:txBody>
      <dsp:txXfrm>
        <a:off x="3337027" y="520252"/>
        <a:ext cx="2280502" cy="2280625"/>
      </dsp:txXfrm>
    </dsp:sp>
    <dsp:sp modelId="{90B330A8-9DEF-40B3-83D7-60661993987E}">
      <dsp:nvSpPr>
        <dsp:cNvPr id="0" name=""/>
        <dsp:cNvSpPr/>
      </dsp:nvSpPr>
      <dsp:spPr>
        <a:xfrm>
          <a:off x="4666550" y="-99319"/>
          <a:ext cx="358566" cy="358953"/>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F3D73BC-C590-44E0-A115-3B527E881CA1}">
      <dsp:nvSpPr>
        <dsp:cNvPr id="0" name=""/>
        <dsp:cNvSpPr/>
      </dsp:nvSpPr>
      <dsp:spPr>
        <a:xfrm>
          <a:off x="3817766" y="3033587"/>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54A57A-63DC-41B8-90EE-FA93C9C84CDA}">
      <dsp:nvSpPr>
        <dsp:cNvPr id="0" name=""/>
        <dsp:cNvSpPr/>
      </dsp:nvSpPr>
      <dsp:spPr>
        <a:xfrm>
          <a:off x="6258931" y="1356705"/>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681EBD-28C5-4C0B-AA1C-C43D4BF1D169}">
      <dsp:nvSpPr>
        <dsp:cNvPr id="0" name=""/>
        <dsp:cNvSpPr/>
      </dsp:nvSpPr>
      <dsp:spPr>
        <a:xfrm>
          <a:off x="5016517" y="3309779"/>
          <a:ext cx="358566" cy="358953"/>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EFCFCA-71EF-43C1-AEF0-2E504F236DCA}">
      <dsp:nvSpPr>
        <dsp:cNvPr id="0" name=""/>
        <dsp:cNvSpPr/>
      </dsp:nvSpPr>
      <dsp:spPr>
        <a:xfrm>
          <a:off x="2847348" y="242815"/>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8784264-7252-48F6-90CF-9BEED2CC1055}">
      <dsp:nvSpPr>
        <dsp:cNvPr id="0" name=""/>
        <dsp:cNvSpPr/>
      </dsp:nvSpPr>
      <dsp:spPr>
        <a:xfrm>
          <a:off x="3059305" y="2567725"/>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09AD79-5B38-4A8E-92DE-376965D4D320}">
      <dsp:nvSpPr>
        <dsp:cNvPr id="0" name=""/>
        <dsp:cNvSpPr/>
      </dsp:nvSpPr>
      <dsp:spPr>
        <a:xfrm>
          <a:off x="838449" y="225755"/>
          <a:ext cx="1956387" cy="161022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Digital Marketing</a:t>
          </a:r>
          <a:endParaRPr lang="fr-FR" sz="1800" kern="1200" dirty="0"/>
        </a:p>
      </dsp:txBody>
      <dsp:txXfrm>
        <a:off x="1124955" y="461567"/>
        <a:ext cx="1383375" cy="1138598"/>
      </dsp:txXfrm>
    </dsp:sp>
    <dsp:sp modelId="{02643BA0-89CA-4460-883F-D22427E72E5C}">
      <dsp:nvSpPr>
        <dsp:cNvPr id="0" name=""/>
        <dsp:cNvSpPr/>
      </dsp:nvSpPr>
      <dsp:spPr>
        <a:xfrm>
          <a:off x="2578246" y="1477856"/>
          <a:ext cx="358566" cy="358953"/>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72C97B-5998-4B43-97AE-0A2BB8A373C4}">
      <dsp:nvSpPr>
        <dsp:cNvPr id="0" name=""/>
        <dsp:cNvSpPr/>
      </dsp:nvSpPr>
      <dsp:spPr>
        <a:xfrm>
          <a:off x="1941575" y="2324821"/>
          <a:ext cx="648331" cy="648618"/>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ACDF2D2-0254-4A49-86FE-DCD17533F5D3}">
      <dsp:nvSpPr>
        <dsp:cNvPr id="0" name=""/>
        <dsp:cNvSpPr/>
      </dsp:nvSpPr>
      <dsp:spPr>
        <a:xfrm>
          <a:off x="5971098" y="-109278"/>
          <a:ext cx="2134306" cy="1555335"/>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accent2">
                  <a:lumMod val="75000"/>
                </a:schemeClr>
              </a:solidFill>
              <a:latin typeface="Lucida Bright" panose="02040602050505020304" pitchFamily="18" charset="0"/>
            </a:rPr>
            <a:t>Conseil &amp; Stratégie</a:t>
          </a:r>
          <a:endParaRPr lang="fr-FR" sz="1800" b="1" kern="1200" dirty="0">
            <a:solidFill>
              <a:schemeClr val="accent2">
                <a:lumMod val="75000"/>
              </a:schemeClr>
            </a:solidFill>
          </a:endParaRPr>
        </a:p>
      </dsp:txBody>
      <dsp:txXfrm>
        <a:off x="6283660" y="118496"/>
        <a:ext cx="1509182" cy="1099787"/>
      </dsp:txXfrm>
    </dsp:sp>
    <dsp:sp modelId="{27C6DF69-7AD6-4D09-876B-049E4B33F56C}">
      <dsp:nvSpPr>
        <dsp:cNvPr id="0" name=""/>
        <dsp:cNvSpPr/>
      </dsp:nvSpPr>
      <dsp:spPr>
        <a:xfrm>
          <a:off x="5797160" y="918358"/>
          <a:ext cx="358566" cy="358953"/>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98839F-FF3D-402E-9642-D190AA4EB860}">
      <dsp:nvSpPr>
        <dsp:cNvPr id="0" name=""/>
        <dsp:cNvSpPr/>
      </dsp:nvSpPr>
      <dsp:spPr>
        <a:xfrm>
          <a:off x="1694812" y="3096620"/>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D4F113-9798-465E-BD46-92D21A56C760}">
      <dsp:nvSpPr>
        <dsp:cNvPr id="0" name=""/>
        <dsp:cNvSpPr/>
      </dsp:nvSpPr>
      <dsp:spPr>
        <a:xfrm>
          <a:off x="4285490" y="2726599"/>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8CE248-D7E3-4D47-AE5C-D241C5F62AE0}">
      <dsp:nvSpPr>
        <dsp:cNvPr id="0" name=""/>
        <dsp:cNvSpPr/>
      </dsp:nvSpPr>
      <dsp:spPr>
        <a:xfrm>
          <a:off x="6289333" y="2110137"/>
          <a:ext cx="2730989" cy="1649138"/>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Développement Web &amp; Mobile</a:t>
          </a:r>
          <a:endParaRPr lang="fr-FR" sz="1800" kern="1200" dirty="0"/>
        </a:p>
      </dsp:txBody>
      <dsp:txXfrm>
        <a:off x="6689277" y="2351648"/>
        <a:ext cx="1931101" cy="1166116"/>
      </dsp:txXfrm>
    </dsp:sp>
    <dsp:sp modelId="{81E9A010-B177-4D46-AE43-5B553A55F156}">
      <dsp:nvSpPr>
        <dsp:cNvPr id="0" name=""/>
        <dsp:cNvSpPr/>
      </dsp:nvSpPr>
      <dsp:spPr>
        <a:xfrm>
          <a:off x="6629406" y="2233399"/>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0A9CCC-7D5E-4367-B046-7BD957AA5AF6}">
      <dsp:nvSpPr>
        <dsp:cNvPr id="0" name=""/>
        <dsp:cNvSpPr/>
      </dsp:nvSpPr>
      <dsp:spPr>
        <a:xfrm>
          <a:off x="2870915" y="3192604"/>
          <a:ext cx="2040567" cy="172838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err="1" smtClean="0">
              <a:solidFill>
                <a:schemeClr val="accent2">
                  <a:lumMod val="75000"/>
                </a:schemeClr>
              </a:solidFill>
              <a:latin typeface="Lucida Bright" panose="02040602050505020304" pitchFamily="18" charset="0"/>
            </a:rPr>
            <a:t>Creative</a:t>
          </a:r>
          <a:r>
            <a:rPr lang="fr-FR" sz="1800" b="1" kern="1200" dirty="0" smtClean="0">
              <a:solidFill>
                <a:schemeClr val="accent2">
                  <a:lumMod val="75000"/>
                </a:schemeClr>
              </a:solidFill>
              <a:latin typeface="Lucida Bright" panose="02040602050505020304" pitchFamily="18" charset="0"/>
            </a:rPr>
            <a:t> Design</a:t>
          </a:r>
          <a:endParaRPr lang="fr-FR" sz="1800" b="1" kern="1200" dirty="0">
            <a:solidFill>
              <a:schemeClr val="accent2">
                <a:lumMod val="75000"/>
              </a:schemeClr>
            </a:solidFill>
          </a:endParaRPr>
        </a:p>
      </dsp:txBody>
      <dsp:txXfrm>
        <a:off x="3169749" y="3445720"/>
        <a:ext cx="1442899" cy="1222154"/>
      </dsp:txXfrm>
    </dsp:sp>
    <dsp:sp modelId="{FD52D887-C10F-4299-9C93-DAEF733DD6A1}">
      <dsp:nvSpPr>
        <dsp:cNvPr id="0" name=""/>
        <dsp:cNvSpPr/>
      </dsp:nvSpPr>
      <dsp:spPr>
        <a:xfrm>
          <a:off x="4406556" y="3356934"/>
          <a:ext cx="259994" cy="2598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6F429-6701-482F-B997-B57ADE3E8247}">
      <dsp:nvSpPr>
        <dsp:cNvPr id="0" name=""/>
        <dsp:cNvSpPr/>
      </dsp:nvSpPr>
      <dsp:spPr>
        <a:xfrm>
          <a:off x="4785252" y="1515908"/>
          <a:ext cx="1861641" cy="1861641"/>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29AC99D6-36C6-4871-835B-EBB72EBB7613}">
      <dsp:nvSpPr>
        <dsp:cNvPr id="0" name=""/>
        <dsp:cNvSpPr/>
      </dsp:nvSpPr>
      <dsp:spPr>
        <a:xfrm>
          <a:off x="4630080" y="154544"/>
          <a:ext cx="2159504" cy="124995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Collecte de données</a:t>
          </a:r>
          <a:endParaRPr lang="fr-FR" sz="1800" kern="1200" dirty="0">
            <a:latin typeface="Lucida Bright" panose="02040602050505020304" pitchFamily="18" charset="0"/>
          </a:endParaRPr>
        </a:p>
      </dsp:txBody>
      <dsp:txXfrm>
        <a:off x="4630080" y="154544"/>
        <a:ext cx="2159504" cy="1249959"/>
      </dsp:txXfrm>
    </dsp:sp>
    <dsp:sp modelId="{62B175E9-D88B-4331-AEE1-2620D95DB2CC}">
      <dsp:nvSpPr>
        <dsp:cNvPr id="0" name=""/>
        <dsp:cNvSpPr/>
      </dsp:nvSpPr>
      <dsp:spPr>
        <a:xfrm>
          <a:off x="5493421" y="2030253"/>
          <a:ext cx="1861641" cy="1861641"/>
        </a:xfrm>
        <a:prstGeom prst="ellipse">
          <a:avLst/>
        </a:prstGeom>
        <a:gradFill rotWithShape="0">
          <a:gsLst>
            <a:gs pos="0">
              <a:schemeClr val="accent3">
                <a:alpha val="50000"/>
                <a:hueOff val="677650"/>
                <a:satOff val="25000"/>
                <a:lumOff val="-3676"/>
                <a:alphaOff val="0"/>
                <a:satMod val="103000"/>
                <a:lumMod val="102000"/>
                <a:tint val="94000"/>
              </a:schemeClr>
            </a:gs>
            <a:gs pos="50000">
              <a:schemeClr val="accent3">
                <a:alpha val="50000"/>
                <a:hueOff val="677650"/>
                <a:satOff val="25000"/>
                <a:lumOff val="-3676"/>
                <a:alphaOff val="0"/>
                <a:satMod val="110000"/>
                <a:lumMod val="100000"/>
                <a:shade val="100000"/>
              </a:schemeClr>
            </a:gs>
            <a:gs pos="100000">
              <a:schemeClr val="accent3">
                <a:alpha val="50000"/>
                <a:hueOff val="677650"/>
                <a:satOff val="25000"/>
                <a:lumOff val="-36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6838F785-4664-4363-8B18-72D1C09B9A5A}">
      <dsp:nvSpPr>
        <dsp:cNvPr id="0" name=""/>
        <dsp:cNvSpPr/>
      </dsp:nvSpPr>
      <dsp:spPr>
        <a:xfrm>
          <a:off x="7503249" y="1648882"/>
          <a:ext cx="1936107" cy="1356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Traitement des données (suivre une force de vente)</a:t>
          </a:r>
          <a:endParaRPr lang="fr-FR" sz="1800" kern="1200" dirty="0">
            <a:latin typeface="Lucida Bright" panose="02040602050505020304" pitchFamily="18" charset="0"/>
          </a:endParaRPr>
        </a:p>
      </dsp:txBody>
      <dsp:txXfrm>
        <a:off x="7503249" y="1648882"/>
        <a:ext cx="1936107" cy="1356338"/>
      </dsp:txXfrm>
    </dsp:sp>
    <dsp:sp modelId="{980E4B07-D587-4BBE-AA56-6E5D4FC10044}">
      <dsp:nvSpPr>
        <dsp:cNvPr id="0" name=""/>
        <dsp:cNvSpPr/>
      </dsp:nvSpPr>
      <dsp:spPr>
        <a:xfrm>
          <a:off x="5223110" y="2863204"/>
          <a:ext cx="1861641" cy="1861641"/>
        </a:xfrm>
        <a:prstGeom prst="ellipse">
          <a:avLst/>
        </a:prstGeom>
        <a:gradFill rotWithShape="0">
          <a:gsLst>
            <a:gs pos="0">
              <a:schemeClr val="accent3">
                <a:alpha val="50000"/>
                <a:hueOff val="1355300"/>
                <a:satOff val="50000"/>
                <a:lumOff val="-7353"/>
                <a:alphaOff val="0"/>
                <a:satMod val="103000"/>
                <a:lumMod val="102000"/>
                <a:tint val="94000"/>
              </a:schemeClr>
            </a:gs>
            <a:gs pos="50000">
              <a:schemeClr val="accent3">
                <a:alpha val="50000"/>
                <a:hueOff val="1355300"/>
                <a:satOff val="50000"/>
                <a:lumOff val="-7353"/>
                <a:alphaOff val="0"/>
                <a:satMod val="110000"/>
                <a:lumMod val="100000"/>
                <a:shade val="100000"/>
              </a:schemeClr>
            </a:gs>
            <a:gs pos="100000">
              <a:schemeClr val="accent3">
                <a:alpha val="50000"/>
                <a:hueOff val="1355300"/>
                <a:satOff val="50000"/>
                <a:lumOff val="-7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0CC76BB4-D66C-4D6F-B5F3-FD8CBC4C1B00}">
      <dsp:nvSpPr>
        <dsp:cNvPr id="0" name=""/>
        <dsp:cNvSpPr/>
      </dsp:nvSpPr>
      <dsp:spPr>
        <a:xfrm>
          <a:off x="7205386" y="3962637"/>
          <a:ext cx="1936107" cy="1356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Géolocalisation de points de vente</a:t>
          </a:r>
          <a:endParaRPr lang="fr-FR" sz="1800" kern="1200" dirty="0">
            <a:latin typeface="Lucida Bright" panose="02040602050505020304" pitchFamily="18" charset="0"/>
          </a:endParaRPr>
        </a:p>
      </dsp:txBody>
      <dsp:txXfrm>
        <a:off x="7205386" y="3962637"/>
        <a:ext cx="1936107" cy="1356338"/>
      </dsp:txXfrm>
    </dsp:sp>
    <dsp:sp modelId="{F400D865-3DF1-4FFF-9717-0636C4BE3CF5}">
      <dsp:nvSpPr>
        <dsp:cNvPr id="0" name=""/>
        <dsp:cNvSpPr/>
      </dsp:nvSpPr>
      <dsp:spPr>
        <a:xfrm>
          <a:off x="4347394" y="2863204"/>
          <a:ext cx="1861641" cy="1861641"/>
        </a:xfrm>
        <a:prstGeom prst="ellipse">
          <a:avLst/>
        </a:prstGeom>
        <a:gradFill rotWithShape="0">
          <a:gsLst>
            <a:gs pos="0">
              <a:schemeClr val="accent3">
                <a:alpha val="50000"/>
                <a:hueOff val="2032949"/>
                <a:satOff val="75000"/>
                <a:lumOff val="-11029"/>
                <a:alphaOff val="0"/>
                <a:satMod val="103000"/>
                <a:lumMod val="102000"/>
                <a:tint val="94000"/>
              </a:schemeClr>
            </a:gs>
            <a:gs pos="50000">
              <a:schemeClr val="accent3">
                <a:alpha val="50000"/>
                <a:hueOff val="2032949"/>
                <a:satOff val="75000"/>
                <a:lumOff val="-11029"/>
                <a:alphaOff val="0"/>
                <a:satMod val="110000"/>
                <a:lumMod val="100000"/>
                <a:shade val="100000"/>
              </a:schemeClr>
            </a:gs>
            <a:gs pos="100000">
              <a:schemeClr val="accent3">
                <a:alpha val="50000"/>
                <a:hueOff val="2032949"/>
                <a:satOff val="75000"/>
                <a:lumOff val="-1102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EA19965C-83E6-4399-9B94-A39828DBB0A7}">
      <dsp:nvSpPr>
        <dsp:cNvPr id="0" name=""/>
        <dsp:cNvSpPr/>
      </dsp:nvSpPr>
      <dsp:spPr>
        <a:xfrm>
          <a:off x="2290652" y="3962637"/>
          <a:ext cx="1936107" cy="1356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Génération de rapports</a:t>
          </a:r>
          <a:endParaRPr lang="fr-FR" sz="1800" kern="1200" dirty="0">
            <a:latin typeface="Lucida Bright" panose="02040602050505020304" pitchFamily="18" charset="0"/>
          </a:endParaRPr>
        </a:p>
      </dsp:txBody>
      <dsp:txXfrm>
        <a:off x="2290652" y="3962637"/>
        <a:ext cx="1936107" cy="1356338"/>
      </dsp:txXfrm>
    </dsp:sp>
    <dsp:sp modelId="{4E1EBC6E-ABEC-407D-B394-7DB5D8C201DD}">
      <dsp:nvSpPr>
        <dsp:cNvPr id="0" name=""/>
        <dsp:cNvSpPr/>
      </dsp:nvSpPr>
      <dsp:spPr>
        <a:xfrm>
          <a:off x="4077084" y="2030253"/>
          <a:ext cx="1861641" cy="1861641"/>
        </a:xfrm>
        <a:prstGeom prst="ellipse">
          <a:avLst/>
        </a:prstGeom>
        <a:gradFill rotWithShape="0">
          <a:gsLst>
            <a:gs pos="0">
              <a:schemeClr val="accent3">
                <a:alpha val="50000"/>
                <a:hueOff val="2710599"/>
                <a:satOff val="100000"/>
                <a:lumOff val="-14706"/>
                <a:alphaOff val="0"/>
                <a:satMod val="103000"/>
                <a:lumMod val="102000"/>
                <a:tint val="94000"/>
              </a:schemeClr>
            </a:gs>
            <a:gs pos="50000">
              <a:schemeClr val="accent3">
                <a:alpha val="50000"/>
                <a:hueOff val="2710599"/>
                <a:satOff val="100000"/>
                <a:lumOff val="-14706"/>
                <a:alphaOff val="0"/>
                <a:satMod val="110000"/>
                <a:lumMod val="100000"/>
                <a:shade val="100000"/>
              </a:schemeClr>
            </a:gs>
            <a:gs pos="100000">
              <a:schemeClr val="accent3">
                <a:alpha val="50000"/>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sp>
    <dsp:sp modelId="{16153BA2-015E-4572-8AB8-3AEAA3EE3F34}">
      <dsp:nvSpPr>
        <dsp:cNvPr id="0" name=""/>
        <dsp:cNvSpPr/>
      </dsp:nvSpPr>
      <dsp:spPr>
        <a:xfrm>
          <a:off x="1992790" y="1648882"/>
          <a:ext cx="1936107" cy="1356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Synchronisation automatique</a:t>
          </a:r>
          <a:endParaRPr lang="fr-FR" sz="1800" kern="1200" dirty="0">
            <a:latin typeface="Lucida Bright" panose="02040602050505020304" pitchFamily="18" charset="0"/>
          </a:endParaRPr>
        </a:p>
      </dsp:txBody>
      <dsp:txXfrm>
        <a:off x="1992790" y="1648882"/>
        <a:ext cx="1936107" cy="1356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E0E3D-13BE-439C-A87B-ABA9202344B5}">
      <dsp:nvSpPr>
        <dsp:cNvPr id="0" name=""/>
        <dsp:cNvSpPr/>
      </dsp:nvSpPr>
      <dsp:spPr>
        <a:xfrm>
          <a:off x="116735" y="2231942"/>
          <a:ext cx="1610766" cy="53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solidFill>
                <a:schemeClr val="accent2">
                  <a:lumMod val="75000"/>
                </a:schemeClr>
              </a:solidFill>
              <a:latin typeface="Lucida Bright" panose="02040602050505020304" pitchFamily="18" charset="0"/>
            </a:rPr>
            <a:t>Collecte</a:t>
          </a:r>
          <a:endParaRPr lang="fr-FR" sz="1800" kern="1200" dirty="0">
            <a:solidFill>
              <a:schemeClr val="accent2">
                <a:lumMod val="75000"/>
              </a:schemeClr>
            </a:solidFill>
            <a:latin typeface="Lucida Bright" panose="02040602050505020304" pitchFamily="18" charset="0"/>
          </a:endParaRPr>
        </a:p>
      </dsp:txBody>
      <dsp:txXfrm>
        <a:off x="116735" y="2231942"/>
        <a:ext cx="1610766" cy="530820"/>
      </dsp:txXfrm>
    </dsp:sp>
    <dsp:sp modelId="{8F67FFA3-FEAD-46F9-B72C-FCDB772819E0}">
      <dsp:nvSpPr>
        <dsp:cNvPr id="0" name=""/>
        <dsp:cNvSpPr/>
      </dsp:nvSpPr>
      <dsp:spPr>
        <a:xfrm>
          <a:off x="114904" y="2070499"/>
          <a:ext cx="128129" cy="128129"/>
        </a:xfrm>
        <a:prstGeom prst="ellipse">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7E4935-52F1-4B54-BD53-1ED3B173E824}">
      <dsp:nvSpPr>
        <dsp:cNvPr id="0" name=""/>
        <dsp:cNvSpPr/>
      </dsp:nvSpPr>
      <dsp:spPr>
        <a:xfrm>
          <a:off x="204595" y="1891119"/>
          <a:ext cx="128129" cy="128129"/>
        </a:xfrm>
        <a:prstGeom prst="ellipse">
          <a:avLst/>
        </a:prstGeom>
        <a:gradFill rotWithShape="0">
          <a:gsLst>
            <a:gs pos="0">
              <a:schemeClr val="accent6">
                <a:shade val="50000"/>
                <a:hueOff val="38781"/>
                <a:satOff val="-1695"/>
                <a:lumOff val="4627"/>
                <a:alphaOff val="0"/>
                <a:satMod val="103000"/>
                <a:lumMod val="102000"/>
                <a:tint val="94000"/>
              </a:schemeClr>
            </a:gs>
            <a:gs pos="50000">
              <a:schemeClr val="accent6">
                <a:shade val="50000"/>
                <a:hueOff val="38781"/>
                <a:satOff val="-1695"/>
                <a:lumOff val="4627"/>
                <a:alphaOff val="0"/>
                <a:satMod val="110000"/>
                <a:lumMod val="100000"/>
                <a:shade val="100000"/>
              </a:schemeClr>
            </a:gs>
            <a:gs pos="100000">
              <a:schemeClr val="accent6">
                <a:shade val="50000"/>
                <a:hueOff val="38781"/>
                <a:satOff val="-1695"/>
                <a:lumOff val="46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D74F12D-47A3-4E18-AA5F-BD4D941995BF}">
      <dsp:nvSpPr>
        <dsp:cNvPr id="0" name=""/>
        <dsp:cNvSpPr/>
      </dsp:nvSpPr>
      <dsp:spPr>
        <a:xfrm>
          <a:off x="419852" y="1926995"/>
          <a:ext cx="201345" cy="201345"/>
        </a:xfrm>
        <a:prstGeom prst="ellipse">
          <a:avLst/>
        </a:prstGeom>
        <a:gradFill rotWithShape="0">
          <a:gsLst>
            <a:gs pos="0">
              <a:schemeClr val="accent6">
                <a:shade val="50000"/>
                <a:hueOff val="77563"/>
                <a:satOff val="-3391"/>
                <a:lumOff val="9255"/>
                <a:alphaOff val="0"/>
                <a:satMod val="103000"/>
                <a:lumMod val="102000"/>
                <a:tint val="94000"/>
              </a:schemeClr>
            </a:gs>
            <a:gs pos="50000">
              <a:schemeClr val="accent6">
                <a:shade val="50000"/>
                <a:hueOff val="77563"/>
                <a:satOff val="-3391"/>
                <a:lumOff val="9255"/>
                <a:alphaOff val="0"/>
                <a:satMod val="110000"/>
                <a:lumMod val="100000"/>
                <a:shade val="100000"/>
              </a:schemeClr>
            </a:gs>
            <a:gs pos="100000">
              <a:schemeClr val="accent6">
                <a:shade val="50000"/>
                <a:hueOff val="77563"/>
                <a:satOff val="-3391"/>
                <a:lumOff val="92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F33642E-F0BC-4ED6-80A1-CCD6203DF910}">
      <dsp:nvSpPr>
        <dsp:cNvPr id="0" name=""/>
        <dsp:cNvSpPr/>
      </dsp:nvSpPr>
      <dsp:spPr>
        <a:xfrm>
          <a:off x="599232" y="1729676"/>
          <a:ext cx="128129" cy="128129"/>
        </a:xfrm>
        <a:prstGeom prst="ellipse">
          <a:avLst/>
        </a:prstGeom>
        <a:gradFill rotWithShape="0">
          <a:gsLst>
            <a:gs pos="0">
              <a:schemeClr val="accent6">
                <a:shade val="50000"/>
                <a:hueOff val="116344"/>
                <a:satOff val="-5086"/>
                <a:lumOff val="13882"/>
                <a:alphaOff val="0"/>
                <a:satMod val="103000"/>
                <a:lumMod val="102000"/>
                <a:tint val="94000"/>
              </a:schemeClr>
            </a:gs>
            <a:gs pos="50000">
              <a:schemeClr val="accent6">
                <a:shade val="50000"/>
                <a:hueOff val="116344"/>
                <a:satOff val="-5086"/>
                <a:lumOff val="13882"/>
                <a:alphaOff val="0"/>
                <a:satMod val="110000"/>
                <a:lumMod val="100000"/>
                <a:shade val="100000"/>
              </a:schemeClr>
            </a:gs>
            <a:gs pos="100000">
              <a:schemeClr val="accent6">
                <a:shade val="50000"/>
                <a:hueOff val="116344"/>
                <a:satOff val="-5086"/>
                <a:lumOff val="1388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6D143AE-A6A2-48FB-9F22-30FCA4C2A1F2}">
      <dsp:nvSpPr>
        <dsp:cNvPr id="0" name=""/>
        <dsp:cNvSpPr/>
      </dsp:nvSpPr>
      <dsp:spPr>
        <a:xfrm>
          <a:off x="832427" y="1657924"/>
          <a:ext cx="128129" cy="128129"/>
        </a:xfrm>
        <a:prstGeom prst="ellipse">
          <a:avLst/>
        </a:prstGeom>
        <a:gradFill rotWithShape="0">
          <a:gsLst>
            <a:gs pos="0">
              <a:schemeClr val="accent6">
                <a:shade val="50000"/>
                <a:hueOff val="155126"/>
                <a:satOff val="-6781"/>
                <a:lumOff val="18510"/>
                <a:alphaOff val="0"/>
                <a:satMod val="103000"/>
                <a:lumMod val="102000"/>
                <a:tint val="94000"/>
              </a:schemeClr>
            </a:gs>
            <a:gs pos="50000">
              <a:schemeClr val="accent6">
                <a:shade val="50000"/>
                <a:hueOff val="155126"/>
                <a:satOff val="-6781"/>
                <a:lumOff val="18510"/>
                <a:alphaOff val="0"/>
                <a:satMod val="110000"/>
                <a:lumMod val="100000"/>
                <a:shade val="100000"/>
              </a:schemeClr>
            </a:gs>
            <a:gs pos="100000">
              <a:schemeClr val="accent6">
                <a:shade val="50000"/>
                <a:hueOff val="155126"/>
                <a:satOff val="-6781"/>
                <a:lumOff val="185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79B99F-8F2F-4642-941F-663D0C03F980}">
      <dsp:nvSpPr>
        <dsp:cNvPr id="0" name=""/>
        <dsp:cNvSpPr/>
      </dsp:nvSpPr>
      <dsp:spPr>
        <a:xfrm>
          <a:off x="1119437" y="1783490"/>
          <a:ext cx="128129" cy="128129"/>
        </a:xfrm>
        <a:prstGeom prst="ellipse">
          <a:avLst/>
        </a:prstGeom>
        <a:gradFill rotWithShape="0">
          <a:gsLst>
            <a:gs pos="0">
              <a:schemeClr val="accent6">
                <a:shade val="50000"/>
                <a:hueOff val="193907"/>
                <a:satOff val="-8476"/>
                <a:lumOff val="23137"/>
                <a:alphaOff val="0"/>
                <a:satMod val="103000"/>
                <a:lumMod val="102000"/>
                <a:tint val="94000"/>
              </a:schemeClr>
            </a:gs>
            <a:gs pos="50000">
              <a:schemeClr val="accent6">
                <a:shade val="50000"/>
                <a:hueOff val="193907"/>
                <a:satOff val="-8476"/>
                <a:lumOff val="23137"/>
                <a:alphaOff val="0"/>
                <a:satMod val="110000"/>
                <a:lumMod val="100000"/>
                <a:shade val="100000"/>
              </a:schemeClr>
            </a:gs>
            <a:gs pos="100000">
              <a:schemeClr val="accent6">
                <a:shade val="50000"/>
                <a:hueOff val="193907"/>
                <a:satOff val="-8476"/>
                <a:lumOff val="231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6DE8E16-8850-4EF0-9727-6453139BAB3B}">
      <dsp:nvSpPr>
        <dsp:cNvPr id="0" name=""/>
        <dsp:cNvSpPr/>
      </dsp:nvSpPr>
      <dsp:spPr>
        <a:xfrm>
          <a:off x="1298817" y="1873181"/>
          <a:ext cx="201345" cy="201345"/>
        </a:xfrm>
        <a:prstGeom prst="ellipse">
          <a:avLst/>
        </a:prstGeom>
        <a:gradFill rotWithShape="0">
          <a:gsLst>
            <a:gs pos="0">
              <a:schemeClr val="accent6">
                <a:shade val="50000"/>
                <a:hueOff val="232689"/>
                <a:satOff val="-10172"/>
                <a:lumOff val="27765"/>
                <a:alphaOff val="0"/>
                <a:satMod val="103000"/>
                <a:lumMod val="102000"/>
                <a:tint val="94000"/>
              </a:schemeClr>
            </a:gs>
            <a:gs pos="50000">
              <a:schemeClr val="accent6">
                <a:shade val="50000"/>
                <a:hueOff val="232689"/>
                <a:satOff val="-10172"/>
                <a:lumOff val="27765"/>
                <a:alphaOff val="0"/>
                <a:satMod val="110000"/>
                <a:lumMod val="100000"/>
                <a:shade val="100000"/>
              </a:schemeClr>
            </a:gs>
            <a:gs pos="100000">
              <a:schemeClr val="accent6">
                <a:shade val="50000"/>
                <a:hueOff val="232689"/>
                <a:satOff val="-10172"/>
                <a:lumOff val="2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80044C1-95E1-497B-BF64-63B2D4A42809}">
      <dsp:nvSpPr>
        <dsp:cNvPr id="0" name=""/>
        <dsp:cNvSpPr/>
      </dsp:nvSpPr>
      <dsp:spPr>
        <a:xfrm>
          <a:off x="1549951" y="2070499"/>
          <a:ext cx="128129" cy="128129"/>
        </a:xfrm>
        <a:prstGeom prst="ellipse">
          <a:avLst/>
        </a:prstGeom>
        <a:gradFill rotWithShape="0">
          <a:gsLst>
            <a:gs pos="0">
              <a:schemeClr val="accent6">
                <a:shade val="50000"/>
                <a:hueOff val="271470"/>
                <a:satOff val="-11867"/>
                <a:lumOff val="32392"/>
                <a:alphaOff val="0"/>
                <a:satMod val="103000"/>
                <a:lumMod val="102000"/>
                <a:tint val="94000"/>
              </a:schemeClr>
            </a:gs>
            <a:gs pos="50000">
              <a:schemeClr val="accent6">
                <a:shade val="50000"/>
                <a:hueOff val="271470"/>
                <a:satOff val="-11867"/>
                <a:lumOff val="32392"/>
                <a:alphaOff val="0"/>
                <a:satMod val="110000"/>
                <a:lumMod val="100000"/>
                <a:shade val="100000"/>
              </a:schemeClr>
            </a:gs>
            <a:gs pos="100000">
              <a:schemeClr val="accent6">
                <a:shade val="50000"/>
                <a:hueOff val="271470"/>
                <a:satOff val="-11867"/>
                <a:lumOff val="32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CA8BE9C-B784-4CA5-A161-BA4605223D61}">
      <dsp:nvSpPr>
        <dsp:cNvPr id="0" name=""/>
        <dsp:cNvSpPr/>
      </dsp:nvSpPr>
      <dsp:spPr>
        <a:xfrm>
          <a:off x="1657579" y="2267818"/>
          <a:ext cx="128129" cy="128129"/>
        </a:xfrm>
        <a:prstGeom prst="ellipse">
          <a:avLst/>
        </a:prstGeom>
        <a:gradFill rotWithShape="0">
          <a:gsLst>
            <a:gs pos="0">
              <a:schemeClr val="accent6">
                <a:shade val="50000"/>
                <a:hueOff val="310252"/>
                <a:satOff val="-13562"/>
                <a:lumOff val="37020"/>
                <a:alphaOff val="0"/>
                <a:satMod val="103000"/>
                <a:lumMod val="102000"/>
                <a:tint val="94000"/>
              </a:schemeClr>
            </a:gs>
            <a:gs pos="50000">
              <a:schemeClr val="accent6">
                <a:shade val="50000"/>
                <a:hueOff val="310252"/>
                <a:satOff val="-13562"/>
                <a:lumOff val="37020"/>
                <a:alphaOff val="0"/>
                <a:satMod val="110000"/>
                <a:lumMod val="100000"/>
                <a:shade val="100000"/>
              </a:schemeClr>
            </a:gs>
            <a:gs pos="100000">
              <a:schemeClr val="accent6">
                <a:shade val="50000"/>
                <a:hueOff val="310252"/>
                <a:satOff val="-13562"/>
                <a:lumOff val="370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28521FB-2FD6-487A-A9B0-4E6B6184B8D7}">
      <dsp:nvSpPr>
        <dsp:cNvPr id="0" name=""/>
        <dsp:cNvSpPr/>
      </dsp:nvSpPr>
      <dsp:spPr>
        <a:xfrm>
          <a:off x="724799" y="1891119"/>
          <a:ext cx="329474" cy="329474"/>
        </a:xfrm>
        <a:prstGeom prst="ellipse">
          <a:avLst/>
        </a:prstGeom>
        <a:gradFill rotWithShape="0">
          <a:gsLst>
            <a:gs pos="0">
              <a:schemeClr val="accent6">
                <a:shade val="50000"/>
                <a:hueOff val="349033"/>
                <a:satOff val="-15257"/>
                <a:lumOff val="41647"/>
                <a:alphaOff val="0"/>
                <a:satMod val="103000"/>
                <a:lumMod val="102000"/>
                <a:tint val="94000"/>
              </a:schemeClr>
            </a:gs>
            <a:gs pos="50000">
              <a:schemeClr val="accent6">
                <a:shade val="50000"/>
                <a:hueOff val="349033"/>
                <a:satOff val="-15257"/>
                <a:lumOff val="41647"/>
                <a:alphaOff val="0"/>
                <a:satMod val="110000"/>
                <a:lumMod val="100000"/>
                <a:shade val="100000"/>
              </a:schemeClr>
            </a:gs>
            <a:gs pos="100000">
              <a:schemeClr val="accent6">
                <a:shade val="50000"/>
                <a:hueOff val="349033"/>
                <a:satOff val="-15257"/>
                <a:lumOff val="416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CA5E58F-1031-439F-95CE-0EB37E7A4A85}">
      <dsp:nvSpPr>
        <dsp:cNvPr id="0" name=""/>
        <dsp:cNvSpPr/>
      </dsp:nvSpPr>
      <dsp:spPr>
        <a:xfrm>
          <a:off x="25214" y="2572766"/>
          <a:ext cx="128129" cy="128129"/>
        </a:xfrm>
        <a:prstGeom prst="ellipse">
          <a:avLst/>
        </a:prstGeom>
        <a:gradFill rotWithShape="0">
          <a:gsLst>
            <a:gs pos="0">
              <a:schemeClr val="accent6">
                <a:shade val="50000"/>
                <a:hueOff val="349033"/>
                <a:satOff val="-15257"/>
                <a:lumOff val="41647"/>
                <a:alphaOff val="0"/>
                <a:satMod val="103000"/>
                <a:lumMod val="102000"/>
                <a:tint val="94000"/>
              </a:schemeClr>
            </a:gs>
            <a:gs pos="50000">
              <a:schemeClr val="accent6">
                <a:shade val="50000"/>
                <a:hueOff val="349033"/>
                <a:satOff val="-15257"/>
                <a:lumOff val="41647"/>
                <a:alphaOff val="0"/>
                <a:satMod val="110000"/>
                <a:lumMod val="100000"/>
                <a:shade val="100000"/>
              </a:schemeClr>
            </a:gs>
            <a:gs pos="100000">
              <a:schemeClr val="accent6">
                <a:shade val="50000"/>
                <a:hueOff val="349033"/>
                <a:satOff val="-15257"/>
                <a:lumOff val="416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B4B41E-A442-4C86-B781-FB459BA8D7DC}">
      <dsp:nvSpPr>
        <dsp:cNvPr id="0" name=""/>
        <dsp:cNvSpPr/>
      </dsp:nvSpPr>
      <dsp:spPr>
        <a:xfrm>
          <a:off x="132842" y="2734208"/>
          <a:ext cx="201345" cy="201345"/>
        </a:xfrm>
        <a:prstGeom prst="ellipse">
          <a:avLst/>
        </a:prstGeom>
        <a:gradFill rotWithShape="0">
          <a:gsLst>
            <a:gs pos="0">
              <a:schemeClr val="accent6">
                <a:shade val="50000"/>
                <a:hueOff val="310252"/>
                <a:satOff val="-13562"/>
                <a:lumOff val="37020"/>
                <a:alphaOff val="0"/>
                <a:satMod val="103000"/>
                <a:lumMod val="102000"/>
                <a:tint val="94000"/>
              </a:schemeClr>
            </a:gs>
            <a:gs pos="50000">
              <a:schemeClr val="accent6">
                <a:shade val="50000"/>
                <a:hueOff val="310252"/>
                <a:satOff val="-13562"/>
                <a:lumOff val="37020"/>
                <a:alphaOff val="0"/>
                <a:satMod val="110000"/>
                <a:lumMod val="100000"/>
                <a:shade val="100000"/>
              </a:schemeClr>
            </a:gs>
            <a:gs pos="100000">
              <a:schemeClr val="accent6">
                <a:shade val="50000"/>
                <a:hueOff val="310252"/>
                <a:satOff val="-13562"/>
                <a:lumOff val="370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EC569A-D2C7-45F0-8BC9-44B7ABD91D77}">
      <dsp:nvSpPr>
        <dsp:cNvPr id="0" name=""/>
        <dsp:cNvSpPr/>
      </dsp:nvSpPr>
      <dsp:spPr>
        <a:xfrm>
          <a:off x="401913" y="2877713"/>
          <a:ext cx="292866" cy="292866"/>
        </a:xfrm>
        <a:prstGeom prst="ellipse">
          <a:avLst/>
        </a:prstGeom>
        <a:gradFill rotWithShape="0">
          <a:gsLst>
            <a:gs pos="0">
              <a:schemeClr val="accent6">
                <a:shade val="50000"/>
                <a:hueOff val="271470"/>
                <a:satOff val="-11867"/>
                <a:lumOff val="32392"/>
                <a:alphaOff val="0"/>
                <a:satMod val="103000"/>
                <a:lumMod val="102000"/>
                <a:tint val="94000"/>
              </a:schemeClr>
            </a:gs>
            <a:gs pos="50000">
              <a:schemeClr val="accent6">
                <a:shade val="50000"/>
                <a:hueOff val="271470"/>
                <a:satOff val="-11867"/>
                <a:lumOff val="32392"/>
                <a:alphaOff val="0"/>
                <a:satMod val="110000"/>
                <a:lumMod val="100000"/>
                <a:shade val="100000"/>
              </a:schemeClr>
            </a:gs>
            <a:gs pos="100000">
              <a:schemeClr val="accent6">
                <a:shade val="50000"/>
                <a:hueOff val="271470"/>
                <a:satOff val="-11867"/>
                <a:lumOff val="32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4DBE9BD-0772-4FD3-B457-E85FFD409844}">
      <dsp:nvSpPr>
        <dsp:cNvPr id="0" name=""/>
        <dsp:cNvSpPr/>
      </dsp:nvSpPr>
      <dsp:spPr>
        <a:xfrm>
          <a:off x="778613" y="3110908"/>
          <a:ext cx="128129" cy="128129"/>
        </a:xfrm>
        <a:prstGeom prst="ellipse">
          <a:avLst/>
        </a:prstGeom>
        <a:gradFill rotWithShape="0">
          <a:gsLst>
            <a:gs pos="0">
              <a:schemeClr val="accent6">
                <a:shade val="50000"/>
                <a:hueOff val="232689"/>
                <a:satOff val="-10172"/>
                <a:lumOff val="27765"/>
                <a:alphaOff val="0"/>
                <a:satMod val="103000"/>
                <a:lumMod val="102000"/>
                <a:tint val="94000"/>
              </a:schemeClr>
            </a:gs>
            <a:gs pos="50000">
              <a:schemeClr val="accent6">
                <a:shade val="50000"/>
                <a:hueOff val="232689"/>
                <a:satOff val="-10172"/>
                <a:lumOff val="27765"/>
                <a:alphaOff val="0"/>
                <a:satMod val="110000"/>
                <a:lumMod val="100000"/>
                <a:shade val="100000"/>
              </a:schemeClr>
            </a:gs>
            <a:gs pos="100000">
              <a:schemeClr val="accent6">
                <a:shade val="50000"/>
                <a:hueOff val="232689"/>
                <a:satOff val="-10172"/>
                <a:lumOff val="2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D93500-8D4D-42C1-A57F-968B1F62D49B}">
      <dsp:nvSpPr>
        <dsp:cNvPr id="0" name=""/>
        <dsp:cNvSpPr/>
      </dsp:nvSpPr>
      <dsp:spPr>
        <a:xfrm>
          <a:off x="850365" y="2877713"/>
          <a:ext cx="201345" cy="201345"/>
        </a:xfrm>
        <a:prstGeom prst="ellipse">
          <a:avLst/>
        </a:prstGeom>
        <a:gradFill rotWithShape="0">
          <a:gsLst>
            <a:gs pos="0">
              <a:schemeClr val="accent6">
                <a:shade val="50000"/>
                <a:hueOff val="193907"/>
                <a:satOff val="-8476"/>
                <a:lumOff val="23137"/>
                <a:alphaOff val="0"/>
                <a:satMod val="103000"/>
                <a:lumMod val="102000"/>
                <a:tint val="94000"/>
              </a:schemeClr>
            </a:gs>
            <a:gs pos="50000">
              <a:schemeClr val="accent6">
                <a:shade val="50000"/>
                <a:hueOff val="193907"/>
                <a:satOff val="-8476"/>
                <a:lumOff val="23137"/>
                <a:alphaOff val="0"/>
                <a:satMod val="110000"/>
                <a:lumMod val="100000"/>
                <a:shade val="100000"/>
              </a:schemeClr>
            </a:gs>
            <a:gs pos="100000">
              <a:schemeClr val="accent6">
                <a:shade val="50000"/>
                <a:hueOff val="193907"/>
                <a:satOff val="-8476"/>
                <a:lumOff val="231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164A64-CB2E-41BE-9016-AEDC04A44AA3}">
      <dsp:nvSpPr>
        <dsp:cNvPr id="0" name=""/>
        <dsp:cNvSpPr/>
      </dsp:nvSpPr>
      <dsp:spPr>
        <a:xfrm>
          <a:off x="1029746" y="3128846"/>
          <a:ext cx="128129" cy="128129"/>
        </a:xfrm>
        <a:prstGeom prst="ellipse">
          <a:avLst/>
        </a:prstGeom>
        <a:gradFill rotWithShape="0">
          <a:gsLst>
            <a:gs pos="0">
              <a:schemeClr val="accent6">
                <a:shade val="50000"/>
                <a:hueOff val="155126"/>
                <a:satOff val="-6781"/>
                <a:lumOff val="18510"/>
                <a:alphaOff val="0"/>
                <a:satMod val="103000"/>
                <a:lumMod val="102000"/>
                <a:tint val="94000"/>
              </a:schemeClr>
            </a:gs>
            <a:gs pos="50000">
              <a:schemeClr val="accent6">
                <a:shade val="50000"/>
                <a:hueOff val="155126"/>
                <a:satOff val="-6781"/>
                <a:lumOff val="18510"/>
                <a:alphaOff val="0"/>
                <a:satMod val="110000"/>
                <a:lumMod val="100000"/>
                <a:shade val="100000"/>
              </a:schemeClr>
            </a:gs>
            <a:gs pos="100000">
              <a:schemeClr val="accent6">
                <a:shade val="50000"/>
                <a:hueOff val="155126"/>
                <a:satOff val="-6781"/>
                <a:lumOff val="185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DC3524-29C9-45A3-BBC4-36BA4EAE487A}">
      <dsp:nvSpPr>
        <dsp:cNvPr id="0" name=""/>
        <dsp:cNvSpPr/>
      </dsp:nvSpPr>
      <dsp:spPr>
        <a:xfrm>
          <a:off x="1191189" y="2841837"/>
          <a:ext cx="292866" cy="292866"/>
        </a:xfrm>
        <a:prstGeom prst="ellipse">
          <a:avLst/>
        </a:prstGeom>
        <a:gradFill rotWithShape="0">
          <a:gsLst>
            <a:gs pos="0">
              <a:schemeClr val="accent6">
                <a:shade val="50000"/>
                <a:hueOff val="116344"/>
                <a:satOff val="-5086"/>
                <a:lumOff val="13882"/>
                <a:alphaOff val="0"/>
                <a:satMod val="103000"/>
                <a:lumMod val="102000"/>
                <a:tint val="94000"/>
              </a:schemeClr>
            </a:gs>
            <a:gs pos="50000">
              <a:schemeClr val="accent6">
                <a:shade val="50000"/>
                <a:hueOff val="116344"/>
                <a:satOff val="-5086"/>
                <a:lumOff val="13882"/>
                <a:alphaOff val="0"/>
                <a:satMod val="110000"/>
                <a:lumMod val="100000"/>
                <a:shade val="100000"/>
              </a:schemeClr>
            </a:gs>
            <a:gs pos="100000">
              <a:schemeClr val="accent6">
                <a:shade val="50000"/>
                <a:hueOff val="116344"/>
                <a:satOff val="-5086"/>
                <a:lumOff val="1388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0848CCE-0D53-41FE-8778-A1557EB295C4}">
      <dsp:nvSpPr>
        <dsp:cNvPr id="0" name=""/>
        <dsp:cNvSpPr/>
      </dsp:nvSpPr>
      <dsp:spPr>
        <a:xfrm>
          <a:off x="1585827" y="2770085"/>
          <a:ext cx="201345" cy="201345"/>
        </a:xfrm>
        <a:prstGeom prst="ellipse">
          <a:avLst/>
        </a:prstGeom>
        <a:gradFill rotWithShape="0">
          <a:gsLst>
            <a:gs pos="0">
              <a:schemeClr val="accent6">
                <a:shade val="50000"/>
                <a:hueOff val="77563"/>
                <a:satOff val="-3391"/>
                <a:lumOff val="9255"/>
                <a:alphaOff val="0"/>
                <a:satMod val="103000"/>
                <a:lumMod val="102000"/>
                <a:tint val="94000"/>
              </a:schemeClr>
            </a:gs>
            <a:gs pos="50000">
              <a:schemeClr val="accent6">
                <a:shade val="50000"/>
                <a:hueOff val="77563"/>
                <a:satOff val="-3391"/>
                <a:lumOff val="9255"/>
                <a:alphaOff val="0"/>
                <a:satMod val="110000"/>
                <a:lumMod val="100000"/>
                <a:shade val="100000"/>
              </a:schemeClr>
            </a:gs>
            <a:gs pos="100000">
              <a:schemeClr val="accent6">
                <a:shade val="50000"/>
                <a:hueOff val="77563"/>
                <a:satOff val="-3391"/>
                <a:lumOff val="92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93C1A3D-1402-47D4-B580-1DAB5BD2E2B7}">
      <dsp:nvSpPr>
        <dsp:cNvPr id="0" name=""/>
        <dsp:cNvSpPr/>
      </dsp:nvSpPr>
      <dsp:spPr>
        <a:xfrm>
          <a:off x="1787172" y="1926697"/>
          <a:ext cx="591323" cy="1128901"/>
        </a:xfrm>
        <a:prstGeom prst="chevron">
          <a:avLst>
            <a:gd name="adj" fmla="val 62310"/>
          </a:avLst>
        </a:prstGeom>
        <a:gradFill rotWithShape="0">
          <a:gsLst>
            <a:gs pos="0">
              <a:schemeClr val="accent6">
                <a:shade val="90000"/>
                <a:hueOff val="0"/>
                <a:satOff val="0"/>
                <a:lumOff val="0"/>
                <a:alphaOff val="0"/>
                <a:satMod val="103000"/>
                <a:lumMod val="102000"/>
                <a:tint val="94000"/>
              </a:schemeClr>
            </a:gs>
            <a:gs pos="50000">
              <a:schemeClr val="accent6">
                <a:shade val="90000"/>
                <a:hueOff val="0"/>
                <a:satOff val="0"/>
                <a:lumOff val="0"/>
                <a:alphaOff val="0"/>
                <a:satMod val="110000"/>
                <a:lumMod val="100000"/>
                <a:shade val="100000"/>
              </a:schemeClr>
            </a:gs>
            <a:gs pos="100000">
              <a:schemeClr val="accent6">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DFA4D03-9994-424C-84FE-DBFC7A87C1A0}">
      <dsp:nvSpPr>
        <dsp:cNvPr id="0" name=""/>
        <dsp:cNvSpPr/>
      </dsp:nvSpPr>
      <dsp:spPr>
        <a:xfrm>
          <a:off x="2378496" y="1927245"/>
          <a:ext cx="1612701" cy="112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solidFill>
                <a:schemeClr val="accent2">
                  <a:lumMod val="75000"/>
                </a:schemeClr>
              </a:solidFill>
              <a:latin typeface="Lucida Bright" panose="02040602050505020304" pitchFamily="18" charset="0"/>
            </a:rPr>
            <a:t>Stockage</a:t>
          </a:r>
          <a:endParaRPr lang="fr-FR" sz="1800" kern="1200" dirty="0">
            <a:solidFill>
              <a:schemeClr val="accent2">
                <a:lumMod val="75000"/>
              </a:schemeClr>
            </a:solidFill>
            <a:latin typeface="Lucida Bright" panose="02040602050505020304" pitchFamily="18" charset="0"/>
          </a:endParaRPr>
        </a:p>
      </dsp:txBody>
      <dsp:txXfrm>
        <a:off x="2378496" y="1927245"/>
        <a:ext cx="1612701" cy="1128891"/>
      </dsp:txXfrm>
    </dsp:sp>
    <dsp:sp modelId="{C4831901-B6CA-43A6-9CF2-F40B734FAB13}">
      <dsp:nvSpPr>
        <dsp:cNvPr id="0" name=""/>
        <dsp:cNvSpPr/>
      </dsp:nvSpPr>
      <dsp:spPr>
        <a:xfrm>
          <a:off x="3991198" y="1926697"/>
          <a:ext cx="591323" cy="1128901"/>
        </a:xfrm>
        <a:prstGeom prst="chevron">
          <a:avLst>
            <a:gd name="adj" fmla="val 62310"/>
          </a:avLst>
        </a:prstGeom>
        <a:gradFill rotWithShape="0">
          <a:gsLst>
            <a:gs pos="0">
              <a:schemeClr val="accent6">
                <a:shade val="90000"/>
                <a:hueOff val="189935"/>
                <a:satOff val="-7587"/>
                <a:lumOff val="17596"/>
                <a:alphaOff val="0"/>
                <a:satMod val="103000"/>
                <a:lumMod val="102000"/>
                <a:tint val="94000"/>
              </a:schemeClr>
            </a:gs>
            <a:gs pos="50000">
              <a:schemeClr val="accent6">
                <a:shade val="90000"/>
                <a:hueOff val="189935"/>
                <a:satOff val="-7587"/>
                <a:lumOff val="17596"/>
                <a:alphaOff val="0"/>
                <a:satMod val="110000"/>
                <a:lumMod val="100000"/>
                <a:shade val="100000"/>
              </a:schemeClr>
            </a:gs>
            <a:gs pos="100000">
              <a:schemeClr val="accent6">
                <a:shade val="90000"/>
                <a:hueOff val="189935"/>
                <a:satOff val="-7587"/>
                <a:lumOff val="1759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193AFD3-4426-47A9-82FE-6C31C5C5D989}">
      <dsp:nvSpPr>
        <dsp:cNvPr id="0" name=""/>
        <dsp:cNvSpPr/>
      </dsp:nvSpPr>
      <dsp:spPr>
        <a:xfrm>
          <a:off x="4582522" y="1927245"/>
          <a:ext cx="1612701" cy="112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solidFill>
                <a:schemeClr val="accent2">
                  <a:lumMod val="75000"/>
                </a:schemeClr>
              </a:solidFill>
              <a:latin typeface="Lucida Bright" panose="02040602050505020304" pitchFamily="18" charset="0"/>
            </a:rPr>
            <a:t>Distribution</a:t>
          </a:r>
          <a:endParaRPr lang="fr-FR" sz="1800" kern="1200" dirty="0">
            <a:solidFill>
              <a:schemeClr val="accent2">
                <a:lumMod val="75000"/>
              </a:schemeClr>
            </a:solidFill>
            <a:latin typeface="Lucida Bright" panose="02040602050505020304" pitchFamily="18" charset="0"/>
          </a:endParaRPr>
        </a:p>
      </dsp:txBody>
      <dsp:txXfrm>
        <a:off x="4582522" y="1927245"/>
        <a:ext cx="1612701" cy="1128891"/>
      </dsp:txXfrm>
    </dsp:sp>
    <dsp:sp modelId="{69A586F8-FF77-4571-8EB7-F43E1E8FC66B}">
      <dsp:nvSpPr>
        <dsp:cNvPr id="0" name=""/>
        <dsp:cNvSpPr/>
      </dsp:nvSpPr>
      <dsp:spPr>
        <a:xfrm>
          <a:off x="6195223" y="1926697"/>
          <a:ext cx="591323" cy="1128901"/>
        </a:xfrm>
        <a:prstGeom prst="chevron">
          <a:avLst>
            <a:gd name="adj" fmla="val 62310"/>
          </a:avLst>
        </a:prstGeom>
        <a:gradFill rotWithShape="0">
          <a:gsLst>
            <a:gs pos="0">
              <a:schemeClr val="accent6">
                <a:shade val="90000"/>
                <a:hueOff val="379870"/>
                <a:satOff val="-15173"/>
                <a:lumOff val="35191"/>
                <a:alphaOff val="0"/>
                <a:satMod val="103000"/>
                <a:lumMod val="102000"/>
                <a:tint val="94000"/>
              </a:schemeClr>
            </a:gs>
            <a:gs pos="50000">
              <a:schemeClr val="accent6">
                <a:shade val="90000"/>
                <a:hueOff val="379870"/>
                <a:satOff val="-15173"/>
                <a:lumOff val="35191"/>
                <a:alphaOff val="0"/>
                <a:satMod val="110000"/>
                <a:lumMod val="100000"/>
                <a:shade val="100000"/>
              </a:schemeClr>
            </a:gs>
            <a:gs pos="100000">
              <a:schemeClr val="accent6">
                <a:shade val="90000"/>
                <a:hueOff val="379870"/>
                <a:satOff val="-15173"/>
                <a:lumOff val="3519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94E8E47-31B0-420E-8696-C03FC78602D5}">
      <dsp:nvSpPr>
        <dsp:cNvPr id="0" name=""/>
        <dsp:cNvSpPr/>
      </dsp:nvSpPr>
      <dsp:spPr>
        <a:xfrm>
          <a:off x="6786547" y="1927245"/>
          <a:ext cx="1612701" cy="112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solidFill>
                <a:schemeClr val="accent2">
                  <a:lumMod val="75000"/>
                </a:schemeClr>
              </a:solidFill>
              <a:latin typeface="Lucida Bright" panose="02040602050505020304" pitchFamily="18" charset="0"/>
            </a:rPr>
            <a:t>Exploitation</a:t>
          </a:r>
          <a:endParaRPr lang="fr-FR" sz="1800" kern="1200" dirty="0">
            <a:solidFill>
              <a:schemeClr val="accent2">
                <a:lumMod val="75000"/>
              </a:schemeClr>
            </a:solidFill>
            <a:latin typeface="Lucida Bright" panose="02040602050505020304" pitchFamily="18" charset="0"/>
          </a:endParaRPr>
        </a:p>
      </dsp:txBody>
      <dsp:txXfrm>
        <a:off x="6786547" y="1927245"/>
        <a:ext cx="1612701" cy="1128891"/>
      </dsp:txXfrm>
    </dsp:sp>
    <dsp:sp modelId="{A69F2D20-2334-46CF-99DD-07192D4DB13F}">
      <dsp:nvSpPr>
        <dsp:cNvPr id="0" name=""/>
        <dsp:cNvSpPr/>
      </dsp:nvSpPr>
      <dsp:spPr>
        <a:xfrm>
          <a:off x="8399249" y="1926697"/>
          <a:ext cx="591323" cy="1128901"/>
        </a:xfrm>
        <a:prstGeom prst="chevron">
          <a:avLst>
            <a:gd name="adj" fmla="val 62310"/>
          </a:avLst>
        </a:prstGeom>
        <a:gradFill rotWithShape="0">
          <a:gsLst>
            <a:gs pos="0">
              <a:schemeClr val="accent6">
                <a:shade val="90000"/>
                <a:hueOff val="189935"/>
                <a:satOff val="-7587"/>
                <a:lumOff val="17596"/>
                <a:alphaOff val="0"/>
                <a:satMod val="103000"/>
                <a:lumMod val="102000"/>
                <a:tint val="94000"/>
              </a:schemeClr>
            </a:gs>
            <a:gs pos="50000">
              <a:schemeClr val="accent6">
                <a:shade val="90000"/>
                <a:hueOff val="189935"/>
                <a:satOff val="-7587"/>
                <a:lumOff val="17596"/>
                <a:alphaOff val="0"/>
                <a:satMod val="110000"/>
                <a:lumMod val="100000"/>
                <a:shade val="100000"/>
              </a:schemeClr>
            </a:gs>
            <a:gs pos="100000">
              <a:schemeClr val="accent6">
                <a:shade val="90000"/>
                <a:hueOff val="189935"/>
                <a:satOff val="-7587"/>
                <a:lumOff val="1759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85AF3B-0B0C-4917-BC78-0EE5DAC9D78A}">
      <dsp:nvSpPr>
        <dsp:cNvPr id="0" name=""/>
        <dsp:cNvSpPr/>
      </dsp:nvSpPr>
      <dsp:spPr>
        <a:xfrm>
          <a:off x="9055081" y="1833402"/>
          <a:ext cx="1370796" cy="1370796"/>
        </a:xfrm>
        <a:prstGeom prst="ellipse">
          <a:avLst/>
        </a:prstGeom>
        <a:gradFill rotWithShape="0">
          <a:gsLst>
            <a:gs pos="0">
              <a:schemeClr val="accent6">
                <a:shade val="50000"/>
                <a:hueOff val="38781"/>
                <a:satOff val="-1695"/>
                <a:lumOff val="4627"/>
                <a:alphaOff val="0"/>
                <a:satMod val="103000"/>
                <a:lumMod val="102000"/>
                <a:tint val="94000"/>
              </a:schemeClr>
            </a:gs>
            <a:gs pos="50000">
              <a:schemeClr val="accent6">
                <a:shade val="50000"/>
                <a:hueOff val="38781"/>
                <a:satOff val="-1695"/>
                <a:lumOff val="4627"/>
                <a:alphaOff val="0"/>
                <a:satMod val="110000"/>
                <a:lumMod val="100000"/>
                <a:shade val="100000"/>
              </a:schemeClr>
            </a:gs>
            <a:gs pos="100000">
              <a:schemeClr val="accent6">
                <a:shade val="50000"/>
                <a:hueOff val="38781"/>
                <a:satOff val="-1695"/>
                <a:lumOff val="46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Prise de décision</a:t>
          </a:r>
          <a:endParaRPr lang="fr-FR" sz="1800" kern="1200" dirty="0">
            <a:latin typeface="Lucida Bright" panose="02040602050505020304" pitchFamily="18" charset="0"/>
          </a:endParaRPr>
        </a:p>
      </dsp:txBody>
      <dsp:txXfrm>
        <a:off x="9255829" y="2034150"/>
        <a:ext cx="969300" cy="969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2C855-00BD-4620-BB5F-202CC9A95926}">
      <dsp:nvSpPr>
        <dsp:cNvPr id="0" name=""/>
        <dsp:cNvSpPr/>
      </dsp:nvSpPr>
      <dsp:spPr>
        <a:xfrm>
          <a:off x="1801368" y="1606110"/>
          <a:ext cx="2845951" cy="1787552"/>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latin typeface="Lucida Bright" panose="02040602050505020304" pitchFamily="18" charset="0"/>
            </a:rPr>
            <a:t>Spécificités non fonctionnelles</a:t>
          </a:r>
          <a:endParaRPr lang="fr-FR" sz="2000" b="1" kern="1200" dirty="0">
            <a:solidFill>
              <a:schemeClr val="tx1"/>
            </a:solidFill>
          </a:endParaRPr>
        </a:p>
      </dsp:txBody>
      <dsp:txXfrm>
        <a:off x="2218148" y="1867891"/>
        <a:ext cx="2012391" cy="1263990"/>
      </dsp:txXfrm>
    </dsp:sp>
    <dsp:sp modelId="{760888C0-813E-4FCF-979E-225306A82496}">
      <dsp:nvSpPr>
        <dsp:cNvPr id="0" name=""/>
        <dsp:cNvSpPr/>
      </dsp:nvSpPr>
      <dsp:spPr>
        <a:xfrm rot="15420028">
          <a:off x="2903411" y="1244801"/>
          <a:ext cx="165378" cy="446203"/>
        </a:xfrm>
        <a:prstGeom prst="rightArrow">
          <a:avLst>
            <a:gd name="adj1" fmla="val 60000"/>
            <a:gd name="adj2" fmla="val 50000"/>
          </a:avLst>
        </a:prstGeom>
        <a:gradFill rotWithShape="0">
          <a:gsLst>
            <a:gs pos="0">
              <a:schemeClr val="accent6">
                <a:shade val="90000"/>
                <a:hueOff val="0"/>
                <a:satOff val="0"/>
                <a:lumOff val="0"/>
                <a:alphaOff val="0"/>
                <a:satMod val="103000"/>
                <a:lumMod val="102000"/>
                <a:tint val="94000"/>
              </a:schemeClr>
            </a:gs>
            <a:gs pos="50000">
              <a:schemeClr val="accent6">
                <a:shade val="90000"/>
                <a:hueOff val="0"/>
                <a:satOff val="0"/>
                <a:lumOff val="0"/>
                <a:alphaOff val="0"/>
                <a:satMod val="110000"/>
                <a:lumMod val="100000"/>
                <a:shade val="100000"/>
              </a:schemeClr>
            </a:gs>
            <a:gs pos="100000">
              <a:schemeClr val="accent6">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00000">
        <a:off x="2933798" y="1358213"/>
        <a:ext cx="115765" cy="267721"/>
      </dsp:txXfrm>
    </dsp:sp>
    <dsp:sp modelId="{D28A7D7E-286A-4661-8E65-EF3A3E0B487A}">
      <dsp:nvSpPr>
        <dsp:cNvPr id="0" name=""/>
        <dsp:cNvSpPr/>
      </dsp:nvSpPr>
      <dsp:spPr>
        <a:xfrm>
          <a:off x="1730735" y="0"/>
          <a:ext cx="2137221" cy="1317900"/>
        </a:xfrm>
        <a:prstGeom prst="ellipse">
          <a:avLst/>
        </a:prstGeom>
        <a:gradFill rotWithShape="0">
          <a:gsLst>
            <a:gs pos="0">
              <a:schemeClr val="accent6">
                <a:alpha val="90000"/>
                <a:hueOff val="0"/>
                <a:satOff val="0"/>
                <a:lumOff val="0"/>
                <a:alphaOff val="0"/>
                <a:satMod val="103000"/>
                <a:lumMod val="102000"/>
                <a:tint val="94000"/>
              </a:schemeClr>
            </a:gs>
            <a:gs pos="50000">
              <a:schemeClr val="accent6">
                <a:alpha val="90000"/>
                <a:hueOff val="0"/>
                <a:satOff val="0"/>
                <a:lumOff val="0"/>
                <a:alphaOff val="0"/>
                <a:satMod val="110000"/>
                <a:lumMod val="100000"/>
                <a:shade val="100000"/>
              </a:schemeClr>
            </a:gs>
            <a:gs pos="100000">
              <a:schemeClr val="accent6">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Disponibilité</a:t>
          </a:r>
          <a:endParaRPr lang="fr-FR" sz="1800" kern="1200" dirty="0">
            <a:latin typeface="Lucida Bright" panose="02040602050505020304" pitchFamily="18" charset="0"/>
          </a:endParaRPr>
        </a:p>
      </dsp:txBody>
      <dsp:txXfrm>
        <a:off x="2043724" y="193002"/>
        <a:ext cx="1511243" cy="931896"/>
      </dsp:txXfrm>
    </dsp:sp>
    <dsp:sp modelId="{392CB944-241C-43EA-BD0F-FD6FB789DB37}">
      <dsp:nvSpPr>
        <dsp:cNvPr id="0" name=""/>
        <dsp:cNvSpPr/>
      </dsp:nvSpPr>
      <dsp:spPr>
        <a:xfrm rot="20267333">
          <a:off x="4488541" y="1718747"/>
          <a:ext cx="204949" cy="446203"/>
        </a:xfrm>
        <a:prstGeom prst="rightArrow">
          <a:avLst>
            <a:gd name="adj1" fmla="val 60000"/>
            <a:gd name="adj2" fmla="val 50000"/>
          </a:avLst>
        </a:prstGeom>
        <a:gradFill rotWithShape="0">
          <a:gsLst>
            <a:gs pos="0">
              <a:schemeClr val="accent6">
                <a:shade val="90000"/>
                <a:hueOff val="126623"/>
                <a:satOff val="-5058"/>
                <a:lumOff val="11730"/>
                <a:alphaOff val="0"/>
                <a:satMod val="103000"/>
                <a:lumMod val="102000"/>
                <a:tint val="94000"/>
              </a:schemeClr>
            </a:gs>
            <a:gs pos="50000">
              <a:schemeClr val="accent6">
                <a:shade val="90000"/>
                <a:hueOff val="126623"/>
                <a:satOff val="-5058"/>
                <a:lumOff val="11730"/>
                <a:alphaOff val="0"/>
                <a:satMod val="110000"/>
                <a:lumMod val="100000"/>
                <a:shade val="100000"/>
              </a:schemeClr>
            </a:gs>
            <a:gs pos="100000">
              <a:schemeClr val="accent6">
                <a:shade val="90000"/>
                <a:hueOff val="126623"/>
                <a:satOff val="-5058"/>
                <a:lumOff val="117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a:off x="4490822" y="1819609"/>
        <a:ext cx="143464" cy="267721"/>
      </dsp:txXfrm>
    </dsp:sp>
    <dsp:sp modelId="{BE986E6D-CDDD-44DA-861F-6268A885AC46}">
      <dsp:nvSpPr>
        <dsp:cNvPr id="0" name=""/>
        <dsp:cNvSpPr/>
      </dsp:nvSpPr>
      <dsp:spPr>
        <a:xfrm>
          <a:off x="4581965" y="839150"/>
          <a:ext cx="2205201" cy="1312362"/>
        </a:xfrm>
        <a:prstGeom prst="ellipse">
          <a:avLst/>
        </a:prstGeom>
        <a:gradFill rotWithShape="0">
          <a:gsLst>
            <a:gs pos="0">
              <a:schemeClr val="accent6">
                <a:alpha val="90000"/>
                <a:hueOff val="0"/>
                <a:satOff val="0"/>
                <a:lumOff val="0"/>
                <a:alphaOff val="-13333"/>
                <a:satMod val="103000"/>
                <a:lumMod val="102000"/>
                <a:tint val="94000"/>
              </a:schemeClr>
            </a:gs>
            <a:gs pos="50000">
              <a:schemeClr val="accent6">
                <a:alpha val="90000"/>
                <a:hueOff val="0"/>
                <a:satOff val="0"/>
                <a:lumOff val="0"/>
                <a:alphaOff val="-13333"/>
                <a:satMod val="110000"/>
                <a:lumMod val="100000"/>
                <a:shade val="100000"/>
              </a:schemeClr>
            </a:gs>
            <a:gs pos="100000">
              <a:schemeClr val="accent6">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Performance</a:t>
          </a:r>
          <a:endParaRPr lang="fr-FR" sz="1800" kern="1200" dirty="0">
            <a:latin typeface="Lucida Bright" panose="02040602050505020304" pitchFamily="18" charset="0"/>
          </a:endParaRPr>
        </a:p>
      </dsp:txBody>
      <dsp:txXfrm>
        <a:off x="4904909" y="1031341"/>
        <a:ext cx="1559313" cy="927980"/>
      </dsp:txXfrm>
    </dsp:sp>
    <dsp:sp modelId="{5031C4DC-1E5C-489C-86C5-295A3F74817A}">
      <dsp:nvSpPr>
        <dsp:cNvPr id="0" name=""/>
        <dsp:cNvSpPr/>
      </dsp:nvSpPr>
      <dsp:spPr>
        <a:xfrm rot="2983959">
          <a:off x="3917063" y="3251569"/>
          <a:ext cx="266007" cy="446203"/>
        </a:xfrm>
        <a:prstGeom prst="rightArrow">
          <a:avLst>
            <a:gd name="adj1" fmla="val 60000"/>
            <a:gd name="adj2" fmla="val 50000"/>
          </a:avLst>
        </a:prstGeom>
        <a:gradFill rotWithShape="0">
          <a:gsLst>
            <a:gs pos="0">
              <a:schemeClr val="accent6">
                <a:shade val="90000"/>
                <a:hueOff val="253246"/>
                <a:satOff val="-10115"/>
                <a:lumOff val="23461"/>
                <a:alphaOff val="0"/>
                <a:satMod val="103000"/>
                <a:lumMod val="102000"/>
                <a:tint val="94000"/>
              </a:schemeClr>
            </a:gs>
            <a:gs pos="50000">
              <a:schemeClr val="accent6">
                <a:shade val="90000"/>
                <a:hueOff val="253246"/>
                <a:satOff val="-10115"/>
                <a:lumOff val="23461"/>
                <a:alphaOff val="0"/>
                <a:satMod val="110000"/>
                <a:lumMod val="100000"/>
                <a:shade val="100000"/>
              </a:schemeClr>
            </a:gs>
            <a:gs pos="100000">
              <a:schemeClr val="accent6">
                <a:shade val="90000"/>
                <a:hueOff val="253246"/>
                <a:satOff val="-10115"/>
                <a:lumOff val="234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a:off x="3931174" y="3310364"/>
        <a:ext cx="186205" cy="267721"/>
      </dsp:txXfrm>
    </dsp:sp>
    <dsp:sp modelId="{51386DB7-D152-41E4-BF26-87E6FDC972B2}">
      <dsp:nvSpPr>
        <dsp:cNvPr id="0" name=""/>
        <dsp:cNvSpPr/>
      </dsp:nvSpPr>
      <dsp:spPr>
        <a:xfrm>
          <a:off x="3559537" y="3607354"/>
          <a:ext cx="2317526" cy="1312362"/>
        </a:xfrm>
        <a:prstGeom prst="ellipse">
          <a:avLst/>
        </a:prstGeom>
        <a:gradFill rotWithShape="0">
          <a:gsLst>
            <a:gs pos="0">
              <a:schemeClr val="accent6">
                <a:alpha val="90000"/>
                <a:hueOff val="0"/>
                <a:satOff val="0"/>
                <a:lumOff val="0"/>
                <a:alphaOff val="-26667"/>
                <a:satMod val="103000"/>
                <a:lumMod val="102000"/>
                <a:tint val="94000"/>
              </a:schemeClr>
            </a:gs>
            <a:gs pos="50000">
              <a:schemeClr val="accent6">
                <a:alpha val="90000"/>
                <a:hueOff val="0"/>
                <a:satOff val="0"/>
                <a:lumOff val="0"/>
                <a:alphaOff val="-26667"/>
                <a:satMod val="110000"/>
                <a:lumMod val="100000"/>
                <a:shade val="100000"/>
              </a:schemeClr>
            </a:gs>
            <a:gs pos="100000">
              <a:schemeClr val="accent6">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Portabilité &amp; Compatibilité</a:t>
          </a:r>
          <a:endParaRPr lang="fr-FR" sz="1800" kern="1200" dirty="0">
            <a:latin typeface="Lucida Bright" panose="02040602050505020304" pitchFamily="18" charset="0"/>
          </a:endParaRPr>
        </a:p>
      </dsp:txBody>
      <dsp:txXfrm>
        <a:off x="3898931" y="3799545"/>
        <a:ext cx="1638738" cy="927980"/>
      </dsp:txXfrm>
    </dsp:sp>
    <dsp:sp modelId="{85DC83E7-1C52-4C4F-9A65-95D5290F943A}">
      <dsp:nvSpPr>
        <dsp:cNvPr id="0" name=""/>
        <dsp:cNvSpPr/>
      </dsp:nvSpPr>
      <dsp:spPr>
        <a:xfrm rot="9464742">
          <a:off x="1687484" y="2853323"/>
          <a:ext cx="255828" cy="446203"/>
        </a:xfrm>
        <a:prstGeom prst="rightArrow">
          <a:avLst>
            <a:gd name="adj1" fmla="val 60000"/>
            <a:gd name="adj2" fmla="val 50000"/>
          </a:avLst>
        </a:prstGeom>
        <a:gradFill rotWithShape="0">
          <a:gsLst>
            <a:gs pos="0">
              <a:schemeClr val="accent6">
                <a:shade val="90000"/>
                <a:hueOff val="379870"/>
                <a:satOff val="-15173"/>
                <a:lumOff val="35191"/>
                <a:alphaOff val="0"/>
                <a:satMod val="103000"/>
                <a:lumMod val="102000"/>
                <a:tint val="94000"/>
              </a:schemeClr>
            </a:gs>
            <a:gs pos="50000">
              <a:schemeClr val="accent6">
                <a:shade val="90000"/>
                <a:hueOff val="379870"/>
                <a:satOff val="-15173"/>
                <a:lumOff val="35191"/>
                <a:alphaOff val="0"/>
                <a:satMod val="110000"/>
                <a:lumMod val="100000"/>
                <a:shade val="100000"/>
              </a:schemeClr>
            </a:gs>
            <a:gs pos="100000">
              <a:schemeClr val="accent6">
                <a:shade val="90000"/>
                <a:hueOff val="379870"/>
                <a:satOff val="-15173"/>
                <a:lumOff val="3519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00000">
        <a:off x="1761374" y="2928031"/>
        <a:ext cx="179080" cy="267721"/>
      </dsp:txXfrm>
    </dsp:sp>
    <dsp:sp modelId="{E56FCBC2-AFB9-4CA1-8941-6C6A4D57774D}">
      <dsp:nvSpPr>
        <dsp:cNvPr id="0" name=""/>
        <dsp:cNvSpPr/>
      </dsp:nvSpPr>
      <dsp:spPr>
        <a:xfrm>
          <a:off x="131271" y="2796078"/>
          <a:ext cx="1528245" cy="1313622"/>
        </a:xfrm>
        <a:prstGeom prst="ellipse">
          <a:avLst/>
        </a:prstGeom>
        <a:gradFill rotWithShape="0">
          <a:gsLst>
            <a:gs pos="0">
              <a:schemeClr val="accent6">
                <a:alpha val="90000"/>
                <a:hueOff val="0"/>
                <a:satOff val="0"/>
                <a:lumOff val="0"/>
                <a:alphaOff val="-40000"/>
                <a:satMod val="103000"/>
                <a:lumMod val="102000"/>
                <a:tint val="94000"/>
              </a:schemeClr>
            </a:gs>
            <a:gs pos="50000">
              <a:schemeClr val="accent6">
                <a:alpha val="90000"/>
                <a:hueOff val="0"/>
                <a:satOff val="0"/>
                <a:lumOff val="0"/>
                <a:alphaOff val="-40000"/>
                <a:satMod val="110000"/>
                <a:lumMod val="100000"/>
                <a:shade val="100000"/>
              </a:schemeClr>
            </a:gs>
            <a:gs pos="100000">
              <a:schemeClr val="accent6">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Sécurité</a:t>
          </a:r>
          <a:endParaRPr lang="fr-FR" sz="1800" kern="1200" dirty="0">
            <a:latin typeface="Lucida Bright" panose="02040602050505020304" pitchFamily="18" charset="0"/>
          </a:endParaRPr>
        </a:p>
      </dsp:txBody>
      <dsp:txXfrm>
        <a:off x="355077" y="2988453"/>
        <a:ext cx="1080633" cy="9288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36094-8B14-4C05-8D12-E3DE40D742F5}">
      <dsp:nvSpPr>
        <dsp:cNvPr id="0" name=""/>
        <dsp:cNvSpPr/>
      </dsp:nvSpPr>
      <dsp:spPr>
        <a:xfrm>
          <a:off x="1434895" y="1852014"/>
          <a:ext cx="104068" cy="1040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038220-1564-43DA-BBC0-F1724E2AE95D}">
      <dsp:nvSpPr>
        <dsp:cNvPr id="0" name=""/>
        <dsp:cNvSpPr/>
      </dsp:nvSpPr>
      <dsp:spPr>
        <a:xfrm>
          <a:off x="1343731" y="1998109"/>
          <a:ext cx="104068" cy="104068"/>
        </a:xfrm>
        <a:prstGeom prst="ellipse">
          <a:avLst/>
        </a:prstGeom>
        <a:gradFill rotWithShape="0">
          <a:gsLst>
            <a:gs pos="0">
              <a:schemeClr val="accent3">
                <a:hueOff val="301178"/>
                <a:satOff val="11111"/>
                <a:lumOff val="-1634"/>
                <a:alphaOff val="0"/>
                <a:satMod val="103000"/>
                <a:lumMod val="102000"/>
                <a:tint val="94000"/>
              </a:schemeClr>
            </a:gs>
            <a:gs pos="50000">
              <a:schemeClr val="accent3">
                <a:hueOff val="301178"/>
                <a:satOff val="11111"/>
                <a:lumOff val="-1634"/>
                <a:alphaOff val="0"/>
                <a:satMod val="110000"/>
                <a:lumMod val="100000"/>
                <a:shade val="100000"/>
              </a:schemeClr>
            </a:gs>
            <a:gs pos="100000">
              <a:schemeClr val="accent3">
                <a:hueOff val="301178"/>
                <a:satOff val="11111"/>
                <a:lumOff val="-1634"/>
                <a:alphaOff val="0"/>
                <a:lumMod val="99000"/>
                <a:satMod val="120000"/>
                <a:shade val="78000"/>
              </a:schemeClr>
            </a:gs>
          </a:gsLst>
          <a:lin ang="5400000" scaled="0"/>
        </a:gradFill>
        <a:ln w="6350" cap="flat" cmpd="sng" algn="ctr">
          <a:solidFill>
            <a:schemeClr val="accent3">
              <a:hueOff val="301178"/>
              <a:satOff val="11111"/>
              <a:lumOff val="-163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4AFBA8-AD98-4C5E-B3E8-76D9BA3F6E0A}">
      <dsp:nvSpPr>
        <dsp:cNvPr id="0" name=""/>
        <dsp:cNvSpPr/>
      </dsp:nvSpPr>
      <dsp:spPr>
        <a:xfrm>
          <a:off x="1235084" y="2124595"/>
          <a:ext cx="104068" cy="104068"/>
        </a:xfrm>
        <a:prstGeom prst="ellipse">
          <a:avLst/>
        </a:prstGeom>
        <a:gradFill rotWithShape="0">
          <a:gsLst>
            <a:gs pos="0">
              <a:schemeClr val="accent3">
                <a:hueOff val="602355"/>
                <a:satOff val="22222"/>
                <a:lumOff val="-3268"/>
                <a:alphaOff val="0"/>
                <a:satMod val="103000"/>
                <a:lumMod val="102000"/>
                <a:tint val="94000"/>
              </a:schemeClr>
            </a:gs>
            <a:gs pos="50000">
              <a:schemeClr val="accent3">
                <a:hueOff val="602355"/>
                <a:satOff val="22222"/>
                <a:lumOff val="-3268"/>
                <a:alphaOff val="0"/>
                <a:satMod val="110000"/>
                <a:lumMod val="100000"/>
                <a:shade val="100000"/>
              </a:schemeClr>
            </a:gs>
            <a:gs pos="100000">
              <a:schemeClr val="accent3">
                <a:hueOff val="602355"/>
                <a:satOff val="22222"/>
                <a:lumOff val="-3268"/>
                <a:alphaOff val="0"/>
                <a:lumMod val="99000"/>
                <a:satMod val="120000"/>
                <a:shade val="78000"/>
              </a:schemeClr>
            </a:gs>
          </a:gsLst>
          <a:lin ang="5400000" scaled="0"/>
        </a:gradFill>
        <a:ln w="6350" cap="flat" cmpd="sng" algn="ctr">
          <a:solidFill>
            <a:schemeClr val="accent3">
              <a:hueOff val="602355"/>
              <a:satOff val="22222"/>
              <a:lumOff val="-326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3D5557-E8D0-463A-94A7-8ABC62D29D0B}">
      <dsp:nvSpPr>
        <dsp:cNvPr id="0" name=""/>
        <dsp:cNvSpPr/>
      </dsp:nvSpPr>
      <dsp:spPr>
        <a:xfrm>
          <a:off x="1364961" y="381675"/>
          <a:ext cx="104068" cy="104068"/>
        </a:xfrm>
        <a:prstGeom prst="ellipse">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w="6350" cap="flat" cmpd="sng" algn="ctr">
          <a:solidFill>
            <a:schemeClr val="accent3">
              <a:hueOff val="903533"/>
              <a:satOff val="33333"/>
              <a:lumOff val="-490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7647A2-EE94-483E-9858-7C8D978162E3}">
      <dsp:nvSpPr>
        <dsp:cNvPr id="0" name=""/>
        <dsp:cNvSpPr/>
      </dsp:nvSpPr>
      <dsp:spPr>
        <a:xfrm>
          <a:off x="1503997" y="298823"/>
          <a:ext cx="104068" cy="104068"/>
        </a:xfrm>
        <a:prstGeom prst="ellipse">
          <a:avLst/>
        </a:prstGeom>
        <a:gradFill rotWithShape="0">
          <a:gsLst>
            <a:gs pos="0">
              <a:schemeClr val="accent3">
                <a:hueOff val="1204711"/>
                <a:satOff val="44444"/>
                <a:lumOff val="-6536"/>
                <a:alphaOff val="0"/>
                <a:satMod val="103000"/>
                <a:lumMod val="102000"/>
                <a:tint val="94000"/>
              </a:schemeClr>
            </a:gs>
            <a:gs pos="50000">
              <a:schemeClr val="accent3">
                <a:hueOff val="1204711"/>
                <a:satOff val="44444"/>
                <a:lumOff val="-6536"/>
                <a:alphaOff val="0"/>
                <a:satMod val="110000"/>
                <a:lumMod val="100000"/>
                <a:shade val="100000"/>
              </a:schemeClr>
            </a:gs>
            <a:gs pos="100000">
              <a:schemeClr val="accent3">
                <a:hueOff val="1204711"/>
                <a:satOff val="44444"/>
                <a:lumOff val="-6536"/>
                <a:alphaOff val="0"/>
                <a:lumMod val="99000"/>
                <a:satMod val="120000"/>
                <a:shade val="78000"/>
              </a:schemeClr>
            </a:gs>
          </a:gsLst>
          <a:lin ang="5400000" scaled="0"/>
        </a:gradFill>
        <a:ln w="6350" cap="flat" cmpd="sng" algn="ctr">
          <a:solidFill>
            <a:schemeClr val="accent3">
              <a:hueOff val="1204711"/>
              <a:satOff val="44444"/>
              <a:lumOff val="-653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312FF6D-D4EA-4E34-9C29-19B98926EC24}">
      <dsp:nvSpPr>
        <dsp:cNvPr id="0" name=""/>
        <dsp:cNvSpPr/>
      </dsp:nvSpPr>
      <dsp:spPr>
        <a:xfrm>
          <a:off x="1642616" y="215972"/>
          <a:ext cx="104068" cy="104068"/>
        </a:xfrm>
        <a:prstGeom prst="ellipse">
          <a:avLst/>
        </a:prstGeom>
        <a:gradFill rotWithShape="0">
          <a:gsLst>
            <a:gs pos="0">
              <a:schemeClr val="accent3">
                <a:hueOff val="1505888"/>
                <a:satOff val="55556"/>
                <a:lumOff val="-8170"/>
                <a:alphaOff val="0"/>
                <a:satMod val="103000"/>
                <a:lumMod val="102000"/>
                <a:tint val="94000"/>
              </a:schemeClr>
            </a:gs>
            <a:gs pos="50000">
              <a:schemeClr val="accent3">
                <a:hueOff val="1505888"/>
                <a:satOff val="55556"/>
                <a:lumOff val="-8170"/>
                <a:alphaOff val="0"/>
                <a:satMod val="110000"/>
                <a:lumMod val="100000"/>
                <a:shade val="100000"/>
              </a:schemeClr>
            </a:gs>
            <a:gs pos="100000">
              <a:schemeClr val="accent3">
                <a:hueOff val="1505888"/>
                <a:satOff val="55556"/>
                <a:lumOff val="-8170"/>
                <a:alphaOff val="0"/>
                <a:lumMod val="99000"/>
                <a:satMod val="120000"/>
                <a:shade val="78000"/>
              </a:schemeClr>
            </a:gs>
          </a:gsLst>
          <a:lin ang="5400000" scaled="0"/>
        </a:gradFill>
        <a:ln w="6350" cap="flat" cmpd="sng" algn="ctr">
          <a:solidFill>
            <a:schemeClr val="accent3">
              <a:hueOff val="1505888"/>
              <a:satOff val="55556"/>
              <a:lumOff val="-817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716659-3112-487B-9226-823BFF489D75}">
      <dsp:nvSpPr>
        <dsp:cNvPr id="0" name=""/>
        <dsp:cNvSpPr/>
      </dsp:nvSpPr>
      <dsp:spPr>
        <a:xfrm>
          <a:off x="1781235" y="298823"/>
          <a:ext cx="104068" cy="104068"/>
        </a:xfrm>
        <a:prstGeom prst="ellipse">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w="6350" cap="flat" cmpd="sng" algn="ctr">
          <a:solidFill>
            <a:schemeClr val="accent3">
              <a:hueOff val="1807066"/>
              <a:satOff val="66667"/>
              <a:lumOff val="-98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6AD2DF5-C85B-4C67-A0FD-50A3F5F37111}">
      <dsp:nvSpPr>
        <dsp:cNvPr id="0" name=""/>
        <dsp:cNvSpPr/>
      </dsp:nvSpPr>
      <dsp:spPr>
        <a:xfrm>
          <a:off x="1920271" y="381675"/>
          <a:ext cx="104068" cy="104068"/>
        </a:xfrm>
        <a:prstGeom prst="ellipse">
          <a:avLst/>
        </a:prstGeom>
        <a:gradFill rotWithShape="0">
          <a:gsLst>
            <a:gs pos="0">
              <a:schemeClr val="accent3">
                <a:hueOff val="2108244"/>
                <a:satOff val="77778"/>
                <a:lumOff val="-11438"/>
                <a:alphaOff val="0"/>
                <a:satMod val="103000"/>
                <a:lumMod val="102000"/>
                <a:tint val="94000"/>
              </a:schemeClr>
            </a:gs>
            <a:gs pos="50000">
              <a:schemeClr val="accent3">
                <a:hueOff val="2108244"/>
                <a:satOff val="77778"/>
                <a:lumOff val="-11438"/>
                <a:alphaOff val="0"/>
                <a:satMod val="110000"/>
                <a:lumMod val="100000"/>
                <a:shade val="100000"/>
              </a:schemeClr>
            </a:gs>
            <a:gs pos="100000">
              <a:schemeClr val="accent3">
                <a:hueOff val="2108244"/>
                <a:satOff val="77778"/>
                <a:lumOff val="-11438"/>
                <a:alphaOff val="0"/>
                <a:lumMod val="99000"/>
                <a:satMod val="120000"/>
                <a:shade val="78000"/>
              </a:schemeClr>
            </a:gs>
          </a:gsLst>
          <a:lin ang="5400000" scaled="0"/>
        </a:gradFill>
        <a:ln w="6350" cap="flat" cmpd="sng" algn="ctr">
          <a:solidFill>
            <a:schemeClr val="accent3">
              <a:hueOff val="2108244"/>
              <a:satOff val="77778"/>
              <a:lumOff val="-1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3B85703-1463-4646-9F14-CE594CBD9AE3}">
      <dsp:nvSpPr>
        <dsp:cNvPr id="0" name=""/>
        <dsp:cNvSpPr/>
      </dsp:nvSpPr>
      <dsp:spPr>
        <a:xfrm>
          <a:off x="1642616" y="390789"/>
          <a:ext cx="104068" cy="104068"/>
        </a:xfrm>
        <a:prstGeom prst="ellipse">
          <a:avLst/>
        </a:prstGeom>
        <a:gradFill rotWithShape="0">
          <a:gsLst>
            <a:gs pos="0">
              <a:schemeClr val="accent3">
                <a:hueOff val="2409421"/>
                <a:satOff val="88889"/>
                <a:lumOff val="-13072"/>
                <a:alphaOff val="0"/>
                <a:satMod val="103000"/>
                <a:lumMod val="102000"/>
                <a:tint val="94000"/>
              </a:schemeClr>
            </a:gs>
            <a:gs pos="50000">
              <a:schemeClr val="accent3">
                <a:hueOff val="2409421"/>
                <a:satOff val="88889"/>
                <a:lumOff val="-13072"/>
                <a:alphaOff val="0"/>
                <a:satMod val="110000"/>
                <a:lumMod val="100000"/>
                <a:shade val="100000"/>
              </a:schemeClr>
            </a:gs>
            <a:gs pos="100000">
              <a:schemeClr val="accent3">
                <a:hueOff val="2409421"/>
                <a:satOff val="88889"/>
                <a:lumOff val="-13072"/>
                <a:alphaOff val="0"/>
                <a:lumMod val="99000"/>
                <a:satMod val="120000"/>
                <a:shade val="78000"/>
              </a:schemeClr>
            </a:gs>
          </a:gsLst>
          <a:lin ang="5400000" scaled="0"/>
        </a:gradFill>
        <a:ln w="6350" cap="flat" cmpd="sng" algn="ctr">
          <a:solidFill>
            <a:schemeClr val="accent3">
              <a:hueOff val="2409421"/>
              <a:satOff val="88889"/>
              <a:lumOff val="-1307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F732F6D-C181-4BBB-AF07-1B073018246F}">
      <dsp:nvSpPr>
        <dsp:cNvPr id="0" name=""/>
        <dsp:cNvSpPr/>
      </dsp:nvSpPr>
      <dsp:spPr>
        <a:xfrm>
          <a:off x="1642616" y="565605"/>
          <a:ext cx="104068" cy="104068"/>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63DDB5-CD4C-48C6-A16D-5F4C5ABFE0B3}">
      <dsp:nvSpPr>
        <dsp:cNvPr id="0" name=""/>
        <dsp:cNvSpPr/>
      </dsp:nvSpPr>
      <dsp:spPr>
        <a:xfrm>
          <a:off x="795915" y="2504722"/>
          <a:ext cx="2244548" cy="6020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5096"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Fournisseur</a:t>
          </a:r>
          <a:endParaRPr lang="fr-FR" sz="2500" kern="1200" dirty="0"/>
        </a:p>
      </dsp:txBody>
      <dsp:txXfrm>
        <a:off x="825305" y="2534112"/>
        <a:ext cx="2185768" cy="543274"/>
      </dsp:txXfrm>
    </dsp:sp>
    <dsp:sp modelId="{EE32FBD2-00DA-4726-A508-E426CF7C130A}">
      <dsp:nvSpPr>
        <dsp:cNvPr id="0" name=""/>
        <dsp:cNvSpPr/>
      </dsp:nvSpPr>
      <dsp:spPr>
        <a:xfrm>
          <a:off x="173586" y="1914819"/>
          <a:ext cx="1040684" cy="104061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a:ln>
          <a:noFill/>
        </a:ln>
        <a:effectLst/>
      </dsp:spPr>
      <dsp:style>
        <a:lnRef idx="0">
          <a:scrgbClr r="0" g="0" b="0"/>
        </a:lnRef>
        <a:fillRef idx="1">
          <a:scrgbClr r="0" g="0" b="0"/>
        </a:fillRef>
        <a:effectRef idx="2">
          <a:scrgbClr r="0" g="0" b="0"/>
        </a:effectRef>
        <a:fontRef idx="minor"/>
      </dsp:style>
    </dsp:sp>
    <dsp:sp modelId="{A59BC360-E511-415C-9F35-F249D3D67A80}">
      <dsp:nvSpPr>
        <dsp:cNvPr id="0" name=""/>
        <dsp:cNvSpPr/>
      </dsp:nvSpPr>
      <dsp:spPr>
        <a:xfrm>
          <a:off x="1744603" y="1327125"/>
          <a:ext cx="2244548" cy="602054"/>
        </a:xfrm>
        <a:prstGeom prst="round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5096"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Gérant</a:t>
          </a:r>
          <a:endParaRPr lang="fr-FR" sz="2500" kern="1200" dirty="0"/>
        </a:p>
      </dsp:txBody>
      <dsp:txXfrm>
        <a:off x="1773993" y="1356515"/>
        <a:ext cx="2185768" cy="543274"/>
      </dsp:txXfrm>
    </dsp:sp>
    <dsp:sp modelId="{D1CE7B70-9CC3-4046-B96E-FE11685604CF}">
      <dsp:nvSpPr>
        <dsp:cNvPr id="0" name=""/>
        <dsp:cNvSpPr/>
      </dsp:nvSpPr>
      <dsp:spPr>
        <a:xfrm>
          <a:off x="1122274" y="737222"/>
          <a:ext cx="1040684" cy="104061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58907-65E5-42CE-A99B-6FA8223876E6}">
      <dsp:nvSpPr>
        <dsp:cNvPr id="0" name=""/>
        <dsp:cNvSpPr/>
      </dsp:nvSpPr>
      <dsp:spPr>
        <a:xfrm>
          <a:off x="1465353" y="176842"/>
          <a:ext cx="3509653" cy="1218856"/>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8E2BA-F4EF-41F6-BF40-4561FB817552}">
      <dsp:nvSpPr>
        <dsp:cNvPr id="0" name=""/>
        <dsp:cNvSpPr/>
      </dsp:nvSpPr>
      <dsp:spPr>
        <a:xfrm>
          <a:off x="2885538" y="3161408"/>
          <a:ext cx="680165" cy="435305"/>
        </a:xfrm>
        <a:prstGeom prst="downArrow">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AF87919A-5C60-446B-B4EE-91C5AAEAF8B5}">
      <dsp:nvSpPr>
        <dsp:cNvPr id="0" name=""/>
        <dsp:cNvSpPr/>
      </dsp:nvSpPr>
      <dsp:spPr>
        <a:xfrm>
          <a:off x="927271" y="3509653"/>
          <a:ext cx="4596698" cy="81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accent6"/>
              </a:solidFill>
              <a:latin typeface="Lucida Bright" panose="02040602050505020304" pitchFamily="18" charset="0"/>
            </a:rPr>
            <a:t>Déploiement manuel</a:t>
          </a:r>
          <a:endParaRPr lang="fr-FR" sz="2400" kern="1200" dirty="0">
            <a:solidFill>
              <a:schemeClr val="accent6"/>
            </a:solidFill>
            <a:latin typeface="Lucida Bright" panose="02040602050505020304" pitchFamily="18" charset="0"/>
          </a:endParaRPr>
        </a:p>
      </dsp:txBody>
      <dsp:txXfrm>
        <a:off x="927271" y="3509653"/>
        <a:ext cx="4596698" cy="816198"/>
      </dsp:txXfrm>
    </dsp:sp>
    <dsp:sp modelId="{0AE33E01-0C4E-4D8C-A04F-4F5AE729F533}">
      <dsp:nvSpPr>
        <dsp:cNvPr id="0" name=""/>
        <dsp:cNvSpPr/>
      </dsp:nvSpPr>
      <dsp:spPr>
        <a:xfrm>
          <a:off x="2001323" y="244859"/>
          <a:ext cx="1904462" cy="1904462"/>
        </a:xfrm>
        <a:prstGeom prst="ellipse">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fr-FR" sz="2600" kern="1200" dirty="0" smtClean="0">
              <a:latin typeface="Lucida Bright" panose="02040602050505020304" pitchFamily="18" charset="0"/>
            </a:rPr>
            <a:t>Tests non achevés</a:t>
          </a:r>
          <a:endParaRPr lang="fr-FR" sz="2600" kern="1200" dirty="0">
            <a:latin typeface="Lucida Bright" panose="02040602050505020304" pitchFamily="18" charset="0"/>
          </a:endParaRPr>
        </a:p>
      </dsp:txBody>
      <dsp:txXfrm>
        <a:off x="2280225" y="523761"/>
        <a:ext cx="1346658" cy="1346658"/>
      </dsp:txXfrm>
    </dsp:sp>
    <dsp:sp modelId="{F5D90483-E7A0-4668-A82F-F69DA42F9EBC}">
      <dsp:nvSpPr>
        <dsp:cNvPr id="0" name=""/>
        <dsp:cNvSpPr/>
      </dsp:nvSpPr>
      <dsp:spPr>
        <a:xfrm>
          <a:off x="1321158" y="27206"/>
          <a:ext cx="3808925" cy="3047140"/>
        </a:xfrm>
        <a:prstGeom prst="funnel">
          <a:avLst/>
        </a:prstGeom>
        <a:solidFill>
          <a:schemeClr val="lt1">
            <a:alpha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91856-0F48-4862-A13B-EE1FECB1AFE3}">
      <dsp:nvSpPr>
        <dsp:cNvPr id="0" name=""/>
        <dsp:cNvSpPr/>
      </dsp:nvSpPr>
      <dsp:spPr>
        <a:xfrm>
          <a:off x="2521023" y="1473957"/>
          <a:ext cx="1801504" cy="1801504"/>
        </a:xfrm>
        <a:prstGeom prst="gear9">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latin typeface="Lucida Bright" panose="02040602050505020304" pitchFamily="18" charset="0"/>
            </a:rPr>
            <a:t>Web services REST</a:t>
          </a:r>
          <a:endParaRPr lang="fr-FR" sz="1800" kern="1200" dirty="0">
            <a:latin typeface="Lucida Bright" panose="02040602050505020304" pitchFamily="18" charset="0"/>
          </a:endParaRPr>
        </a:p>
      </dsp:txBody>
      <dsp:txXfrm>
        <a:off x="2883205" y="1895951"/>
        <a:ext cx="1077140" cy="926010"/>
      </dsp:txXfrm>
    </dsp:sp>
    <dsp:sp modelId="{78E1EBAE-844A-4714-9160-1C598FDA0D03}">
      <dsp:nvSpPr>
        <dsp:cNvPr id="0" name=""/>
        <dsp:cNvSpPr/>
      </dsp:nvSpPr>
      <dsp:spPr>
        <a:xfrm>
          <a:off x="1472875" y="1048147"/>
          <a:ext cx="1310184" cy="1310184"/>
        </a:xfrm>
        <a:prstGeom prst="gear6">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latin typeface="Lucida Bright" panose="02040602050505020304" pitchFamily="18" charset="0"/>
            </a:rPr>
            <a:t>App mobile</a:t>
          </a:r>
          <a:endParaRPr lang="fr-FR" sz="1400" kern="1200" dirty="0">
            <a:latin typeface="Lucida Bright" panose="02040602050505020304" pitchFamily="18" charset="0"/>
          </a:endParaRPr>
        </a:p>
      </dsp:txBody>
      <dsp:txXfrm>
        <a:off x="1802718" y="1379983"/>
        <a:ext cx="650498" cy="646512"/>
      </dsp:txXfrm>
    </dsp:sp>
    <dsp:sp modelId="{2E734F68-A96E-4F83-ACB6-366F6A1D3A69}">
      <dsp:nvSpPr>
        <dsp:cNvPr id="0" name=""/>
        <dsp:cNvSpPr/>
      </dsp:nvSpPr>
      <dsp:spPr>
        <a:xfrm rot="20700000">
          <a:off x="2206712" y="144254"/>
          <a:ext cx="1283713" cy="1283713"/>
        </a:xfrm>
        <a:prstGeom prst="gear6">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latin typeface="Lucida Bright" panose="02040602050505020304" pitchFamily="18" charset="0"/>
            </a:rPr>
            <a:t>App web</a:t>
          </a:r>
          <a:endParaRPr lang="fr-FR" sz="1400" kern="1200" dirty="0">
            <a:latin typeface="Lucida Bright" panose="02040602050505020304" pitchFamily="18" charset="0"/>
          </a:endParaRPr>
        </a:p>
      </dsp:txBody>
      <dsp:txXfrm rot="-20700000">
        <a:off x="2488268" y="425810"/>
        <a:ext cx="720601" cy="720601"/>
      </dsp:txXfrm>
    </dsp:sp>
    <dsp:sp modelId="{0977F178-C24E-406A-A2C7-DDCDC4E0E53F}">
      <dsp:nvSpPr>
        <dsp:cNvPr id="0" name=""/>
        <dsp:cNvSpPr/>
      </dsp:nvSpPr>
      <dsp:spPr>
        <a:xfrm>
          <a:off x="2372676" y="1207655"/>
          <a:ext cx="2305925" cy="2305925"/>
        </a:xfrm>
        <a:prstGeom prst="circularArrow">
          <a:avLst>
            <a:gd name="adj1" fmla="val 4687"/>
            <a:gd name="adj2" fmla="val 299029"/>
            <a:gd name="adj3" fmla="val 2489431"/>
            <a:gd name="adj4" fmla="val 15920117"/>
            <a:gd name="adj5" fmla="val 5469"/>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D7F9F5-8EF8-43C4-8932-0086FB91F387}">
      <dsp:nvSpPr>
        <dsp:cNvPr id="0" name=""/>
        <dsp:cNvSpPr/>
      </dsp:nvSpPr>
      <dsp:spPr>
        <a:xfrm>
          <a:off x="1240844" y="762196"/>
          <a:ext cx="1675398" cy="1675398"/>
        </a:xfrm>
        <a:prstGeom prst="leftCircularArrow">
          <a:avLst>
            <a:gd name="adj1" fmla="val 6452"/>
            <a:gd name="adj2" fmla="val 429999"/>
            <a:gd name="adj3" fmla="val 10489124"/>
            <a:gd name="adj4" fmla="val 14837806"/>
            <a:gd name="adj5" fmla="val 7527"/>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8BC377-4341-4E6A-9F26-44DB2022C137}">
      <dsp:nvSpPr>
        <dsp:cNvPr id="0" name=""/>
        <dsp:cNvSpPr/>
      </dsp:nvSpPr>
      <dsp:spPr>
        <a:xfrm>
          <a:off x="1909776" y="-132984"/>
          <a:ext cx="1806417" cy="1806417"/>
        </a:xfrm>
        <a:prstGeom prst="circularArrow">
          <a:avLst>
            <a:gd name="adj1" fmla="val 5984"/>
            <a:gd name="adj2" fmla="val 394124"/>
            <a:gd name="adj3" fmla="val 13313824"/>
            <a:gd name="adj4" fmla="val 10508221"/>
            <a:gd name="adj5" fmla="val 6981"/>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8793E-90AD-4CFE-BDFC-B0317B8B4F88}">
      <dsp:nvSpPr>
        <dsp:cNvPr id="0" name=""/>
        <dsp:cNvSpPr/>
      </dsp:nvSpPr>
      <dsp:spPr>
        <a:xfrm rot="5400000">
          <a:off x="837250" y="801478"/>
          <a:ext cx="708838" cy="806987"/>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7ACFE6B-9A36-40B9-9FE3-4C3EDCACEBE7}">
      <dsp:nvSpPr>
        <dsp:cNvPr id="0" name=""/>
        <dsp:cNvSpPr/>
      </dsp:nvSpPr>
      <dsp:spPr>
        <a:xfrm>
          <a:off x="256449" y="15716"/>
          <a:ext cx="1979271" cy="835248"/>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latin typeface="Lucida Bright" panose="02040602050505020304" pitchFamily="18" charset="0"/>
            </a:rPr>
            <a:t>Automatisation des processus métiers</a:t>
          </a:r>
          <a:endParaRPr lang="fr-FR" sz="1600" kern="1200" dirty="0">
            <a:latin typeface="Lucida Bright" panose="02040602050505020304" pitchFamily="18" charset="0"/>
          </a:endParaRPr>
        </a:p>
      </dsp:txBody>
      <dsp:txXfrm>
        <a:off x="297230" y="56497"/>
        <a:ext cx="1897709" cy="753686"/>
      </dsp:txXfrm>
    </dsp:sp>
    <dsp:sp modelId="{7184E948-B38B-4B6A-8E4E-5D83AD679534}">
      <dsp:nvSpPr>
        <dsp:cNvPr id="0" name=""/>
        <dsp:cNvSpPr/>
      </dsp:nvSpPr>
      <dsp:spPr>
        <a:xfrm>
          <a:off x="1842718" y="95376"/>
          <a:ext cx="867868" cy="675084"/>
        </a:xfrm>
        <a:prstGeom prst="rect">
          <a:avLst/>
        </a:prstGeom>
        <a:noFill/>
        <a:ln>
          <a:noFill/>
        </a:ln>
        <a:effectLst/>
      </dsp:spPr>
      <dsp:style>
        <a:lnRef idx="0">
          <a:scrgbClr r="0" g="0" b="0"/>
        </a:lnRef>
        <a:fillRef idx="0">
          <a:scrgbClr r="0" g="0" b="0"/>
        </a:fillRef>
        <a:effectRef idx="0">
          <a:scrgbClr r="0" g="0" b="0"/>
        </a:effectRef>
        <a:fontRef idx="minor"/>
      </dsp:style>
    </dsp:sp>
    <dsp:sp modelId="{CC738BE3-4CF8-445B-8751-ADEED1D71046}">
      <dsp:nvSpPr>
        <dsp:cNvPr id="0" name=""/>
        <dsp:cNvSpPr/>
      </dsp:nvSpPr>
      <dsp:spPr>
        <a:xfrm rot="5400000">
          <a:off x="2079190" y="1739737"/>
          <a:ext cx="708838" cy="806987"/>
        </a:xfrm>
        <a:prstGeom prst="bentUpArrow">
          <a:avLst>
            <a:gd name="adj1" fmla="val 32840"/>
            <a:gd name="adj2" fmla="val 25000"/>
            <a:gd name="adj3" fmla="val 35780"/>
          </a:avLst>
        </a:prstGeom>
        <a:solidFill>
          <a:schemeClr val="accent3">
            <a:tint val="50000"/>
            <a:hueOff val="1955669"/>
            <a:satOff val="100000"/>
            <a:lumOff val="10532"/>
            <a:alphaOff val="0"/>
          </a:schemeClr>
        </a:solidFill>
        <a:ln>
          <a:noFill/>
        </a:ln>
        <a:effectLst/>
      </dsp:spPr>
      <dsp:style>
        <a:lnRef idx="0">
          <a:scrgbClr r="0" g="0" b="0"/>
        </a:lnRef>
        <a:fillRef idx="1">
          <a:scrgbClr r="0" g="0" b="0"/>
        </a:fillRef>
        <a:effectRef idx="2">
          <a:scrgbClr r="0" g="0" b="0"/>
        </a:effectRef>
        <a:fontRef idx="minor"/>
      </dsp:style>
    </dsp:sp>
    <dsp:sp modelId="{5961479B-E2E6-42E6-8C77-48B0630A5346}">
      <dsp:nvSpPr>
        <dsp:cNvPr id="0" name=""/>
        <dsp:cNvSpPr/>
      </dsp:nvSpPr>
      <dsp:spPr>
        <a:xfrm>
          <a:off x="1564048" y="953975"/>
          <a:ext cx="2107178" cy="835248"/>
        </a:xfrm>
        <a:prstGeom prst="roundRect">
          <a:avLst>
            <a:gd name="adj" fmla="val 1667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latin typeface="Lucida Bright" panose="02040602050505020304" pitchFamily="18" charset="0"/>
            </a:rPr>
            <a:t>Prise de décision facile et fiable</a:t>
          </a:r>
          <a:endParaRPr lang="fr-FR" sz="1600" kern="1200" dirty="0">
            <a:latin typeface="Lucida Bright" panose="02040602050505020304" pitchFamily="18" charset="0"/>
          </a:endParaRPr>
        </a:p>
      </dsp:txBody>
      <dsp:txXfrm>
        <a:off x="1604829" y="994756"/>
        <a:ext cx="2025616" cy="753686"/>
      </dsp:txXfrm>
    </dsp:sp>
    <dsp:sp modelId="{F03B37BA-EDA2-4556-9487-D387D850CFA2}">
      <dsp:nvSpPr>
        <dsp:cNvPr id="0" name=""/>
        <dsp:cNvSpPr/>
      </dsp:nvSpPr>
      <dsp:spPr>
        <a:xfrm>
          <a:off x="3084658" y="1033635"/>
          <a:ext cx="867868" cy="675084"/>
        </a:xfrm>
        <a:prstGeom prst="rect">
          <a:avLst/>
        </a:prstGeom>
        <a:noFill/>
        <a:ln>
          <a:noFill/>
        </a:ln>
        <a:effectLst/>
      </dsp:spPr>
      <dsp:style>
        <a:lnRef idx="0">
          <a:scrgbClr r="0" g="0" b="0"/>
        </a:lnRef>
        <a:fillRef idx="0">
          <a:scrgbClr r="0" g="0" b="0"/>
        </a:fillRef>
        <a:effectRef idx="0">
          <a:scrgbClr r="0" g="0" b="0"/>
        </a:effectRef>
        <a:fontRef idx="minor"/>
      </dsp:style>
    </dsp:sp>
    <dsp:sp modelId="{5C7898C7-9CCE-4F0F-9455-F5C37EB0B7DC}">
      <dsp:nvSpPr>
        <dsp:cNvPr id="0" name=""/>
        <dsp:cNvSpPr/>
      </dsp:nvSpPr>
      <dsp:spPr>
        <a:xfrm>
          <a:off x="2816172" y="1907951"/>
          <a:ext cx="2017026" cy="835248"/>
        </a:xfrm>
        <a:prstGeom prst="roundRect">
          <a:avLst>
            <a:gd name="adj" fmla="val 1667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latin typeface="Lucida Bright" panose="02040602050505020304" pitchFamily="18" charset="0"/>
            </a:rPr>
            <a:t>Gain en productivité</a:t>
          </a:r>
          <a:endParaRPr lang="fr-FR" sz="1600" kern="1200" dirty="0">
            <a:latin typeface="Lucida Bright" panose="02040602050505020304" pitchFamily="18" charset="0"/>
          </a:endParaRPr>
        </a:p>
      </dsp:txBody>
      <dsp:txXfrm>
        <a:off x="2856953" y="1948732"/>
        <a:ext cx="1935464" cy="753686"/>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09DB0-6463-481D-8C45-A39C414810A6}" type="datetimeFigureOut">
              <a:rPr lang="fr-FR" smtClean="0"/>
              <a:t>29/08/2017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AA445-CFEA-4DC7-8BBC-9F291A3C1F42}" type="slidenum">
              <a:rPr lang="fr-FR" smtClean="0"/>
              <a:t>‹N°›</a:t>
            </a:fld>
            <a:endParaRPr lang="fr-FR"/>
          </a:p>
        </p:txBody>
      </p:sp>
    </p:spTree>
    <p:extLst>
      <p:ext uri="{BB962C8B-B14F-4D97-AF65-F5344CB8AC3E}">
        <p14:creationId xmlns:p14="http://schemas.microsoft.com/office/powerpoint/2010/main" val="158148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a:t>
            </a:fld>
            <a:endParaRPr lang="fr-FR"/>
          </a:p>
        </p:txBody>
      </p:sp>
    </p:spTree>
    <p:extLst>
      <p:ext uri="{BB962C8B-B14F-4D97-AF65-F5344CB8AC3E}">
        <p14:creationId xmlns:p14="http://schemas.microsoft.com/office/powerpoint/2010/main" val="225358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10</a:t>
            </a:fld>
            <a:endParaRPr lang="fr-FR"/>
          </a:p>
        </p:txBody>
      </p:sp>
    </p:spTree>
    <p:extLst>
      <p:ext uri="{BB962C8B-B14F-4D97-AF65-F5344CB8AC3E}">
        <p14:creationId xmlns:p14="http://schemas.microsoft.com/office/powerpoint/2010/main" val="2560670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11</a:t>
            </a:fld>
            <a:endParaRPr lang="fr-FR"/>
          </a:p>
        </p:txBody>
      </p:sp>
    </p:spTree>
    <p:extLst>
      <p:ext uri="{BB962C8B-B14F-4D97-AF65-F5344CB8AC3E}">
        <p14:creationId xmlns:p14="http://schemas.microsoft.com/office/powerpoint/2010/main" val="3146281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200" kern="1200" dirty="0" smtClean="0">
                <a:solidFill>
                  <a:schemeClr val="tx1"/>
                </a:solidFill>
                <a:effectLst/>
                <a:latin typeface="+mn-lt"/>
                <a:ea typeface="+mn-ea"/>
                <a:cs typeface="+mn-cs"/>
              </a:rPr>
              <a:t>Une architecture logicielle exprime donc un schéma d’organisation structurelle fondamentale pour des systèmes logiciels. Il fournit un ensemble de sous-systèmes prédéfinis, spécifie leur responsabilité, et inclut des règles et des guides pour organiser les relations entre eux. L’architecture logicielle du projet subit un certain nombre de forces, le choix d’une architecture logiciel constitue un défi technologique. </a:t>
            </a:r>
          </a:p>
          <a:p>
            <a:pPr marL="0" marR="0" indent="0" algn="l" defTabSz="914400" rtl="0" eaLnBrk="1" fontAlgn="auto" latinLnBrk="0" hangingPunct="1">
              <a:lnSpc>
                <a:spcPct val="100000"/>
              </a:lnSpc>
              <a:spcBef>
                <a:spcPts val="0"/>
              </a:spcBef>
              <a:spcAft>
                <a:spcPts val="0"/>
              </a:spcAft>
              <a:buClrTx/>
              <a:buSzTx/>
              <a:buFontTx/>
              <a:buNone/>
              <a:tabLst/>
              <a:defRPr/>
            </a:pPr>
            <a:endParaRPr lang="fr-C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CA" sz="1200" kern="1200" dirty="0" smtClean="0">
                <a:solidFill>
                  <a:schemeClr val="tx1"/>
                </a:solidFill>
                <a:effectLst/>
                <a:latin typeface="+mn-lt"/>
                <a:ea typeface="+mn-ea"/>
                <a:cs typeface="+mn-cs"/>
              </a:rPr>
              <a:t>. Le SOA est une architecture logicielle qui s’appuie sur différents services simples. Elle permet de subdiviser une fonctionnalité en un ensemble de fonctions concrètes et basiques, nommé services, fournies par des composants web.</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12</a:t>
            </a:fld>
            <a:endParaRPr lang="fr-FR"/>
          </a:p>
        </p:txBody>
      </p:sp>
    </p:spTree>
    <p:extLst>
      <p:ext uri="{BB962C8B-B14F-4D97-AF65-F5344CB8AC3E}">
        <p14:creationId xmlns:p14="http://schemas.microsoft.com/office/powerpoint/2010/main" val="6324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200" kern="1200" dirty="0" smtClean="0">
                <a:solidFill>
                  <a:schemeClr val="tx1"/>
                </a:solidFill>
                <a:effectLst/>
                <a:latin typeface="+mn-lt"/>
                <a:ea typeface="+mn-ea"/>
                <a:cs typeface="+mn-cs"/>
              </a:rPr>
              <a:t>Le Framework Spring est un conteneur dit léger qui permet d’obtenir une infrastructure similaire à celle d’un serveur d’application Java EE plus lourd. Spring Boot permet d’obtenir une application Spring (micro service) avec un minimum d’effort.</a:t>
            </a:r>
            <a:endParaRPr lang="fr-FR" sz="1200" kern="1200" dirty="0" smtClean="0">
              <a:solidFill>
                <a:schemeClr val="tx1"/>
              </a:solidFill>
              <a:effectLst/>
              <a:latin typeface="+mn-lt"/>
              <a:ea typeface="+mn-ea"/>
              <a:cs typeface="+mn-cs"/>
            </a:endParaRPr>
          </a:p>
          <a:p>
            <a:endParaRPr lang="fr-FR" dirty="0" smtClean="0"/>
          </a:p>
          <a:p>
            <a:r>
              <a:rPr lang="fr-CA" sz="1200" kern="1200" dirty="0" smtClean="0">
                <a:solidFill>
                  <a:schemeClr val="tx1"/>
                </a:solidFill>
                <a:effectLst/>
                <a:latin typeface="+mn-lt"/>
                <a:ea typeface="+mn-ea"/>
                <a:cs typeface="+mn-cs"/>
              </a:rPr>
              <a:t>Donc, s’il fallait résumer Spring Boot par un seul mot, ce serait "Simplicité". Spring Boot a été conçu pour rendre la vie du développeur plus simple et lui permettre de se concentrer sur le cœur de l’application et non pas sur les aspects annexes : configuration, tests, sécurité, déploiement, etc.</a:t>
            </a:r>
          </a:p>
          <a:p>
            <a:endParaRPr lang="fr-C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CA" sz="1200" kern="1200" dirty="0" err="1" smtClean="0">
                <a:solidFill>
                  <a:schemeClr val="tx1"/>
                </a:solidFill>
                <a:effectLst/>
                <a:latin typeface="+mn-lt"/>
                <a:ea typeface="+mn-ea"/>
                <a:cs typeface="+mn-cs"/>
              </a:rPr>
              <a:t>Firebird</a:t>
            </a:r>
            <a:r>
              <a:rPr lang="fr-CA" sz="1200" kern="1200" dirty="0" smtClean="0">
                <a:solidFill>
                  <a:schemeClr val="tx1"/>
                </a:solidFill>
                <a:effectLst/>
                <a:latin typeface="+mn-lt"/>
                <a:ea typeface="+mn-ea"/>
                <a:cs typeface="+mn-cs"/>
              </a:rPr>
              <a:t>), ou propriétaires (comme Oracle, Sybase, DB2, </a:t>
            </a:r>
            <a:r>
              <a:rPr lang="fr-CA" sz="1200" kern="1200" dirty="0" err="1" smtClean="0">
                <a:solidFill>
                  <a:schemeClr val="tx1"/>
                </a:solidFill>
                <a:effectLst/>
                <a:latin typeface="+mn-lt"/>
                <a:ea typeface="+mn-ea"/>
                <a:cs typeface="+mn-cs"/>
              </a:rPr>
              <a:t>Informix</a:t>
            </a:r>
            <a:r>
              <a:rPr lang="fr-CA" sz="1200" kern="1200" dirty="0" smtClean="0">
                <a:solidFill>
                  <a:schemeClr val="tx1"/>
                </a:solidFill>
                <a:effectLst/>
                <a:latin typeface="+mn-lt"/>
                <a:ea typeface="+mn-ea"/>
                <a:cs typeface="+mn-cs"/>
              </a:rPr>
              <a:t> et Microsoft SQL Server). Comme les projets libres Apache et Linux, PostgreSQL n'est pas contrôlé par une seule entreprise, mais est fondé sur une communauté mondiale de développeurs et d'entreprises.</a:t>
            </a:r>
            <a:endParaRPr lang="fr-FR" sz="1200" kern="1200" dirty="0" smtClean="0">
              <a:solidFill>
                <a:schemeClr val="tx1"/>
              </a:solidFill>
              <a:effectLst/>
              <a:latin typeface="+mn-lt"/>
              <a:ea typeface="+mn-ea"/>
              <a:cs typeface="+mn-cs"/>
            </a:endParaRPr>
          </a:p>
          <a:p>
            <a:r>
              <a:rPr lang="fr-CA" sz="1200" kern="1200" dirty="0" smtClean="0">
                <a:solidFill>
                  <a:schemeClr val="tx1"/>
                </a:solidFill>
                <a:effectLst/>
                <a:latin typeface="+mn-lt"/>
                <a:ea typeface="+mn-ea"/>
                <a:cs typeface="+mn-cs"/>
              </a:rPr>
              <a:t>PostgreSQL est largement reconnu pour son comportement stable, proche d’Oracle. Mais aussi pour ses possibilités de programmation étendues.</a:t>
            </a:r>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13</a:t>
            </a:fld>
            <a:endParaRPr lang="fr-FR"/>
          </a:p>
        </p:txBody>
      </p:sp>
    </p:spTree>
    <p:extLst>
      <p:ext uri="{BB962C8B-B14F-4D97-AF65-F5344CB8AC3E}">
        <p14:creationId xmlns:p14="http://schemas.microsoft.com/office/powerpoint/2010/main" val="2635802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14</a:t>
            </a:fld>
            <a:endParaRPr lang="fr-FR"/>
          </a:p>
        </p:txBody>
      </p:sp>
    </p:spTree>
    <p:extLst>
      <p:ext uri="{BB962C8B-B14F-4D97-AF65-F5344CB8AC3E}">
        <p14:creationId xmlns:p14="http://schemas.microsoft.com/office/powerpoint/2010/main" val="351213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15</a:t>
            </a:fld>
            <a:endParaRPr lang="fr-FR"/>
          </a:p>
        </p:txBody>
      </p:sp>
    </p:spTree>
    <p:extLst>
      <p:ext uri="{BB962C8B-B14F-4D97-AF65-F5344CB8AC3E}">
        <p14:creationId xmlns:p14="http://schemas.microsoft.com/office/powerpoint/2010/main" val="427453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16</a:t>
            </a:fld>
            <a:endParaRPr lang="fr-FR"/>
          </a:p>
        </p:txBody>
      </p:sp>
    </p:spTree>
    <p:extLst>
      <p:ext uri="{BB962C8B-B14F-4D97-AF65-F5344CB8AC3E}">
        <p14:creationId xmlns:p14="http://schemas.microsoft.com/office/powerpoint/2010/main" val="408817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17</a:t>
            </a:fld>
            <a:endParaRPr lang="fr-FR"/>
          </a:p>
        </p:txBody>
      </p:sp>
    </p:spTree>
    <p:extLst>
      <p:ext uri="{BB962C8B-B14F-4D97-AF65-F5344CB8AC3E}">
        <p14:creationId xmlns:p14="http://schemas.microsoft.com/office/powerpoint/2010/main" val="1268937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18</a:t>
            </a:fld>
            <a:endParaRPr lang="fr-FR"/>
          </a:p>
        </p:txBody>
      </p:sp>
    </p:spTree>
    <p:extLst>
      <p:ext uri="{BB962C8B-B14F-4D97-AF65-F5344CB8AC3E}">
        <p14:creationId xmlns:p14="http://schemas.microsoft.com/office/powerpoint/2010/main" val="1298935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19</a:t>
            </a:fld>
            <a:endParaRPr lang="fr-FR"/>
          </a:p>
        </p:txBody>
      </p:sp>
    </p:spTree>
    <p:extLst>
      <p:ext uri="{BB962C8B-B14F-4D97-AF65-F5344CB8AC3E}">
        <p14:creationId xmlns:p14="http://schemas.microsoft.com/office/powerpoint/2010/main" val="166095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a:t>
            </a:fld>
            <a:endParaRPr lang="fr-FR"/>
          </a:p>
        </p:txBody>
      </p:sp>
    </p:spTree>
    <p:extLst>
      <p:ext uri="{BB962C8B-B14F-4D97-AF65-F5344CB8AC3E}">
        <p14:creationId xmlns:p14="http://schemas.microsoft.com/office/powerpoint/2010/main" val="326315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20</a:t>
            </a:fld>
            <a:endParaRPr lang="fr-FR"/>
          </a:p>
        </p:txBody>
      </p:sp>
    </p:spTree>
    <p:extLst>
      <p:ext uri="{BB962C8B-B14F-4D97-AF65-F5344CB8AC3E}">
        <p14:creationId xmlns:p14="http://schemas.microsoft.com/office/powerpoint/2010/main" val="620629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21</a:t>
            </a:fld>
            <a:endParaRPr lang="fr-FR"/>
          </a:p>
        </p:txBody>
      </p:sp>
    </p:spTree>
    <p:extLst>
      <p:ext uri="{BB962C8B-B14F-4D97-AF65-F5344CB8AC3E}">
        <p14:creationId xmlns:p14="http://schemas.microsoft.com/office/powerpoint/2010/main" val="1741327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22</a:t>
            </a:fld>
            <a:endParaRPr lang="fr-FR"/>
          </a:p>
        </p:txBody>
      </p:sp>
    </p:spTree>
    <p:extLst>
      <p:ext uri="{BB962C8B-B14F-4D97-AF65-F5344CB8AC3E}">
        <p14:creationId xmlns:p14="http://schemas.microsoft.com/office/powerpoint/2010/main" val="196084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23</a:t>
            </a:fld>
            <a:endParaRPr lang="fr-FR"/>
          </a:p>
        </p:txBody>
      </p:sp>
    </p:spTree>
    <p:extLst>
      <p:ext uri="{BB962C8B-B14F-4D97-AF65-F5344CB8AC3E}">
        <p14:creationId xmlns:p14="http://schemas.microsoft.com/office/powerpoint/2010/main" val="2609220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24</a:t>
            </a:fld>
            <a:endParaRPr lang="fr-FR"/>
          </a:p>
        </p:txBody>
      </p:sp>
    </p:spTree>
    <p:extLst>
      <p:ext uri="{BB962C8B-B14F-4D97-AF65-F5344CB8AC3E}">
        <p14:creationId xmlns:p14="http://schemas.microsoft.com/office/powerpoint/2010/main" val="3037137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25</a:t>
            </a:fld>
            <a:endParaRPr lang="fr-FR"/>
          </a:p>
        </p:txBody>
      </p:sp>
    </p:spTree>
    <p:extLst>
      <p:ext uri="{BB962C8B-B14F-4D97-AF65-F5344CB8AC3E}">
        <p14:creationId xmlns:p14="http://schemas.microsoft.com/office/powerpoint/2010/main" val="401309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26</a:t>
            </a:fld>
            <a:endParaRPr lang="fr-FR"/>
          </a:p>
        </p:txBody>
      </p:sp>
    </p:spTree>
    <p:extLst>
      <p:ext uri="{BB962C8B-B14F-4D97-AF65-F5344CB8AC3E}">
        <p14:creationId xmlns:p14="http://schemas.microsoft.com/office/powerpoint/2010/main" val="75233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27</a:t>
            </a:fld>
            <a:endParaRPr lang="fr-FR"/>
          </a:p>
        </p:txBody>
      </p:sp>
    </p:spTree>
    <p:extLst>
      <p:ext uri="{BB962C8B-B14F-4D97-AF65-F5344CB8AC3E}">
        <p14:creationId xmlns:p14="http://schemas.microsoft.com/office/powerpoint/2010/main" val="363985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28</a:t>
            </a:fld>
            <a:endParaRPr lang="fr-FR"/>
          </a:p>
        </p:txBody>
      </p:sp>
    </p:spTree>
    <p:extLst>
      <p:ext uri="{BB962C8B-B14F-4D97-AF65-F5344CB8AC3E}">
        <p14:creationId xmlns:p14="http://schemas.microsoft.com/office/powerpoint/2010/main" val="28820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29</a:t>
            </a:fld>
            <a:endParaRPr lang="fr-FR"/>
          </a:p>
        </p:txBody>
      </p:sp>
    </p:spTree>
    <p:extLst>
      <p:ext uri="{BB962C8B-B14F-4D97-AF65-F5344CB8AC3E}">
        <p14:creationId xmlns:p14="http://schemas.microsoft.com/office/powerpoint/2010/main" val="95103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People Input est une agence digitale leader en Afrique présente au Sénégal, en Côte d’Ivoire et au Cameroun. People Input compte 65 experts qui accompagnent plus de 300 entreprises, institutions, organisations dans la mise en œuvre de leurs projets digitaux : conseil, marketing digital, web, social media, services mobiles.</a:t>
            </a:r>
          </a:p>
          <a:p>
            <a:endParaRPr lang="fr-FR" dirty="0" smtClean="0"/>
          </a:p>
          <a:p>
            <a:r>
              <a:rPr lang="fr-FR" dirty="0" smtClean="0"/>
              <a:t>. Lancé en 2013, PI Lab est le laboratoire interne de People Input dédié à la conception de produits digitaux à forte valeur ajoutée, répondant aux besoins des marchés.</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Africa's</a:t>
            </a:r>
            <a:r>
              <a:rPr lang="fr-FR" dirty="0" smtClean="0"/>
              <a:t> Digital Agency: 1er fournisseur de services Web/Mobiles d'Afrique de l'Ouest, avec 65 experts qui accompagnent plus de 300 entreprises, organisations.</a:t>
            </a:r>
          </a:p>
          <a:p>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a:t>
            </a:fld>
            <a:endParaRPr lang="fr-FR"/>
          </a:p>
        </p:txBody>
      </p:sp>
    </p:spTree>
    <p:extLst>
      <p:ext uri="{BB962C8B-B14F-4D97-AF65-F5344CB8AC3E}">
        <p14:creationId xmlns:p14="http://schemas.microsoft.com/office/powerpoint/2010/main" val="289352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Architecture</a:t>
            </a:r>
            <a:r>
              <a:rPr lang="fr-FR" baseline="0" dirty="0" smtClean="0"/>
              <a:t> Orientée Aspect : Transaction, Entité, Sécurité, Persistance, etc.</a:t>
            </a:r>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30</a:t>
            </a:fld>
            <a:endParaRPr lang="fr-FR"/>
          </a:p>
        </p:txBody>
      </p:sp>
    </p:spTree>
    <p:extLst>
      <p:ext uri="{BB962C8B-B14F-4D97-AF65-F5344CB8AC3E}">
        <p14:creationId xmlns:p14="http://schemas.microsoft.com/office/powerpoint/2010/main" val="2446846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31</a:t>
            </a:fld>
            <a:endParaRPr lang="fr-FR"/>
          </a:p>
        </p:txBody>
      </p:sp>
    </p:spTree>
    <p:extLst>
      <p:ext uri="{BB962C8B-B14F-4D97-AF65-F5344CB8AC3E}">
        <p14:creationId xmlns:p14="http://schemas.microsoft.com/office/powerpoint/2010/main" val="2523374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32</a:t>
            </a:fld>
            <a:endParaRPr lang="fr-FR"/>
          </a:p>
        </p:txBody>
      </p:sp>
    </p:spTree>
    <p:extLst>
      <p:ext uri="{BB962C8B-B14F-4D97-AF65-F5344CB8AC3E}">
        <p14:creationId xmlns:p14="http://schemas.microsoft.com/office/powerpoint/2010/main" val="36405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33</a:t>
            </a:fld>
            <a:endParaRPr lang="fr-FR"/>
          </a:p>
        </p:txBody>
      </p:sp>
    </p:spTree>
    <p:extLst>
      <p:ext uri="{BB962C8B-B14F-4D97-AF65-F5344CB8AC3E}">
        <p14:creationId xmlns:p14="http://schemas.microsoft.com/office/powerpoint/2010/main" val="1825363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34</a:t>
            </a:fld>
            <a:endParaRPr lang="fr-FR"/>
          </a:p>
        </p:txBody>
      </p:sp>
    </p:spTree>
    <p:extLst>
      <p:ext uri="{BB962C8B-B14F-4D97-AF65-F5344CB8AC3E}">
        <p14:creationId xmlns:p14="http://schemas.microsoft.com/office/powerpoint/2010/main" val="4013192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35</a:t>
            </a:fld>
            <a:endParaRPr lang="fr-FR"/>
          </a:p>
        </p:txBody>
      </p:sp>
    </p:spTree>
    <p:extLst>
      <p:ext uri="{BB962C8B-B14F-4D97-AF65-F5344CB8AC3E}">
        <p14:creationId xmlns:p14="http://schemas.microsoft.com/office/powerpoint/2010/main" val="191954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36</a:t>
            </a:fld>
            <a:endParaRPr lang="fr-FR"/>
          </a:p>
        </p:txBody>
      </p:sp>
    </p:spTree>
    <p:extLst>
      <p:ext uri="{BB962C8B-B14F-4D97-AF65-F5344CB8AC3E}">
        <p14:creationId xmlns:p14="http://schemas.microsoft.com/office/powerpoint/2010/main" val="1348447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Solution</a:t>
            </a:r>
            <a:r>
              <a:rPr lang="fr-FR" baseline="0" dirty="0" smtClean="0"/>
              <a:t> digitale à forte valeur ajoutée</a:t>
            </a:r>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37</a:t>
            </a:fld>
            <a:endParaRPr lang="fr-FR"/>
          </a:p>
        </p:txBody>
      </p:sp>
    </p:spTree>
    <p:extLst>
      <p:ext uri="{BB962C8B-B14F-4D97-AF65-F5344CB8AC3E}">
        <p14:creationId xmlns:p14="http://schemas.microsoft.com/office/powerpoint/2010/main" val="309674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38</a:t>
            </a:fld>
            <a:endParaRPr lang="fr-FR"/>
          </a:p>
        </p:txBody>
      </p:sp>
    </p:spTree>
    <p:extLst>
      <p:ext uri="{BB962C8B-B14F-4D97-AF65-F5344CB8AC3E}">
        <p14:creationId xmlns:p14="http://schemas.microsoft.com/office/powerpoint/2010/main" val="428060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marchés africains sont caractérisés par un manque évident de données statistiques fiables</a:t>
            </a:r>
            <a:r>
              <a:rPr lang="fr-F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a:t>
            </a:r>
            <a:r>
              <a:rPr lang="fr-FR" baseline="0" dirty="0" smtClean="0"/>
              <a:t> besoin d’améliorer les processus d’affaires au sein d’une entité,</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t>notre solution ProCollect est </a:t>
            </a:r>
            <a:r>
              <a:rPr lang="fr-FR" dirty="0" smtClean="0"/>
              <a:t>la </a:t>
            </a:r>
            <a:r>
              <a:rPr lang="fr-FR" dirty="0" smtClean="0"/>
              <a:t>réponse apportée à ce </a:t>
            </a:r>
            <a:r>
              <a:rPr lang="fr-FR" dirty="0" smtClean="0"/>
              <a:t>besoin.</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ProCollect offre la possibilité aux entreprises de disposer en temps réel des informations commerciales et marketing fiables de la gestion des ventes, des sondages, des études de terrain et aide ainsi à la prise de décisions commerciales pour les acteurs économiques.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Grâce à ProCollect, toute entreprise peut, dans des délais courts et à un tarif abordable, disposer d'une solution clé en main de collecte, de géolocalisation et d'analyse de données. ProCollect s'installe sur n'importe quel terminal mobile (smartphone ou tablette), qui une fois connecté à internet, synchronise en temps réel les informations saisies. Plusieurs acteurs majeurs de l'agroalimentaire et de la distribution utilisent ProCollect au quotidien pour disposer en temps réel d'informations commerciales et marketing fiables : Gestion des ventes, sondages, études terrain... ProCollect révolutionne le système de recueil d'informations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4</a:t>
            </a:fld>
            <a:endParaRPr lang="fr-FR"/>
          </a:p>
        </p:txBody>
      </p:sp>
    </p:spTree>
    <p:extLst>
      <p:ext uri="{BB962C8B-B14F-4D97-AF65-F5344CB8AC3E}">
        <p14:creationId xmlns:p14="http://schemas.microsoft.com/office/powerpoint/2010/main" val="117805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5</a:t>
            </a:fld>
            <a:endParaRPr lang="fr-FR"/>
          </a:p>
        </p:txBody>
      </p:sp>
    </p:spTree>
    <p:extLst>
      <p:ext uri="{BB962C8B-B14F-4D97-AF65-F5344CB8AC3E}">
        <p14:creationId xmlns:p14="http://schemas.microsoft.com/office/powerpoint/2010/main" val="79559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6</a:t>
            </a:fld>
            <a:endParaRPr lang="fr-FR"/>
          </a:p>
        </p:txBody>
      </p:sp>
    </p:spTree>
    <p:extLst>
      <p:ext uri="{BB962C8B-B14F-4D97-AF65-F5344CB8AC3E}">
        <p14:creationId xmlns:p14="http://schemas.microsoft.com/office/powerpoint/2010/main" val="142876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7</a:t>
            </a:fld>
            <a:endParaRPr lang="fr-FR"/>
          </a:p>
        </p:txBody>
      </p:sp>
    </p:spTree>
    <p:extLst>
      <p:ext uri="{BB962C8B-B14F-4D97-AF65-F5344CB8AC3E}">
        <p14:creationId xmlns:p14="http://schemas.microsoft.com/office/powerpoint/2010/main" val="136312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8</a:t>
            </a:fld>
            <a:endParaRPr lang="fr-FR"/>
          </a:p>
        </p:txBody>
      </p:sp>
    </p:spTree>
    <p:extLst>
      <p:ext uri="{BB962C8B-B14F-4D97-AF65-F5344CB8AC3E}">
        <p14:creationId xmlns:p14="http://schemas.microsoft.com/office/powerpoint/2010/main" val="115875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FAAA445-CFEA-4DC7-8BBC-9F291A3C1F42}" type="slidenum">
              <a:rPr lang="fr-FR" smtClean="0"/>
              <a:t>9</a:t>
            </a:fld>
            <a:endParaRPr lang="fr-FR"/>
          </a:p>
        </p:txBody>
      </p:sp>
    </p:spTree>
    <p:extLst>
      <p:ext uri="{BB962C8B-B14F-4D97-AF65-F5344CB8AC3E}">
        <p14:creationId xmlns:p14="http://schemas.microsoft.com/office/powerpoint/2010/main" val="260239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0C049E9-B42A-4DF3-AE4F-94093155E93B}" type="datetime1">
              <a:rPr lang="fr-FR" smtClean="0"/>
              <a:t>29/08/2017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406280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9FC476-32E9-47EA-B28D-C49D464F84E9}" type="datetime1">
              <a:rPr lang="fr-FR" smtClean="0"/>
              <a:t>29/08/2017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278758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8656BA-0AA9-40AE-9406-EF1EE982E129}" type="datetime1">
              <a:rPr lang="fr-FR" smtClean="0"/>
              <a:t>29/08/2017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391743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6F76B9-A712-4E5A-9B32-328F637FB31F}" type="datetime1">
              <a:rPr lang="fr-FR" smtClean="0"/>
              <a:t>29/08/2017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59144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272793-EE99-4BF5-B050-099A8736A1E9}" type="datetime1">
              <a:rPr lang="fr-FR" smtClean="0"/>
              <a:t>29/08/2017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21963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ABD434F-DD9F-4830-BE58-5E5DB5FE1F06}" type="datetime1">
              <a:rPr lang="fr-FR" smtClean="0"/>
              <a:t>29/08/2017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203621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DC98307-2B5C-42A7-AA0F-1CEFD6F7CFEB}" type="datetime1">
              <a:rPr lang="fr-FR" smtClean="0"/>
              <a:t>29/08/2017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148631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697A95-E69B-4A05-B425-41C7D17F8479}" type="datetime1">
              <a:rPr lang="fr-FR" smtClean="0"/>
              <a:t>29/08/2017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44058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12F25-AAC5-4196-81D9-C6D8218AE201}" type="datetime1">
              <a:rPr lang="fr-FR" smtClean="0"/>
              <a:t>29/08/2017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378918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F5D3AC-D15F-4DDF-826C-7E526F215B7C}" type="datetime1">
              <a:rPr lang="fr-FR" smtClean="0"/>
              <a:t>29/08/2017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238866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6777BA-AAF5-4A88-9793-47B1104F910E}" type="datetime1">
              <a:rPr lang="fr-FR" smtClean="0"/>
              <a:t>29/08/2017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716BA1-7CCA-4EBE-BA47-23BF82F689BE}" type="slidenum">
              <a:rPr lang="fr-FR" smtClean="0"/>
              <a:t>‹N°›</a:t>
            </a:fld>
            <a:endParaRPr lang="fr-FR"/>
          </a:p>
        </p:txBody>
      </p:sp>
    </p:spTree>
    <p:extLst>
      <p:ext uri="{BB962C8B-B14F-4D97-AF65-F5344CB8AC3E}">
        <p14:creationId xmlns:p14="http://schemas.microsoft.com/office/powerpoint/2010/main" val="285922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CA6CE-A14C-4E02-A45B-26AD3DC92DDF}" type="datetime1">
              <a:rPr lang="fr-FR" smtClean="0"/>
              <a:t>29/08/2017</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16BA1-7CCA-4EBE-BA47-23BF82F689BE}" type="slidenum">
              <a:rPr lang="fr-FR" smtClean="0"/>
              <a:t>‹N°›</a:t>
            </a:fld>
            <a:endParaRPr lang="fr-FR"/>
          </a:p>
        </p:txBody>
      </p:sp>
    </p:spTree>
    <p:extLst>
      <p:ext uri="{BB962C8B-B14F-4D97-AF65-F5344CB8AC3E}">
        <p14:creationId xmlns:p14="http://schemas.microsoft.com/office/powerpoint/2010/main" val="380667590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jp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jpe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diagramData" Target="../diagrams/data10.xml"/><Relationship Id="rId18" Type="http://schemas.openxmlformats.org/officeDocument/2006/relationships/diagramData" Target="../diagrams/data11.xml"/><Relationship Id="rId3" Type="http://schemas.openxmlformats.org/officeDocument/2006/relationships/diagramData" Target="../diagrams/data8.xml"/><Relationship Id="rId21" Type="http://schemas.openxmlformats.org/officeDocument/2006/relationships/diagramColors" Target="../diagrams/colors11.xml"/><Relationship Id="rId7" Type="http://schemas.microsoft.com/office/2007/relationships/diagramDrawing" Target="../diagrams/drawing8.xml"/><Relationship Id="rId12" Type="http://schemas.microsoft.com/office/2007/relationships/diagramDrawing" Target="../diagrams/drawing9.xml"/><Relationship Id="rId17" Type="http://schemas.microsoft.com/office/2007/relationships/diagramDrawing" Target="../diagrams/drawing10.xml"/><Relationship Id="rId2" Type="http://schemas.openxmlformats.org/officeDocument/2006/relationships/notesSlide" Target="../notesSlides/notesSlide37.xml"/><Relationship Id="rId16" Type="http://schemas.openxmlformats.org/officeDocument/2006/relationships/diagramColors" Target="../diagrams/colors10.xml"/><Relationship Id="rId20" Type="http://schemas.openxmlformats.org/officeDocument/2006/relationships/diagramQuickStyle" Target="../diagrams/quickStyle11.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diagramQuickStyle" Target="../diagrams/quickStyle10.xml"/><Relationship Id="rId10" Type="http://schemas.openxmlformats.org/officeDocument/2006/relationships/diagramQuickStyle" Target="../diagrams/quickStyle9.xml"/><Relationship Id="rId19"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diagramLayout" Target="../diagrams/layout10.xml"/><Relationship Id="rId22" Type="http://schemas.microsoft.com/office/2007/relationships/diagramDrawing" Target="../diagrams/drawing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hyperlink" Target="Fonctionnalit&#233;s%20App%20ProCollect%20Patisen%20V2%20-%20Version%20Fr.xls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575" y="2880798"/>
            <a:ext cx="4546242" cy="2651975"/>
          </a:xfrm>
          <a:prstGeom prst="rect">
            <a:avLst/>
          </a:prstGeom>
        </p:spPr>
      </p:pic>
      <p:sp>
        <p:nvSpPr>
          <p:cNvPr id="5" name="ZoneTexte 4"/>
          <p:cNvSpPr txBox="1"/>
          <p:nvPr/>
        </p:nvSpPr>
        <p:spPr>
          <a:xfrm>
            <a:off x="631065" y="21824"/>
            <a:ext cx="11359166" cy="1077218"/>
          </a:xfrm>
          <a:prstGeom prst="rect">
            <a:avLst/>
          </a:prstGeom>
          <a:noFill/>
        </p:spPr>
        <p:txBody>
          <a:bodyPr wrap="square" rtlCol="0">
            <a:spAutoFit/>
          </a:bodyPr>
          <a:lstStyle/>
          <a:p>
            <a:pPr algn="ctr"/>
            <a:r>
              <a:rPr lang="fr-FR" sz="1600" dirty="0">
                <a:latin typeface="Lucida Bright" panose="02040602050505020304" pitchFamily="18" charset="0"/>
                <a:ea typeface="Verdana" panose="020B0604030504040204" pitchFamily="34" charset="0"/>
                <a:cs typeface="Times New Roman" panose="02020603050405020304" pitchFamily="18" charset="0"/>
              </a:rPr>
              <a:t>REPUBLIQUE DU SENEGAL</a:t>
            </a:r>
          </a:p>
          <a:p>
            <a:pPr algn="ctr"/>
            <a:r>
              <a:rPr lang="fr-FR" sz="1600" dirty="0" smtClean="0">
                <a:latin typeface="Lucida Bright" panose="02040602050505020304" pitchFamily="18" charset="0"/>
                <a:ea typeface="Verdana" panose="020B0604030504040204" pitchFamily="34" charset="0"/>
                <a:cs typeface="Times New Roman" panose="02020603050405020304" pitchFamily="18" charset="0"/>
              </a:rPr>
              <a:t>Un peuple </a:t>
            </a:r>
            <a:r>
              <a:rPr lang="fr-FR" sz="1600" dirty="0">
                <a:latin typeface="Lucida Bright" panose="02040602050505020304" pitchFamily="18" charset="0"/>
                <a:ea typeface="Verdana" panose="020B0604030504040204" pitchFamily="34" charset="0"/>
                <a:cs typeface="Times New Roman" panose="02020603050405020304" pitchFamily="18" charset="0"/>
              </a:rPr>
              <a:t>– </a:t>
            </a:r>
            <a:r>
              <a:rPr lang="fr-FR" sz="1600" dirty="0" smtClean="0">
                <a:latin typeface="Lucida Bright" panose="02040602050505020304" pitchFamily="18" charset="0"/>
                <a:ea typeface="Verdana" panose="020B0604030504040204" pitchFamily="34" charset="0"/>
                <a:cs typeface="Times New Roman" panose="02020603050405020304" pitchFamily="18" charset="0"/>
              </a:rPr>
              <a:t>Un but </a:t>
            </a:r>
            <a:r>
              <a:rPr lang="fr-FR" sz="1600" dirty="0">
                <a:latin typeface="Lucida Bright" panose="02040602050505020304" pitchFamily="18" charset="0"/>
                <a:ea typeface="Verdana" panose="020B0604030504040204" pitchFamily="34" charset="0"/>
                <a:cs typeface="Times New Roman" panose="02020603050405020304" pitchFamily="18" charset="0"/>
              </a:rPr>
              <a:t>– </a:t>
            </a:r>
            <a:r>
              <a:rPr lang="fr-FR" sz="1600" dirty="0" smtClean="0">
                <a:latin typeface="Lucida Bright" panose="02040602050505020304" pitchFamily="18" charset="0"/>
                <a:ea typeface="Verdana" panose="020B0604030504040204" pitchFamily="34" charset="0"/>
                <a:cs typeface="Times New Roman" panose="02020603050405020304" pitchFamily="18" charset="0"/>
              </a:rPr>
              <a:t>Une foi</a:t>
            </a:r>
            <a:endParaRPr lang="fr-FR" sz="1600" dirty="0">
              <a:latin typeface="Lucida Bright" panose="02040602050505020304" pitchFamily="18" charset="0"/>
              <a:ea typeface="Verdana" panose="020B0604030504040204" pitchFamily="34" charset="0"/>
              <a:cs typeface="Times New Roman" panose="02020603050405020304" pitchFamily="18" charset="0"/>
            </a:endParaRPr>
          </a:p>
          <a:p>
            <a:pPr algn="ctr"/>
            <a:r>
              <a:rPr lang="fr-FR" sz="1600" dirty="0">
                <a:latin typeface="Lucida Bright" panose="02040602050505020304" pitchFamily="18" charset="0"/>
                <a:ea typeface="Verdana" panose="020B0604030504040204" pitchFamily="34" charset="0"/>
                <a:cs typeface="Times New Roman" panose="02020603050405020304" pitchFamily="18" charset="0"/>
              </a:rPr>
              <a:t>MINISTERE DE L’ENSEIGNEMENT SUPERIEUR ET DE LA </a:t>
            </a:r>
            <a:r>
              <a:rPr lang="fr-FR" sz="1600" dirty="0" smtClean="0">
                <a:latin typeface="Lucida Bright" panose="02040602050505020304" pitchFamily="18" charset="0"/>
                <a:ea typeface="Verdana" panose="020B0604030504040204" pitchFamily="34" charset="0"/>
                <a:cs typeface="Times New Roman" panose="02020603050405020304" pitchFamily="18" charset="0"/>
              </a:rPr>
              <a:t>RECHERCHE</a:t>
            </a:r>
            <a:endParaRPr lang="fr-FR" sz="1600" dirty="0">
              <a:latin typeface="Lucida Bright" panose="02040602050505020304" pitchFamily="18" charset="0"/>
              <a:ea typeface="Verdana" panose="020B0604030504040204" pitchFamily="34" charset="0"/>
              <a:cs typeface="Times New Roman" panose="02020603050405020304" pitchFamily="18" charset="0"/>
            </a:endParaRPr>
          </a:p>
          <a:p>
            <a:pPr algn="ctr"/>
            <a:r>
              <a:rPr lang="fr-FR" sz="1600" dirty="0">
                <a:latin typeface="Lucida Bright" panose="02040602050505020304" pitchFamily="18" charset="0"/>
                <a:ea typeface="Verdana" panose="020B0604030504040204" pitchFamily="34" charset="0"/>
                <a:cs typeface="Times New Roman" panose="02020603050405020304" pitchFamily="18" charset="0"/>
              </a:rPr>
              <a:t>ECOLE POLYTECHNIQUE DE </a:t>
            </a:r>
            <a:r>
              <a:rPr lang="fr-FR" sz="1600" dirty="0" smtClean="0">
                <a:latin typeface="Lucida Bright" panose="02040602050505020304" pitchFamily="18" charset="0"/>
                <a:ea typeface="Verdana" panose="020B0604030504040204" pitchFamily="34" charset="0"/>
                <a:cs typeface="Times New Roman" panose="02020603050405020304" pitchFamily="18" charset="0"/>
              </a:rPr>
              <a:t>THIES</a:t>
            </a:r>
            <a:endParaRPr lang="fr-FR" sz="1600" dirty="0">
              <a:latin typeface="Lucida Bright" panose="02040602050505020304" pitchFamily="18" charset="0"/>
              <a:ea typeface="Verdana" panose="020B0604030504040204" pitchFamily="34" charset="0"/>
              <a:cs typeface="Times New Roman" panose="02020603050405020304" pitchFamily="18" charset="0"/>
            </a:endParaRPr>
          </a:p>
        </p:txBody>
      </p:sp>
      <p:sp>
        <p:nvSpPr>
          <p:cNvPr id="6" name="ZoneTexte 5"/>
          <p:cNvSpPr txBox="1"/>
          <p:nvPr/>
        </p:nvSpPr>
        <p:spPr>
          <a:xfrm>
            <a:off x="8137302" y="4961534"/>
            <a:ext cx="3631842" cy="1200329"/>
          </a:xfrm>
          <a:prstGeom prst="rect">
            <a:avLst/>
          </a:prstGeom>
          <a:noFill/>
        </p:spPr>
        <p:txBody>
          <a:bodyPr wrap="square" rtlCol="0">
            <a:spAutoFit/>
          </a:bodyPr>
          <a:lstStyle/>
          <a:p>
            <a:pPr>
              <a:lnSpc>
                <a:spcPct val="150000"/>
              </a:lnSpc>
            </a:pPr>
            <a:r>
              <a:rPr lang="fr-FR" dirty="0" smtClean="0">
                <a:latin typeface="Lucida Bright" panose="02040602050505020304" pitchFamily="18" charset="0"/>
                <a:cs typeface="Times New Roman" panose="02020603050405020304" pitchFamily="18" charset="0"/>
              </a:rPr>
              <a:t>Encadrée par :</a:t>
            </a:r>
          </a:p>
          <a:p>
            <a:pPr>
              <a:lnSpc>
                <a:spcPct val="150000"/>
              </a:lnSpc>
            </a:pPr>
            <a:r>
              <a:rPr lang="fr-FR" dirty="0">
                <a:latin typeface="Lucida Bright" panose="02040602050505020304" pitchFamily="18" charset="0"/>
                <a:cs typeface="Times New Roman" panose="02020603050405020304" pitchFamily="18" charset="0"/>
              </a:rPr>
              <a:t>M. Samba SIDIBE, </a:t>
            </a:r>
            <a:r>
              <a:rPr lang="fr-FR" dirty="0" smtClean="0">
                <a:latin typeface="Lucida Bright" panose="02040602050505020304" pitchFamily="18" charset="0"/>
                <a:cs typeface="Times New Roman" panose="02020603050405020304" pitchFamily="18" charset="0"/>
              </a:rPr>
              <a:t>EPT/GIT</a:t>
            </a:r>
            <a:endParaRPr lang="fr-FR" dirty="0" smtClean="0">
              <a:latin typeface="Lucida Bright" panose="02040602050505020304" pitchFamily="18" charset="0"/>
              <a:cs typeface="Times New Roman" panose="02020603050405020304" pitchFamily="18" charset="0"/>
            </a:endParaRPr>
          </a:p>
          <a:p>
            <a:r>
              <a:rPr lang="fr-FR" dirty="0" smtClean="0">
                <a:latin typeface="Lucida Bright" panose="02040602050505020304" pitchFamily="18" charset="0"/>
                <a:cs typeface="Times New Roman" panose="02020603050405020304" pitchFamily="18" charset="0"/>
              </a:rPr>
              <a:t>M. Assane SOW, People Input</a:t>
            </a:r>
          </a:p>
        </p:txBody>
      </p:sp>
      <p:sp>
        <p:nvSpPr>
          <p:cNvPr id="7" name="ZoneTexte 6"/>
          <p:cNvSpPr txBox="1"/>
          <p:nvPr/>
        </p:nvSpPr>
        <p:spPr>
          <a:xfrm>
            <a:off x="761357" y="4961534"/>
            <a:ext cx="3631842" cy="923330"/>
          </a:xfrm>
          <a:prstGeom prst="rect">
            <a:avLst/>
          </a:prstGeom>
          <a:noFill/>
        </p:spPr>
        <p:txBody>
          <a:bodyPr wrap="square" rtlCol="0">
            <a:spAutoFit/>
          </a:bodyPr>
          <a:lstStyle/>
          <a:p>
            <a:pPr>
              <a:lnSpc>
                <a:spcPct val="150000"/>
              </a:lnSpc>
            </a:pPr>
            <a:r>
              <a:rPr lang="fr-FR" dirty="0" smtClean="0">
                <a:latin typeface="Lucida Bright" panose="02040602050505020304" pitchFamily="18" charset="0"/>
                <a:cs typeface="Times New Roman" panose="02020603050405020304" pitchFamily="18" charset="0"/>
              </a:rPr>
              <a:t>Réalisé par :</a:t>
            </a:r>
          </a:p>
          <a:p>
            <a:pPr>
              <a:lnSpc>
                <a:spcPct val="150000"/>
              </a:lnSpc>
            </a:pPr>
            <a:r>
              <a:rPr lang="fr-FR" dirty="0" smtClean="0">
                <a:latin typeface="Lucida Bright" panose="02040602050505020304" pitchFamily="18" charset="0"/>
                <a:cs typeface="Times New Roman" panose="02020603050405020304" pitchFamily="18" charset="0"/>
              </a:rPr>
              <a:t>Mme CISS Soukèye GUEYE</a:t>
            </a:r>
          </a:p>
        </p:txBody>
      </p:sp>
      <p:sp>
        <p:nvSpPr>
          <p:cNvPr id="8" name="ZoneTexte 7"/>
          <p:cNvSpPr txBox="1"/>
          <p:nvPr/>
        </p:nvSpPr>
        <p:spPr>
          <a:xfrm>
            <a:off x="4574963" y="6352143"/>
            <a:ext cx="3042074" cy="369332"/>
          </a:xfrm>
          <a:prstGeom prst="rect">
            <a:avLst/>
          </a:prstGeom>
          <a:noFill/>
        </p:spPr>
        <p:txBody>
          <a:bodyPr wrap="square" rtlCol="0">
            <a:spAutoFit/>
          </a:bodyPr>
          <a:lstStyle/>
          <a:p>
            <a:r>
              <a:rPr lang="fr-FR" dirty="0" smtClean="0">
                <a:latin typeface="Lucida Bright" panose="02040602050505020304" pitchFamily="18" charset="0"/>
                <a:cs typeface="Times New Roman" panose="02020603050405020304" pitchFamily="18" charset="0"/>
              </a:rPr>
              <a:t>Thiès, </a:t>
            </a:r>
            <a:r>
              <a:rPr lang="fr-FR" dirty="0" smtClean="0">
                <a:latin typeface="Lucida Bright" panose="02040602050505020304" pitchFamily="18" charset="0"/>
                <a:cs typeface="Times New Roman" panose="02020603050405020304" pitchFamily="18" charset="0"/>
              </a:rPr>
              <a:t>l</a:t>
            </a:r>
            <a:r>
              <a:rPr lang="fr-FR" dirty="0">
                <a:latin typeface="Lucida Bright" panose="02040602050505020304" pitchFamily="18" charset="0"/>
                <a:cs typeface="Times New Roman" panose="02020603050405020304" pitchFamily="18" charset="0"/>
              </a:rPr>
              <a:t>e</a:t>
            </a:r>
            <a:r>
              <a:rPr lang="fr-FR" dirty="0" smtClean="0">
                <a:latin typeface="Lucida Bright" panose="02040602050505020304" pitchFamily="18" charset="0"/>
                <a:cs typeface="Times New Roman" panose="02020603050405020304" pitchFamily="18" charset="0"/>
              </a:rPr>
              <a:t> </a:t>
            </a:r>
            <a:r>
              <a:rPr lang="fr-FR" dirty="0">
                <a:latin typeface="Lucida Bright" panose="02040602050505020304" pitchFamily="18" charset="0"/>
                <a:cs typeface="Times New Roman" panose="02020603050405020304" pitchFamily="18" charset="0"/>
              </a:rPr>
              <a:t>29 </a:t>
            </a:r>
            <a:r>
              <a:rPr lang="fr-FR" dirty="0" smtClean="0">
                <a:latin typeface="Lucida Bright" panose="02040602050505020304" pitchFamily="18" charset="0"/>
                <a:cs typeface="Times New Roman" panose="02020603050405020304" pitchFamily="18" charset="0"/>
              </a:rPr>
              <a:t>Août </a:t>
            </a:r>
            <a:r>
              <a:rPr lang="fr-FR" dirty="0">
                <a:latin typeface="Lucida Bright" panose="02040602050505020304" pitchFamily="18" charset="0"/>
                <a:cs typeface="Times New Roman" panose="02020603050405020304" pitchFamily="18" charset="0"/>
              </a:rPr>
              <a:t>2017</a:t>
            </a:r>
          </a:p>
        </p:txBody>
      </p:sp>
      <p:sp>
        <p:nvSpPr>
          <p:cNvPr id="9" name="ZoneTexte 8"/>
          <p:cNvSpPr txBox="1"/>
          <p:nvPr/>
        </p:nvSpPr>
        <p:spPr>
          <a:xfrm>
            <a:off x="631065" y="1110109"/>
            <a:ext cx="11359166" cy="1261884"/>
          </a:xfrm>
          <a:prstGeom prst="rect">
            <a:avLst/>
          </a:prstGeom>
          <a:noFill/>
        </p:spPr>
        <p:txBody>
          <a:bodyPr wrap="square" rtlCol="0">
            <a:spAutoFit/>
          </a:bodyPr>
          <a:lstStyle/>
          <a:p>
            <a:endParaRPr lang="fr-FR" sz="1600" dirty="0" smtClean="0">
              <a:latin typeface="Lucida Bright" panose="02040602050505020304" pitchFamily="18" charset="0"/>
              <a:ea typeface="Verdana" panose="020B0604030504040204" pitchFamily="34" charset="0"/>
              <a:cs typeface="Times New Roman" panose="02020603050405020304" pitchFamily="18" charset="0"/>
            </a:endParaRPr>
          </a:p>
          <a:p>
            <a:pPr algn="ctr"/>
            <a:r>
              <a:rPr lang="fr-FR" sz="2800" b="1" dirty="0" smtClean="0">
                <a:latin typeface="Lucida Bright" panose="02040602050505020304" pitchFamily="18" charset="0"/>
                <a:ea typeface="Verdana" panose="020B0604030504040204" pitchFamily="34" charset="0"/>
                <a:cs typeface="Times New Roman" panose="02020603050405020304" pitchFamily="18" charset="0"/>
              </a:rPr>
              <a:t>PROJET </a:t>
            </a:r>
            <a:r>
              <a:rPr lang="fr-FR" sz="2800" b="1" dirty="0">
                <a:latin typeface="Lucida Bright" panose="02040602050505020304" pitchFamily="18" charset="0"/>
                <a:ea typeface="Verdana" panose="020B0604030504040204" pitchFamily="34" charset="0"/>
                <a:cs typeface="Times New Roman" panose="02020603050405020304" pitchFamily="18" charset="0"/>
              </a:rPr>
              <a:t>DE FIN D’ETUDES</a:t>
            </a:r>
          </a:p>
          <a:p>
            <a:pPr algn="ctr"/>
            <a:r>
              <a:rPr lang="fr-FR" sz="1600" dirty="0">
                <a:latin typeface="Lucida Bright" panose="02040602050505020304" pitchFamily="18" charset="0"/>
                <a:ea typeface="Verdana" panose="020B0604030504040204" pitchFamily="34" charset="0"/>
                <a:cs typeface="Times New Roman" panose="02020603050405020304" pitchFamily="18" charset="0"/>
              </a:rPr>
              <a:t>EN VUE DE L’OBTENTION DU DIPLOME D’INGENIEUR DE CONCEPTION</a:t>
            </a:r>
          </a:p>
          <a:p>
            <a:pPr algn="ctr"/>
            <a:r>
              <a:rPr lang="fr-FR" sz="1600" dirty="0">
                <a:latin typeface="Lucida Bright" panose="02040602050505020304" pitchFamily="18" charset="0"/>
                <a:ea typeface="Verdana" panose="020B0604030504040204" pitchFamily="34" charset="0"/>
                <a:cs typeface="Times New Roman" panose="02020603050405020304" pitchFamily="18" charset="0"/>
              </a:rPr>
              <a:t>EN GENIE INFORMATIQUE ET </a:t>
            </a:r>
            <a:r>
              <a:rPr lang="fr-FR" sz="1600" dirty="0" smtClean="0">
                <a:latin typeface="Lucida Bright" panose="02040602050505020304" pitchFamily="18" charset="0"/>
                <a:ea typeface="Verdana" panose="020B0604030504040204" pitchFamily="34" charset="0"/>
                <a:cs typeface="Times New Roman" panose="02020603050405020304" pitchFamily="18" charset="0"/>
              </a:rPr>
              <a:t>TELECOMMUNICATIONS</a:t>
            </a:r>
            <a:endParaRPr lang="fr-FR" sz="1600" dirty="0">
              <a:latin typeface="Lucida Bright" panose="02040602050505020304" pitchFamily="18" charset="0"/>
              <a:ea typeface="Verdana" panose="020B0604030504040204" pitchFamily="34" charset="0"/>
              <a:cs typeface="Times New Roman" panose="02020603050405020304" pitchFamily="18" charset="0"/>
            </a:endParaRPr>
          </a:p>
        </p:txBody>
      </p:sp>
      <p:sp>
        <p:nvSpPr>
          <p:cNvPr id="10" name="ZoneTexte 9"/>
          <p:cNvSpPr txBox="1"/>
          <p:nvPr/>
        </p:nvSpPr>
        <p:spPr>
          <a:xfrm>
            <a:off x="0" y="2689573"/>
            <a:ext cx="12192000" cy="954107"/>
          </a:xfrm>
          <a:prstGeom prst="rect">
            <a:avLst/>
          </a:prstGeom>
          <a:solidFill>
            <a:schemeClr val="bg1">
              <a:lumMod val="95000"/>
              <a:lumOff val="5000"/>
            </a:schemeClr>
          </a:solidFill>
        </p:spPr>
        <p:txBody>
          <a:bodyPr wrap="square" rtlCol="0">
            <a:spAutoFit/>
          </a:bodyPr>
          <a:lstStyle/>
          <a:p>
            <a:pPr algn="ctr"/>
            <a:r>
              <a:rPr lang="fr-FR" sz="2800" b="1" dirty="0" smtClean="0">
                <a:ln w="0"/>
                <a:solidFill>
                  <a:schemeClr val="accent6"/>
                </a:solidFill>
                <a:latin typeface="Lucida Bright" panose="02040602050505020304" pitchFamily="18" charset="0"/>
                <a:ea typeface="Verdana" panose="020B0604030504040204" pitchFamily="34" charset="0"/>
                <a:cs typeface="Times New Roman" panose="02020603050405020304" pitchFamily="18" charset="0"/>
              </a:rPr>
              <a:t>Conception et développement d’une plateforme de collecte, de traitement d’informations terrain et d’aide à la décision</a:t>
            </a:r>
          </a:p>
        </p:txBody>
      </p:sp>
      <p:sp>
        <p:nvSpPr>
          <p:cNvPr id="2" name="Espace réservé du numéro de diapositive 1"/>
          <p:cNvSpPr>
            <a:spLocks noGrp="1"/>
          </p:cNvSpPr>
          <p:nvPr>
            <p:ph type="sldNum" sz="quarter" idx="12"/>
          </p:nvPr>
        </p:nvSpPr>
        <p:spPr/>
        <p:txBody>
          <a:bodyPr/>
          <a:lstStyle/>
          <a:p>
            <a:r>
              <a:rPr lang="fr-FR" dirty="0"/>
              <a:t> </a:t>
            </a:r>
            <a:r>
              <a:rPr lang="fr-FR" dirty="0" smtClean="0"/>
              <a:t>  </a:t>
            </a:r>
            <a:endParaRPr lang="fr-FR" dirty="0"/>
          </a:p>
        </p:txBody>
      </p:sp>
    </p:spTree>
    <p:extLst>
      <p:ext uri="{BB962C8B-B14F-4D97-AF65-F5344CB8AC3E}">
        <p14:creationId xmlns:p14="http://schemas.microsoft.com/office/powerpoint/2010/main" val="250357580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Diagramme des cas d’utilisation </a:t>
            </a:r>
            <a:r>
              <a:rPr lang="fr-FR" sz="3200" dirty="0" smtClean="0">
                <a:solidFill>
                  <a:schemeClr val="accent2">
                    <a:lumMod val="75000"/>
                  </a:schemeClr>
                </a:solidFill>
                <a:latin typeface="Lucida Bright" panose="02040602050505020304" pitchFamily="18" charset="0"/>
              </a:rPr>
              <a:t>global (2/3)</a:t>
            </a:r>
            <a:endParaRPr lang="fr-FR" dirty="0" smtClean="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smtClean="0">
              <a:solidFill>
                <a:schemeClr val="accent6"/>
              </a:solidFill>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46" y="1367839"/>
            <a:ext cx="6510452" cy="5279415"/>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3359" y="1871869"/>
            <a:ext cx="1794803" cy="1352280"/>
          </a:xfrm>
          <a:prstGeom prst="ellipse">
            <a:avLst/>
          </a:prstGeom>
          <a:ln>
            <a:noFill/>
          </a:ln>
          <a:effectLst>
            <a:softEdge rad="112500"/>
          </a:effectLst>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149" y="4044843"/>
            <a:ext cx="1841766" cy="1281973"/>
          </a:xfrm>
          <a:prstGeom prst="ellipse">
            <a:avLst/>
          </a:prstGeom>
          <a:ln>
            <a:noFill/>
          </a:ln>
          <a:effectLst>
            <a:softEdge rad="112500"/>
          </a:effectLst>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10</a:t>
            </a:fld>
            <a:endParaRPr lang="fr-FR"/>
          </a:p>
        </p:txBody>
      </p:sp>
    </p:spTree>
    <p:extLst>
      <p:ext uri="{BB962C8B-B14F-4D97-AF65-F5344CB8AC3E}">
        <p14:creationId xmlns:p14="http://schemas.microsoft.com/office/powerpoint/2010/main" val="357733980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Diagramme des cas d’utilisation </a:t>
            </a:r>
            <a:r>
              <a:rPr lang="fr-FR" sz="3200" dirty="0" smtClean="0">
                <a:solidFill>
                  <a:schemeClr val="accent2">
                    <a:lumMod val="75000"/>
                  </a:schemeClr>
                </a:solidFill>
                <a:latin typeface="Lucida Bright" panose="02040602050505020304" pitchFamily="18" charset="0"/>
              </a:rPr>
              <a:t>global (3/3)</a:t>
            </a:r>
            <a:endParaRPr lang="fr-FR" dirty="0" smtClean="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smtClean="0">
              <a:solidFill>
                <a:schemeClr val="accent6"/>
              </a:solidFill>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91" y="1871869"/>
            <a:ext cx="8655415" cy="400139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3359" y="1871869"/>
            <a:ext cx="1794803" cy="1352280"/>
          </a:xfrm>
          <a:prstGeom prst="ellipse">
            <a:avLst/>
          </a:prstGeom>
          <a:ln>
            <a:noFill/>
          </a:ln>
          <a:effectLst>
            <a:softEdge rad="112500"/>
          </a:effectLst>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149" y="4044843"/>
            <a:ext cx="1841766" cy="1281973"/>
          </a:xfrm>
          <a:prstGeom prst="ellipse">
            <a:avLst/>
          </a:prstGeom>
          <a:ln>
            <a:noFill/>
          </a:ln>
          <a:effectLst>
            <a:softEdge rad="112500"/>
          </a:effectLst>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11</a:t>
            </a:fld>
            <a:endParaRPr lang="fr-FR"/>
          </a:p>
        </p:txBody>
      </p:sp>
    </p:spTree>
    <p:extLst>
      <p:ext uri="{BB962C8B-B14F-4D97-AF65-F5344CB8AC3E}">
        <p14:creationId xmlns:p14="http://schemas.microsoft.com/office/powerpoint/2010/main" val="33225185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Technologies utilisées</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Architecture logicielle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sp>
        <p:nvSpPr>
          <p:cNvPr id="4" name="Espace réservé du numéro de diapositive 3"/>
          <p:cNvSpPr>
            <a:spLocks noGrp="1"/>
          </p:cNvSpPr>
          <p:nvPr>
            <p:ph type="sldNum" sz="quarter" idx="12"/>
          </p:nvPr>
        </p:nvSpPr>
        <p:spPr/>
        <p:txBody>
          <a:bodyPr/>
          <a:lstStyle/>
          <a:p>
            <a:fld id="{28716BA1-7CCA-4EBE-BA47-23BF82F689BE}" type="slidenum">
              <a:rPr lang="fr-FR" smtClean="0"/>
              <a:t>12</a:t>
            </a:fld>
            <a:endParaRPr lang="fr-FR"/>
          </a:p>
        </p:txBody>
      </p:sp>
      <p:sp>
        <p:nvSpPr>
          <p:cNvPr id="6" name="Rectangle 5"/>
          <p:cNvSpPr/>
          <p:nvPr/>
        </p:nvSpPr>
        <p:spPr>
          <a:xfrm>
            <a:off x="1405716" y="2947918"/>
            <a:ext cx="1542198" cy="2442949"/>
          </a:xfrm>
          <a:prstGeom prst="rect">
            <a:avLst/>
          </a:prstGeom>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7" name="Rectangle 6"/>
          <p:cNvSpPr/>
          <p:nvPr/>
        </p:nvSpPr>
        <p:spPr>
          <a:xfrm>
            <a:off x="4178488" y="2947917"/>
            <a:ext cx="1542198" cy="2442949"/>
          </a:xfrm>
          <a:prstGeom prst="rect">
            <a:avLst/>
          </a:prstGeom>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p:cNvSpPr/>
          <p:nvPr/>
        </p:nvSpPr>
        <p:spPr>
          <a:xfrm>
            <a:off x="6772303" y="2947917"/>
            <a:ext cx="1542198" cy="2442949"/>
          </a:xfrm>
          <a:prstGeom prst="rect">
            <a:avLst/>
          </a:prstGeom>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Rectangle 8"/>
          <p:cNvSpPr/>
          <p:nvPr/>
        </p:nvSpPr>
        <p:spPr>
          <a:xfrm>
            <a:off x="9201210" y="2947917"/>
            <a:ext cx="1542198" cy="2442949"/>
          </a:xfrm>
          <a:prstGeom prst="rect">
            <a:avLst/>
          </a:prstGeom>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ZoneTexte 13"/>
          <p:cNvSpPr txBox="1"/>
          <p:nvPr/>
        </p:nvSpPr>
        <p:spPr>
          <a:xfrm>
            <a:off x="4248233" y="3705947"/>
            <a:ext cx="1402708" cy="523220"/>
          </a:xfrm>
          <a:prstGeom prst="rect">
            <a:avLst/>
          </a:prstGeom>
          <a:noFill/>
        </p:spPr>
        <p:txBody>
          <a:bodyPr wrap="square" rtlCol="0">
            <a:spAutoFit/>
          </a:bodyPr>
          <a:lstStyle/>
          <a:p>
            <a:pPr algn="ctr"/>
            <a:r>
              <a:rPr lang="fr-FR" sz="1400" dirty="0" smtClean="0">
                <a:solidFill>
                  <a:schemeClr val="accent2"/>
                </a:solidFill>
                <a:latin typeface="Lucida Bright" panose="02040602050505020304" pitchFamily="18" charset="0"/>
              </a:rPr>
              <a:t>Services RESTful</a:t>
            </a:r>
            <a:endParaRPr lang="fr-FR" sz="1400" dirty="0">
              <a:solidFill>
                <a:schemeClr val="accent2"/>
              </a:solidFill>
              <a:latin typeface="Lucida Bright" panose="02040602050505020304" pitchFamily="18" charset="0"/>
            </a:endParaRPr>
          </a:p>
        </p:txBody>
      </p:sp>
      <p:sp>
        <p:nvSpPr>
          <p:cNvPr id="15" name="ZoneTexte 14"/>
          <p:cNvSpPr txBox="1"/>
          <p:nvPr/>
        </p:nvSpPr>
        <p:spPr>
          <a:xfrm>
            <a:off x="6798461" y="3542208"/>
            <a:ext cx="1516040" cy="738664"/>
          </a:xfrm>
          <a:prstGeom prst="rect">
            <a:avLst/>
          </a:prstGeom>
          <a:noFill/>
        </p:spPr>
        <p:txBody>
          <a:bodyPr wrap="square" rtlCol="0">
            <a:spAutoFit/>
          </a:bodyPr>
          <a:lstStyle/>
          <a:p>
            <a:pPr algn="ctr"/>
            <a:r>
              <a:rPr lang="fr-FR" sz="1400" dirty="0" smtClean="0">
                <a:solidFill>
                  <a:schemeClr val="accent2"/>
                </a:solidFill>
                <a:latin typeface="Lucida Bright" panose="02040602050505020304" pitchFamily="18" charset="0"/>
              </a:rPr>
              <a:t>Composants Métier (Traitements)</a:t>
            </a:r>
            <a:endParaRPr lang="fr-FR" sz="1400" dirty="0">
              <a:solidFill>
                <a:schemeClr val="accent2"/>
              </a:solidFill>
              <a:latin typeface="Lucida Bright" panose="02040602050505020304" pitchFamily="18" charset="0"/>
            </a:endParaRPr>
          </a:p>
        </p:txBody>
      </p:sp>
      <p:sp>
        <p:nvSpPr>
          <p:cNvPr id="18" name="Rectangle 17"/>
          <p:cNvSpPr/>
          <p:nvPr/>
        </p:nvSpPr>
        <p:spPr>
          <a:xfrm>
            <a:off x="1495217" y="3256118"/>
            <a:ext cx="1323498" cy="697338"/>
          </a:xfrm>
          <a:prstGeom prst="rect">
            <a:avLst/>
          </a:prstGeom>
          <a:ln>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20" name="Connecteur droit 19"/>
          <p:cNvCxnSpPr>
            <a:stCxn id="18" idx="1"/>
            <a:endCxn id="18" idx="3"/>
          </p:cNvCxnSpPr>
          <p:nvPr/>
        </p:nvCxnSpPr>
        <p:spPr>
          <a:xfrm>
            <a:off x="1495217" y="3604787"/>
            <a:ext cx="1323498" cy="0"/>
          </a:xfrm>
          <a:prstGeom prst="line">
            <a:avLst/>
          </a:prstGeom>
          <a:ln>
            <a:solidFill>
              <a:schemeClr val="accent2">
                <a:lumMod val="50000"/>
              </a:schemeClr>
            </a:solidFill>
          </a:ln>
        </p:spPr>
        <p:style>
          <a:lnRef idx="1">
            <a:schemeClr val="accent2"/>
          </a:lnRef>
          <a:fillRef idx="0">
            <a:schemeClr val="accent2"/>
          </a:fillRef>
          <a:effectRef idx="0">
            <a:schemeClr val="accent2"/>
          </a:effectRef>
          <a:fontRef idx="minor">
            <a:schemeClr val="tx1"/>
          </a:fontRef>
        </p:style>
      </p:cxnSp>
      <p:sp>
        <p:nvSpPr>
          <p:cNvPr id="13" name="ZoneTexte 12"/>
          <p:cNvSpPr txBox="1"/>
          <p:nvPr/>
        </p:nvSpPr>
        <p:spPr>
          <a:xfrm>
            <a:off x="1567986" y="3215622"/>
            <a:ext cx="1321157" cy="307777"/>
          </a:xfrm>
          <a:prstGeom prst="rect">
            <a:avLst/>
          </a:prstGeom>
          <a:noFill/>
        </p:spPr>
        <p:txBody>
          <a:bodyPr wrap="square" rtlCol="0">
            <a:spAutoFit/>
          </a:bodyPr>
          <a:lstStyle/>
          <a:p>
            <a:r>
              <a:rPr lang="fr-FR" sz="1400" dirty="0" smtClean="0">
                <a:latin typeface="Lucida Bright" panose="02040602050505020304" pitchFamily="18" charset="0"/>
              </a:rPr>
              <a:t>Client HTTP</a:t>
            </a:r>
            <a:endParaRPr lang="fr-FR" sz="1400" dirty="0">
              <a:latin typeface="Lucida Bright" panose="02040602050505020304" pitchFamily="18" charset="0"/>
            </a:endParaRPr>
          </a:p>
        </p:txBody>
      </p:sp>
      <p:sp>
        <p:nvSpPr>
          <p:cNvPr id="26" name="ZoneTexte 25"/>
          <p:cNvSpPr txBox="1"/>
          <p:nvPr/>
        </p:nvSpPr>
        <p:spPr>
          <a:xfrm>
            <a:off x="1753398" y="3602770"/>
            <a:ext cx="1321157" cy="307777"/>
          </a:xfrm>
          <a:prstGeom prst="rect">
            <a:avLst/>
          </a:prstGeom>
          <a:noFill/>
        </p:spPr>
        <p:txBody>
          <a:bodyPr wrap="square" rtlCol="0">
            <a:spAutoFit/>
          </a:bodyPr>
          <a:lstStyle/>
          <a:p>
            <a:r>
              <a:rPr lang="fr-FR" sz="1400" dirty="0" smtClean="0">
                <a:latin typeface="Lucida Bright" panose="02040602050505020304" pitchFamily="18" charset="0"/>
              </a:rPr>
              <a:t>Mobile</a:t>
            </a:r>
            <a:endParaRPr lang="fr-FR" sz="1400" dirty="0">
              <a:latin typeface="Lucida Bright" panose="02040602050505020304" pitchFamily="18" charset="0"/>
            </a:endParaRPr>
          </a:p>
        </p:txBody>
      </p:sp>
      <p:sp>
        <p:nvSpPr>
          <p:cNvPr id="27" name="Rectangle 26"/>
          <p:cNvSpPr/>
          <p:nvPr/>
        </p:nvSpPr>
        <p:spPr>
          <a:xfrm>
            <a:off x="1502106" y="4360080"/>
            <a:ext cx="1323498" cy="697338"/>
          </a:xfrm>
          <a:prstGeom prst="rect">
            <a:avLst/>
          </a:prstGeom>
          <a:ln>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8" name="ZoneTexte 27"/>
          <p:cNvSpPr txBox="1"/>
          <p:nvPr/>
        </p:nvSpPr>
        <p:spPr>
          <a:xfrm>
            <a:off x="1510927" y="4320771"/>
            <a:ext cx="1321157" cy="307777"/>
          </a:xfrm>
          <a:prstGeom prst="rect">
            <a:avLst/>
          </a:prstGeom>
          <a:noFill/>
        </p:spPr>
        <p:txBody>
          <a:bodyPr wrap="square" rtlCol="0">
            <a:spAutoFit/>
          </a:bodyPr>
          <a:lstStyle/>
          <a:p>
            <a:r>
              <a:rPr lang="fr-FR" sz="1400" dirty="0" smtClean="0">
                <a:latin typeface="Lucida Bright" panose="02040602050505020304" pitchFamily="18" charset="0"/>
              </a:rPr>
              <a:t>Client HTTP</a:t>
            </a:r>
            <a:endParaRPr lang="fr-FR" sz="1400" dirty="0">
              <a:latin typeface="Lucida Bright" panose="02040602050505020304" pitchFamily="18" charset="0"/>
            </a:endParaRPr>
          </a:p>
        </p:txBody>
      </p:sp>
      <p:cxnSp>
        <p:nvCxnSpPr>
          <p:cNvPr id="31" name="Connecteur droit 30"/>
          <p:cNvCxnSpPr/>
          <p:nvPr/>
        </p:nvCxnSpPr>
        <p:spPr>
          <a:xfrm>
            <a:off x="1510927" y="4690103"/>
            <a:ext cx="132349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9227368" y="3567448"/>
            <a:ext cx="1516040" cy="738664"/>
          </a:xfrm>
          <a:prstGeom prst="rect">
            <a:avLst/>
          </a:prstGeom>
          <a:noFill/>
        </p:spPr>
        <p:txBody>
          <a:bodyPr wrap="square" rtlCol="0">
            <a:spAutoFit/>
          </a:bodyPr>
          <a:lstStyle/>
          <a:p>
            <a:pPr algn="ctr"/>
            <a:r>
              <a:rPr lang="fr-FR" sz="1400" dirty="0" smtClean="0">
                <a:solidFill>
                  <a:schemeClr val="accent2"/>
                </a:solidFill>
                <a:latin typeface="Lucida Bright" panose="02040602050505020304" pitchFamily="18" charset="0"/>
              </a:rPr>
              <a:t>Persistance de données (SGBD)</a:t>
            </a:r>
            <a:endParaRPr lang="fr-FR" sz="1400" dirty="0">
              <a:solidFill>
                <a:schemeClr val="accent2"/>
              </a:solidFill>
              <a:latin typeface="Lucida Bright" panose="02040602050505020304" pitchFamily="18" charset="0"/>
            </a:endParaRPr>
          </a:p>
        </p:txBody>
      </p:sp>
      <p:cxnSp>
        <p:nvCxnSpPr>
          <p:cNvPr id="36" name="Connecteur droit avec flèche 35"/>
          <p:cNvCxnSpPr/>
          <p:nvPr/>
        </p:nvCxnSpPr>
        <p:spPr>
          <a:xfrm flipV="1">
            <a:off x="2974072" y="3842488"/>
            <a:ext cx="123057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8" idx="3"/>
            <a:endCxn id="9" idx="1"/>
          </p:cNvCxnSpPr>
          <p:nvPr/>
        </p:nvCxnSpPr>
        <p:spPr>
          <a:xfrm>
            <a:off x="8314501" y="4169392"/>
            <a:ext cx="88670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3"/>
            <a:endCxn id="8" idx="1"/>
          </p:cNvCxnSpPr>
          <p:nvPr/>
        </p:nvCxnSpPr>
        <p:spPr>
          <a:xfrm>
            <a:off x="5720686" y="4169392"/>
            <a:ext cx="10516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1805714" y="4683359"/>
            <a:ext cx="1321157" cy="307777"/>
          </a:xfrm>
          <a:prstGeom prst="rect">
            <a:avLst/>
          </a:prstGeom>
          <a:noFill/>
        </p:spPr>
        <p:txBody>
          <a:bodyPr wrap="square" rtlCol="0">
            <a:spAutoFit/>
          </a:bodyPr>
          <a:lstStyle/>
          <a:p>
            <a:r>
              <a:rPr lang="fr-FR" sz="1400" dirty="0" smtClean="0">
                <a:latin typeface="Lucida Bright" panose="02040602050505020304" pitchFamily="18" charset="0"/>
              </a:rPr>
              <a:t>Web</a:t>
            </a:r>
            <a:endParaRPr lang="fr-FR" sz="1400" dirty="0">
              <a:latin typeface="Lucida Bright" panose="02040602050505020304" pitchFamily="18" charset="0"/>
            </a:endParaRPr>
          </a:p>
        </p:txBody>
      </p:sp>
      <p:sp>
        <p:nvSpPr>
          <p:cNvPr id="30" name="ZoneTexte 29"/>
          <p:cNvSpPr txBox="1"/>
          <p:nvPr/>
        </p:nvSpPr>
        <p:spPr>
          <a:xfrm>
            <a:off x="4210167" y="2422263"/>
            <a:ext cx="1472453" cy="338554"/>
          </a:xfrm>
          <a:prstGeom prst="rect">
            <a:avLst/>
          </a:prstGeom>
          <a:noFill/>
        </p:spPr>
        <p:txBody>
          <a:bodyPr wrap="square" rtlCol="0">
            <a:spAutoFit/>
          </a:bodyPr>
          <a:lstStyle/>
          <a:p>
            <a:r>
              <a:rPr lang="fr-FR" sz="1600" dirty="0" smtClean="0">
                <a:latin typeface="Lucida Bright" panose="02040602050505020304" pitchFamily="18" charset="0"/>
              </a:rPr>
              <a:t>Couche Web</a:t>
            </a:r>
            <a:endParaRPr lang="fr-FR" sz="1600" dirty="0">
              <a:latin typeface="Lucida Bright" panose="02040602050505020304" pitchFamily="18" charset="0"/>
            </a:endParaRPr>
          </a:p>
        </p:txBody>
      </p:sp>
      <p:sp>
        <p:nvSpPr>
          <p:cNvPr id="32" name="ZoneTexte 31"/>
          <p:cNvSpPr txBox="1"/>
          <p:nvPr/>
        </p:nvSpPr>
        <p:spPr>
          <a:xfrm>
            <a:off x="6734237" y="2392982"/>
            <a:ext cx="1681689" cy="338554"/>
          </a:xfrm>
          <a:prstGeom prst="rect">
            <a:avLst/>
          </a:prstGeom>
          <a:noFill/>
        </p:spPr>
        <p:txBody>
          <a:bodyPr wrap="square" rtlCol="0">
            <a:spAutoFit/>
          </a:bodyPr>
          <a:lstStyle/>
          <a:p>
            <a:r>
              <a:rPr lang="fr-FR" sz="1600" dirty="0" smtClean="0">
                <a:latin typeface="Lucida Bright" panose="02040602050505020304" pitchFamily="18" charset="0"/>
              </a:rPr>
              <a:t>Couche Métier</a:t>
            </a:r>
            <a:endParaRPr lang="fr-FR" sz="1600" dirty="0">
              <a:latin typeface="Lucida Bright" panose="02040602050505020304" pitchFamily="18" charset="0"/>
            </a:endParaRPr>
          </a:p>
        </p:txBody>
      </p:sp>
      <p:sp>
        <p:nvSpPr>
          <p:cNvPr id="33" name="ZoneTexte 32"/>
          <p:cNvSpPr txBox="1"/>
          <p:nvPr/>
        </p:nvSpPr>
        <p:spPr>
          <a:xfrm>
            <a:off x="1405716" y="2422263"/>
            <a:ext cx="1426368" cy="338554"/>
          </a:xfrm>
          <a:prstGeom prst="rect">
            <a:avLst/>
          </a:prstGeom>
          <a:noFill/>
        </p:spPr>
        <p:txBody>
          <a:bodyPr wrap="square" rtlCol="0">
            <a:spAutoFit/>
          </a:bodyPr>
          <a:lstStyle/>
          <a:p>
            <a:r>
              <a:rPr lang="fr-FR" sz="1600" dirty="0" smtClean="0">
                <a:latin typeface="Lucida Bright" panose="02040602050505020304" pitchFamily="18" charset="0"/>
              </a:rPr>
              <a:t>Présentation</a:t>
            </a:r>
            <a:endParaRPr lang="fr-FR" sz="1600" dirty="0">
              <a:latin typeface="Lucida Bright" panose="02040602050505020304" pitchFamily="18" charset="0"/>
            </a:endParaRPr>
          </a:p>
        </p:txBody>
      </p:sp>
      <p:sp>
        <p:nvSpPr>
          <p:cNvPr id="35" name="ZoneTexte 34"/>
          <p:cNvSpPr txBox="1"/>
          <p:nvPr/>
        </p:nvSpPr>
        <p:spPr>
          <a:xfrm>
            <a:off x="9288042" y="2392982"/>
            <a:ext cx="1321157" cy="338554"/>
          </a:xfrm>
          <a:prstGeom prst="rect">
            <a:avLst/>
          </a:prstGeom>
          <a:noFill/>
        </p:spPr>
        <p:txBody>
          <a:bodyPr wrap="square" rtlCol="0">
            <a:spAutoFit/>
          </a:bodyPr>
          <a:lstStyle/>
          <a:p>
            <a:r>
              <a:rPr lang="fr-FR" sz="1600" dirty="0" smtClean="0">
                <a:latin typeface="Lucida Bright" panose="02040602050505020304" pitchFamily="18" charset="0"/>
              </a:rPr>
              <a:t>Persistance</a:t>
            </a:r>
            <a:endParaRPr lang="fr-FR" sz="1600" dirty="0">
              <a:latin typeface="Lucida Bright" panose="02040602050505020304" pitchFamily="18" charset="0"/>
            </a:endParaRPr>
          </a:p>
        </p:txBody>
      </p:sp>
      <p:sp>
        <p:nvSpPr>
          <p:cNvPr id="39" name="ZoneTexte 38"/>
          <p:cNvSpPr txBox="1"/>
          <p:nvPr/>
        </p:nvSpPr>
        <p:spPr>
          <a:xfrm>
            <a:off x="2998526" y="3163694"/>
            <a:ext cx="1321157" cy="523220"/>
          </a:xfrm>
          <a:prstGeom prst="rect">
            <a:avLst/>
          </a:prstGeom>
          <a:noFill/>
        </p:spPr>
        <p:txBody>
          <a:bodyPr wrap="square" rtlCol="0">
            <a:spAutoFit/>
          </a:bodyPr>
          <a:lstStyle/>
          <a:p>
            <a:r>
              <a:rPr lang="fr-FR" sz="1400" dirty="0" smtClean="0">
                <a:latin typeface="Lucida Bright" panose="02040602050505020304" pitchFamily="18" charset="0"/>
              </a:rPr>
              <a:t>HTTP</a:t>
            </a:r>
          </a:p>
          <a:p>
            <a:r>
              <a:rPr lang="fr-FR" sz="1400" dirty="0" smtClean="0">
                <a:latin typeface="Lucida Bright" panose="02040602050505020304" pitchFamily="18" charset="0"/>
              </a:rPr>
              <a:t>JSON,XML</a:t>
            </a:r>
            <a:endParaRPr lang="fr-FR" sz="1400" dirty="0">
              <a:latin typeface="Lucida Bright" panose="02040602050505020304" pitchFamily="18" charset="0"/>
            </a:endParaRPr>
          </a:p>
        </p:txBody>
      </p:sp>
      <p:cxnSp>
        <p:nvCxnSpPr>
          <p:cNvPr id="40" name="Connecteur droit avec flèche 39"/>
          <p:cNvCxnSpPr/>
          <p:nvPr/>
        </p:nvCxnSpPr>
        <p:spPr>
          <a:xfrm flipV="1">
            <a:off x="2961222" y="5045731"/>
            <a:ext cx="123057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2985676" y="4366937"/>
            <a:ext cx="1321157" cy="523220"/>
          </a:xfrm>
          <a:prstGeom prst="rect">
            <a:avLst/>
          </a:prstGeom>
          <a:noFill/>
        </p:spPr>
        <p:txBody>
          <a:bodyPr wrap="square" rtlCol="0">
            <a:spAutoFit/>
          </a:bodyPr>
          <a:lstStyle/>
          <a:p>
            <a:r>
              <a:rPr lang="fr-FR" sz="1400" dirty="0" smtClean="0">
                <a:latin typeface="Lucida Bright" panose="02040602050505020304" pitchFamily="18" charset="0"/>
              </a:rPr>
              <a:t>HTTP</a:t>
            </a:r>
          </a:p>
          <a:p>
            <a:r>
              <a:rPr lang="fr-FR" sz="1400" dirty="0" smtClean="0">
                <a:latin typeface="Lucida Bright" panose="02040602050505020304" pitchFamily="18" charset="0"/>
              </a:rPr>
              <a:t>JSON,XML</a:t>
            </a:r>
            <a:endParaRPr lang="fr-FR" sz="1400" dirty="0">
              <a:latin typeface="Lucida Bright" panose="02040602050505020304" pitchFamily="18" charset="0"/>
            </a:endParaRPr>
          </a:p>
        </p:txBody>
      </p:sp>
      <p:sp>
        <p:nvSpPr>
          <p:cNvPr id="44" name="Rectangle 43"/>
          <p:cNvSpPr/>
          <p:nvPr/>
        </p:nvSpPr>
        <p:spPr>
          <a:xfrm>
            <a:off x="3675765" y="5803849"/>
            <a:ext cx="4955203"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2400" b="1" cap="none" spc="0" dirty="0" smtClean="0">
                <a:ln/>
                <a:solidFill>
                  <a:schemeClr val="accent6"/>
                </a:solidFill>
                <a:effectLst/>
                <a:latin typeface="Lucida Bright" panose="02040602050505020304" pitchFamily="18" charset="0"/>
              </a:rPr>
              <a:t>Architecture Orientée Services</a:t>
            </a:r>
            <a:endParaRPr lang="fr-FR" sz="2400" b="1" cap="none" spc="0" dirty="0">
              <a:ln/>
              <a:solidFill>
                <a:schemeClr val="accent6"/>
              </a:solidFill>
              <a:effectLst/>
            </a:endParaRPr>
          </a:p>
        </p:txBody>
      </p:sp>
    </p:spTree>
    <p:extLst>
      <p:ext uri="{BB962C8B-B14F-4D97-AF65-F5344CB8AC3E}">
        <p14:creationId xmlns:p14="http://schemas.microsoft.com/office/powerpoint/2010/main" val="293909849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Technologies utilisées</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Choix des technologies</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70" y="3195934"/>
            <a:ext cx="1402054" cy="140205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466" y="2232141"/>
            <a:ext cx="2333625" cy="73342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9717" y="3768304"/>
            <a:ext cx="1625741" cy="650296"/>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1400" y="5838457"/>
            <a:ext cx="1329590" cy="690913"/>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0644" y="5834831"/>
            <a:ext cx="1242860" cy="694539"/>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9643" y="2360084"/>
            <a:ext cx="2020241" cy="644532"/>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2623" y="3337437"/>
            <a:ext cx="1212491" cy="636558"/>
          </a:xfrm>
          <a:prstGeom prst="rect">
            <a:avLst/>
          </a:prstGeom>
        </p:spPr>
      </p:pic>
      <p:pic>
        <p:nvPicPr>
          <p:cNvPr id="14" name="Imag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59582" y="2481407"/>
            <a:ext cx="1506012" cy="753006"/>
          </a:xfrm>
          <a:prstGeom prst="rect">
            <a:avLst/>
          </a:prstGeom>
        </p:spPr>
      </p:pic>
      <p:pic>
        <p:nvPicPr>
          <p:cNvPr id="15" name="Imag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80093" y="4194310"/>
            <a:ext cx="886724" cy="697195"/>
          </a:xfrm>
          <a:prstGeom prst="rect">
            <a:avLst/>
          </a:prstGeom>
        </p:spPr>
      </p:pic>
      <p:pic>
        <p:nvPicPr>
          <p:cNvPr id="16" name="Imag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78868" y="5137225"/>
            <a:ext cx="1220811" cy="697606"/>
          </a:xfrm>
          <a:prstGeom prst="rect">
            <a:avLst/>
          </a:prstGeom>
        </p:spPr>
      </p:pic>
      <p:pic>
        <p:nvPicPr>
          <p:cNvPr id="17" name="Imag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23829" y="3195934"/>
            <a:ext cx="732047" cy="743028"/>
          </a:xfrm>
          <a:prstGeom prst="rect">
            <a:avLst/>
          </a:prstGeom>
        </p:spPr>
      </p:pic>
      <p:pic>
        <p:nvPicPr>
          <p:cNvPr id="18" name="Imag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202064" y="5255984"/>
            <a:ext cx="912756" cy="909061"/>
          </a:xfrm>
          <a:prstGeom prst="rect">
            <a:avLst/>
          </a:prstGeom>
        </p:spPr>
      </p:pic>
      <p:sp>
        <p:nvSpPr>
          <p:cNvPr id="19" name="ZoneTexte 18"/>
          <p:cNvSpPr txBox="1"/>
          <p:nvPr/>
        </p:nvSpPr>
        <p:spPr>
          <a:xfrm>
            <a:off x="9699717" y="4794319"/>
            <a:ext cx="1545928" cy="461665"/>
          </a:xfrm>
          <a:prstGeom prst="rect">
            <a:avLst/>
          </a:prstGeom>
          <a:noFill/>
        </p:spPr>
        <p:txBody>
          <a:bodyPr wrap="square" rtlCol="0">
            <a:spAutoFit/>
          </a:bodyPr>
          <a:lstStyle/>
          <a:p>
            <a:r>
              <a:rPr lang="fr-FR" sz="2400" b="1" dirty="0" smtClean="0">
                <a:latin typeface="Lucida Bright" panose="02040602050505020304" pitchFamily="18" charset="0"/>
              </a:rPr>
              <a:t>Lombok</a:t>
            </a:r>
            <a:endParaRPr lang="fr-FR" sz="2400" b="1" dirty="0">
              <a:latin typeface="Lucida Bright" panose="02040602050505020304" pitchFamily="18" charset="0"/>
            </a:endParaRPr>
          </a:p>
        </p:txBody>
      </p:sp>
      <p:pic>
        <p:nvPicPr>
          <p:cNvPr id="20" name="Imag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32275" y="3489924"/>
            <a:ext cx="1199698" cy="1199698"/>
          </a:xfrm>
          <a:prstGeom prst="rect">
            <a:avLst/>
          </a:prstGeom>
        </p:spPr>
      </p:pic>
      <p:pic>
        <p:nvPicPr>
          <p:cNvPr id="21" name="Image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56016" y="2643305"/>
            <a:ext cx="1189949" cy="1189949"/>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13</a:t>
            </a:fld>
            <a:endParaRPr lang="fr-FR"/>
          </a:p>
        </p:txBody>
      </p:sp>
    </p:spTree>
    <p:extLst>
      <p:ext uri="{BB962C8B-B14F-4D97-AF65-F5344CB8AC3E}">
        <p14:creationId xmlns:p14="http://schemas.microsoft.com/office/powerpoint/2010/main" val="162863315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Technologies utilisées</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Outils utilisés</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09" y="2343083"/>
            <a:ext cx="2469447" cy="1275881"/>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4039" y="1869314"/>
            <a:ext cx="1838727" cy="1838727"/>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9078" y="2407342"/>
            <a:ext cx="1804262" cy="1211622"/>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8721" y="2407342"/>
            <a:ext cx="2095500" cy="875043"/>
          </a:xfrm>
          <a:prstGeom prst="rect">
            <a:avLst/>
          </a:prstGeom>
        </p:spPr>
      </p:pic>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4052" y="4320070"/>
            <a:ext cx="2196950" cy="862014"/>
          </a:xfrm>
          <a:prstGeom prst="rect">
            <a:avLst/>
          </a:prstGeom>
        </p:spPr>
      </p:pic>
      <p:pic>
        <p:nvPicPr>
          <p:cNvPr id="10" name="Imag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35939" y="4378815"/>
            <a:ext cx="2422437" cy="744523"/>
          </a:xfrm>
          <a:prstGeom prst="rect">
            <a:avLst/>
          </a:prstGeom>
        </p:spPr>
      </p:pic>
      <p:sp>
        <p:nvSpPr>
          <p:cNvPr id="4" name="Espace réservé du numéro de diapositive 3"/>
          <p:cNvSpPr>
            <a:spLocks noGrp="1"/>
          </p:cNvSpPr>
          <p:nvPr>
            <p:ph type="sldNum" sz="quarter" idx="12"/>
          </p:nvPr>
        </p:nvSpPr>
        <p:spPr/>
        <p:txBody>
          <a:bodyPr/>
          <a:lstStyle/>
          <a:p>
            <a:fld id="{28716BA1-7CCA-4EBE-BA47-23BF82F689BE}" type="slidenum">
              <a:rPr lang="fr-FR" smtClean="0"/>
              <a:t>14</a:t>
            </a:fld>
            <a:endParaRPr lang="fr-FR"/>
          </a:p>
        </p:txBody>
      </p:sp>
    </p:spTree>
    <p:extLst>
      <p:ext uri="{BB962C8B-B14F-4D97-AF65-F5344CB8AC3E}">
        <p14:creationId xmlns:p14="http://schemas.microsoft.com/office/powerpoint/2010/main" val="327955589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cas d’utilisation</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07" y="2446763"/>
            <a:ext cx="3202008" cy="3039636"/>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576" y="2446763"/>
            <a:ext cx="3343171" cy="3039636"/>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7408" y="2446763"/>
            <a:ext cx="3279032" cy="3039637"/>
          </a:xfrm>
          <a:prstGeom prst="rect">
            <a:avLst/>
          </a:prstGeom>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15</a:t>
            </a:fld>
            <a:endParaRPr lang="fr-FR"/>
          </a:p>
        </p:txBody>
      </p:sp>
    </p:spTree>
    <p:extLst>
      <p:ext uri="{BB962C8B-B14F-4D97-AF65-F5344CB8AC3E}">
        <p14:creationId xmlns:p14="http://schemas.microsoft.com/office/powerpoint/2010/main" val="255232187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cas d’utilisation</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455" y="1825245"/>
            <a:ext cx="5737746" cy="5027237"/>
          </a:xfrm>
          <a:prstGeom prst="rect">
            <a:avLst/>
          </a:prstGeom>
        </p:spPr>
      </p:pic>
      <p:sp>
        <p:nvSpPr>
          <p:cNvPr id="3" name="ZoneTexte 2"/>
          <p:cNvSpPr txBox="1"/>
          <p:nvPr/>
        </p:nvSpPr>
        <p:spPr>
          <a:xfrm>
            <a:off x="1121505" y="3969532"/>
            <a:ext cx="2730321" cy="369332"/>
          </a:xfrm>
          <a:prstGeom prst="rect">
            <a:avLst/>
          </a:prstGeom>
          <a:noFill/>
        </p:spPr>
        <p:txBody>
          <a:bodyPr wrap="square" rtlCol="0">
            <a:spAutoFit/>
          </a:bodyPr>
          <a:lstStyle/>
          <a:p>
            <a:r>
              <a:rPr lang="fr-FR" dirty="0" smtClean="0"/>
              <a:t>« Rapports Promoteurs »</a:t>
            </a:r>
            <a:endParaRPr lang="fr-FR" dirty="0"/>
          </a:p>
        </p:txBody>
      </p:sp>
      <p:sp>
        <p:nvSpPr>
          <p:cNvPr id="4" name="Espace réservé du numéro de diapositive 3"/>
          <p:cNvSpPr>
            <a:spLocks noGrp="1"/>
          </p:cNvSpPr>
          <p:nvPr>
            <p:ph type="sldNum" sz="quarter" idx="12"/>
          </p:nvPr>
        </p:nvSpPr>
        <p:spPr/>
        <p:txBody>
          <a:bodyPr/>
          <a:lstStyle/>
          <a:p>
            <a:fld id="{28716BA1-7CCA-4EBE-BA47-23BF82F689BE}" type="slidenum">
              <a:rPr lang="fr-FR" smtClean="0"/>
              <a:t>16</a:t>
            </a:fld>
            <a:endParaRPr lang="fr-FR"/>
          </a:p>
        </p:txBody>
      </p:sp>
    </p:spTree>
    <p:extLst>
      <p:ext uri="{BB962C8B-B14F-4D97-AF65-F5344CB8AC3E}">
        <p14:creationId xmlns:p14="http://schemas.microsoft.com/office/powerpoint/2010/main" val="18769565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cas d’utilisation</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814" y="1797228"/>
            <a:ext cx="7572952" cy="5060771"/>
          </a:xfrm>
          <a:prstGeom prst="rect">
            <a:avLst/>
          </a:prstGeom>
        </p:spPr>
      </p:pic>
      <p:sp>
        <p:nvSpPr>
          <p:cNvPr id="6" name="ZoneTexte 5"/>
          <p:cNvSpPr txBox="1"/>
          <p:nvPr/>
        </p:nvSpPr>
        <p:spPr>
          <a:xfrm>
            <a:off x="1239157" y="4044794"/>
            <a:ext cx="2318197" cy="369332"/>
          </a:xfrm>
          <a:prstGeom prst="rect">
            <a:avLst/>
          </a:prstGeom>
          <a:noFill/>
        </p:spPr>
        <p:txBody>
          <a:bodyPr wrap="square" rtlCol="0">
            <a:spAutoFit/>
          </a:bodyPr>
          <a:lstStyle/>
          <a:p>
            <a:r>
              <a:rPr lang="fr-FR" dirty="0" smtClean="0"/>
              <a:t>« Tableau de bord »</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17</a:t>
            </a:fld>
            <a:endParaRPr lang="fr-FR"/>
          </a:p>
        </p:txBody>
      </p:sp>
    </p:spTree>
    <p:extLst>
      <p:ext uri="{BB962C8B-B14F-4D97-AF65-F5344CB8AC3E}">
        <p14:creationId xmlns:p14="http://schemas.microsoft.com/office/powerpoint/2010/main" val="60879893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smtClean="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cas d’utilisation</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84" y="1807627"/>
            <a:ext cx="7469007" cy="5064455"/>
          </a:xfrm>
          <a:prstGeom prst="rect">
            <a:avLst/>
          </a:prstGeom>
        </p:spPr>
      </p:pic>
      <p:sp>
        <p:nvSpPr>
          <p:cNvPr id="6" name="ZoneTexte 5"/>
          <p:cNvSpPr txBox="1"/>
          <p:nvPr/>
        </p:nvSpPr>
        <p:spPr>
          <a:xfrm>
            <a:off x="1091758" y="4339854"/>
            <a:ext cx="2361126" cy="369332"/>
          </a:xfrm>
          <a:prstGeom prst="rect">
            <a:avLst/>
          </a:prstGeom>
          <a:noFill/>
        </p:spPr>
        <p:txBody>
          <a:bodyPr wrap="square" rtlCol="0">
            <a:spAutoFit/>
          </a:bodyPr>
          <a:lstStyle/>
          <a:p>
            <a:r>
              <a:rPr lang="fr-FR" dirty="0" smtClean="0"/>
              <a:t>« Rapports Produits »</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18</a:t>
            </a:fld>
            <a:endParaRPr lang="fr-FR"/>
          </a:p>
        </p:txBody>
      </p:sp>
    </p:spTree>
    <p:extLst>
      <p:ext uri="{BB962C8B-B14F-4D97-AF65-F5344CB8AC3E}">
        <p14:creationId xmlns:p14="http://schemas.microsoft.com/office/powerpoint/2010/main" val="211669044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60" y="2743200"/>
            <a:ext cx="3298863" cy="1841679"/>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299" y="2743199"/>
            <a:ext cx="3437714" cy="1841679"/>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1050" y="2743200"/>
            <a:ext cx="3502301" cy="1841678"/>
          </a:xfrm>
          <a:prstGeom prst="rect">
            <a:avLst/>
          </a:prstGeom>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19</a:t>
            </a:fld>
            <a:endParaRPr lang="fr-FR"/>
          </a:p>
        </p:txBody>
      </p:sp>
    </p:spTree>
    <p:extLst>
      <p:ext uri="{BB962C8B-B14F-4D97-AF65-F5344CB8AC3E}">
        <p14:creationId xmlns:p14="http://schemas.microsoft.com/office/powerpoint/2010/main" val="423904847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a:t>
            </a:r>
            <a:endParaRPr lang="fr-FR" sz="3200" dirty="0">
              <a:solidFill>
                <a:schemeClr val="accent6"/>
              </a:solidFill>
              <a:latin typeface="Lucida Bright" panose="020406020505050203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15174655"/>
              </p:ext>
            </p:extLst>
          </p:nvPr>
        </p:nvGraphicFramePr>
        <p:xfrm>
          <a:off x="535009" y="772730"/>
          <a:ext cx="11121981" cy="5808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p:cNvSpPr>
            <a:spLocks noGrp="1"/>
          </p:cNvSpPr>
          <p:nvPr>
            <p:ph type="sldNum" sz="quarter" idx="12"/>
          </p:nvPr>
        </p:nvSpPr>
        <p:spPr/>
        <p:txBody>
          <a:bodyPr/>
          <a:lstStyle/>
          <a:p>
            <a:fld id="{28716BA1-7CCA-4EBE-BA47-23BF82F689BE}" type="slidenum">
              <a:rPr lang="fr-FR" smtClean="0"/>
              <a:t>2</a:t>
            </a:fld>
            <a:endParaRPr lang="fr-FR"/>
          </a:p>
        </p:txBody>
      </p:sp>
    </p:spTree>
    <p:extLst>
      <p:ext uri="{BB962C8B-B14F-4D97-AF65-F5344CB8AC3E}">
        <p14:creationId xmlns:p14="http://schemas.microsoft.com/office/powerpoint/2010/main" val="44509898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336" y="1978926"/>
            <a:ext cx="8460185" cy="4742549"/>
          </a:xfrm>
          <a:prstGeom prst="rect">
            <a:avLst/>
          </a:prstGeom>
        </p:spPr>
      </p:pic>
      <p:sp>
        <p:nvSpPr>
          <p:cNvPr id="6" name="ZoneTexte 5"/>
          <p:cNvSpPr txBox="1"/>
          <p:nvPr/>
        </p:nvSpPr>
        <p:spPr>
          <a:xfrm>
            <a:off x="558084" y="3980868"/>
            <a:ext cx="2073498" cy="369332"/>
          </a:xfrm>
          <a:prstGeom prst="rect">
            <a:avLst/>
          </a:prstGeom>
          <a:noFill/>
        </p:spPr>
        <p:txBody>
          <a:bodyPr wrap="square" rtlCol="0">
            <a:spAutoFit/>
          </a:bodyPr>
          <a:lstStyle/>
          <a:p>
            <a:r>
              <a:rPr lang="fr-FR" dirty="0" smtClean="0"/>
              <a:t>«Afficher Produit»</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20</a:t>
            </a:fld>
            <a:endParaRPr lang="fr-FR"/>
          </a:p>
        </p:txBody>
      </p:sp>
    </p:spTree>
    <p:extLst>
      <p:ext uri="{BB962C8B-B14F-4D97-AF65-F5344CB8AC3E}">
        <p14:creationId xmlns:p14="http://schemas.microsoft.com/office/powerpoint/2010/main" val="323756251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301" y="1978926"/>
            <a:ext cx="8488908" cy="4742549"/>
          </a:xfrm>
          <a:prstGeom prst="rect">
            <a:avLst/>
          </a:prstGeom>
        </p:spPr>
      </p:pic>
      <p:sp>
        <p:nvSpPr>
          <p:cNvPr id="6" name="ZoneTexte 5"/>
          <p:cNvSpPr txBox="1"/>
          <p:nvPr/>
        </p:nvSpPr>
        <p:spPr>
          <a:xfrm>
            <a:off x="558084" y="3980868"/>
            <a:ext cx="2073498" cy="646331"/>
          </a:xfrm>
          <a:prstGeom prst="rect">
            <a:avLst/>
          </a:prstGeom>
          <a:noFill/>
        </p:spPr>
        <p:txBody>
          <a:bodyPr wrap="square" rtlCol="0">
            <a:spAutoFit/>
          </a:bodyPr>
          <a:lstStyle/>
          <a:p>
            <a:r>
              <a:rPr lang="fr-FR" dirty="0" smtClean="0"/>
              <a:t>«Afficher Produit»</a:t>
            </a:r>
          </a:p>
          <a:p>
            <a:pPr algn="ctr"/>
            <a:r>
              <a:rPr lang="fr-FR" dirty="0" smtClean="0"/>
              <a:t>(suite)</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21</a:t>
            </a:fld>
            <a:endParaRPr lang="fr-FR"/>
          </a:p>
        </p:txBody>
      </p:sp>
    </p:spTree>
    <p:extLst>
      <p:ext uri="{BB962C8B-B14F-4D97-AF65-F5344CB8AC3E}">
        <p14:creationId xmlns:p14="http://schemas.microsoft.com/office/powerpoint/2010/main" val="48799507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225" y="1859701"/>
            <a:ext cx="9100490" cy="4998299"/>
          </a:xfrm>
          <a:prstGeom prst="rect">
            <a:avLst/>
          </a:prstGeom>
        </p:spPr>
      </p:pic>
      <p:sp>
        <p:nvSpPr>
          <p:cNvPr id="6" name="ZoneTexte 5"/>
          <p:cNvSpPr txBox="1"/>
          <p:nvPr/>
        </p:nvSpPr>
        <p:spPr>
          <a:xfrm>
            <a:off x="428412" y="3882276"/>
            <a:ext cx="1641225" cy="646331"/>
          </a:xfrm>
          <a:prstGeom prst="rect">
            <a:avLst/>
          </a:prstGeom>
          <a:noFill/>
        </p:spPr>
        <p:txBody>
          <a:bodyPr wrap="square" rtlCol="0">
            <a:spAutoFit/>
          </a:bodyPr>
          <a:lstStyle/>
          <a:p>
            <a:r>
              <a:rPr lang="fr-FR" dirty="0" smtClean="0"/>
              <a:t>«</a:t>
            </a:r>
            <a:r>
              <a:rPr lang="fr-FR" dirty="0" err="1" smtClean="0"/>
              <a:t>Recap</a:t>
            </a:r>
            <a:endParaRPr lang="fr-FR" dirty="0" smtClean="0"/>
          </a:p>
          <a:p>
            <a:r>
              <a:rPr lang="fr-FR" dirty="0" smtClean="0"/>
              <a:t> Promoteur»</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22</a:t>
            </a:fld>
            <a:endParaRPr lang="fr-FR"/>
          </a:p>
        </p:txBody>
      </p:sp>
    </p:spTree>
    <p:extLst>
      <p:ext uri="{BB962C8B-B14F-4D97-AF65-F5344CB8AC3E}">
        <p14:creationId xmlns:p14="http://schemas.microsoft.com/office/powerpoint/2010/main" val="398411012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225" y="2088107"/>
            <a:ext cx="9100490" cy="4441482"/>
          </a:xfrm>
          <a:prstGeom prst="rect">
            <a:avLst/>
          </a:prstGeom>
        </p:spPr>
      </p:pic>
      <p:sp>
        <p:nvSpPr>
          <p:cNvPr id="6" name="ZoneTexte 5"/>
          <p:cNvSpPr txBox="1"/>
          <p:nvPr/>
        </p:nvSpPr>
        <p:spPr>
          <a:xfrm>
            <a:off x="428412" y="3882276"/>
            <a:ext cx="1641225" cy="923330"/>
          </a:xfrm>
          <a:prstGeom prst="rect">
            <a:avLst/>
          </a:prstGeom>
          <a:noFill/>
        </p:spPr>
        <p:txBody>
          <a:bodyPr wrap="square" rtlCol="0">
            <a:spAutoFit/>
          </a:bodyPr>
          <a:lstStyle/>
          <a:p>
            <a:r>
              <a:rPr lang="fr-FR" dirty="0" smtClean="0"/>
              <a:t>«</a:t>
            </a:r>
            <a:r>
              <a:rPr lang="fr-FR" dirty="0" err="1" smtClean="0"/>
              <a:t>Recap</a:t>
            </a:r>
            <a:endParaRPr lang="fr-FR" dirty="0" smtClean="0"/>
          </a:p>
          <a:p>
            <a:r>
              <a:rPr lang="fr-FR" dirty="0" smtClean="0"/>
              <a:t> Promoteur»</a:t>
            </a:r>
          </a:p>
          <a:p>
            <a:r>
              <a:rPr lang="fr-FR" dirty="0" smtClean="0"/>
              <a:t>    (suite)</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23</a:t>
            </a:fld>
            <a:endParaRPr lang="fr-FR"/>
          </a:p>
        </p:txBody>
      </p:sp>
    </p:spTree>
    <p:extLst>
      <p:ext uri="{BB962C8B-B14F-4D97-AF65-F5344CB8AC3E}">
        <p14:creationId xmlns:p14="http://schemas.microsoft.com/office/powerpoint/2010/main" val="10479230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224" y="1807909"/>
            <a:ext cx="6878472" cy="5068517"/>
          </a:xfrm>
          <a:prstGeom prst="rect">
            <a:avLst/>
          </a:prstGeom>
        </p:spPr>
      </p:pic>
      <p:sp>
        <p:nvSpPr>
          <p:cNvPr id="6" name="ZoneTexte 5"/>
          <p:cNvSpPr txBox="1"/>
          <p:nvPr/>
        </p:nvSpPr>
        <p:spPr>
          <a:xfrm>
            <a:off x="558084" y="3706430"/>
            <a:ext cx="2910626" cy="369332"/>
          </a:xfrm>
          <a:prstGeom prst="rect">
            <a:avLst/>
          </a:prstGeom>
          <a:noFill/>
        </p:spPr>
        <p:txBody>
          <a:bodyPr wrap="square" rtlCol="0">
            <a:spAutoFit/>
          </a:bodyPr>
          <a:lstStyle/>
          <a:p>
            <a:r>
              <a:rPr lang="fr-FR" dirty="0" smtClean="0"/>
              <a:t>«Filtre Tableau de bord </a:t>
            </a:r>
            <a:r>
              <a:rPr lang="fr-FR" dirty="0" smtClean="0"/>
              <a:t>»</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24</a:t>
            </a:fld>
            <a:endParaRPr lang="fr-FR"/>
          </a:p>
        </p:txBody>
      </p:sp>
    </p:spTree>
    <p:extLst>
      <p:ext uri="{BB962C8B-B14F-4D97-AF65-F5344CB8AC3E}">
        <p14:creationId xmlns:p14="http://schemas.microsoft.com/office/powerpoint/2010/main" val="132837174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Vue séquentielle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815" y="1807910"/>
            <a:ext cx="6878472" cy="5050090"/>
          </a:xfrm>
          <a:prstGeom prst="rect">
            <a:avLst/>
          </a:prstGeom>
        </p:spPr>
      </p:pic>
      <p:sp>
        <p:nvSpPr>
          <p:cNvPr id="6" name="ZoneTexte 5"/>
          <p:cNvSpPr txBox="1"/>
          <p:nvPr/>
        </p:nvSpPr>
        <p:spPr>
          <a:xfrm>
            <a:off x="558084" y="3706430"/>
            <a:ext cx="2910626" cy="646331"/>
          </a:xfrm>
          <a:prstGeom prst="rect">
            <a:avLst/>
          </a:prstGeom>
          <a:noFill/>
        </p:spPr>
        <p:txBody>
          <a:bodyPr wrap="square" rtlCol="0">
            <a:spAutoFit/>
          </a:bodyPr>
          <a:lstStyle/>
          <a:p>
            <a:r>
              <a:rPr lang="fr-FR" dirty="0" smtClean="0"/>
              <a:t>«Filtre Tableau de </a:t>
            </a:r>
            <a:r>
              <a:rPr lang="fr-FR" dirty="0" smtClean="0"/>
              <a:t>bord»</a:t>
            </a:r>
          </a:p>
          <a:p>
            <a:r>
              <a:rPr lang="fr-FR" dirty="0" smtClean="0"/>
              <a:t>                (suite)</a:t>
            </a:r>
            <a:endParaRPr lang="fr-FR" dirty="0"/>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25</a:t>
            </a:fld>
            <a:endParaRPr lang="fr-FR"/>
          </a:p>
        </p:txBody>
      </p:sp>
    </p:spTree>
    <p:extLst>
      <p:ext uri="{BB962C8B-B14F-4D97-AF65-F5344CB8AC3E}">
        <p14:creationId xmlns:p14="http://schemas.microsoft.com/office/powerpoint/2010/main" val="336941703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Diagramme de </a:t>
            </a:r>
            <a:r>
              <a:rPr lang="fr-FR" dirty="0" smtClean="0">
                <a:solidFill>
                  <a:schemeClr val="accent6"/>
                </a:solidFill>
                <a:latin typeface="Lucida Bright" panose="02040602050505020304" pitchFamily="18" charset="0"/>
              </a:rPr>
              <a:t>classe (1/4)</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395" y="1856096"/>
            <a:ext cx="6789987" cy="5001904"/>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26</a:t>
            </a:fld>
            <a:endParaRPr lang="fr-FR"/>
          </a:p>
        </p:txBody>
      </p:sp>
    </p:spTree>
    <p:extLst>
      <p:ext uri="{BB962C8B-B14F-4D97-AF65-F5344CB8AC3E}">
        <p14:creationId xmlns:p14="http://schemas.microsoft.com/office/powerpoint/2010/main" val="62088038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Diagramme de </a:t>
            </a:r>
            <a:r>
              <a:rPr lang="fr-FR" dirty="0" smtClean="0">
                <a:solidFill>
                  <a:schemeClr val="accent6"/>
                </a:solidFill>
                <a:latin typeface="Lucida Bright" panose="02040602050505020304" pitchFamily="18" charset="0"/>
              </a:rPr>
              <a:t>classe (2/4)</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865" y="1916151"/>
            <a:ext cx="6873518" cy="4941849"/>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27</a:t>
            </a:fld>
            <a:endParaRPr lang="fr-FR"/>
          </a:p>
        </p:txBody>
      </p:sp>
    </p:spTree>
    <p:extLst>
      <p:ext uri="{BB962C8B-B14F-4D97-AF65-F5344CB8AC3E}">
        <p14:creationId xmlns:p14="http://schemas.microsoft.com/office/powerpoint/2010/main" val="104805156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Diagramme de </a:t>
            </a:r>
            <a:r>
              <a:rPr lang="fr-FR" dirty="0" smtClean="0">
                <a:solidFill>
                  <a:schemeClr val="accent6"/>
                </a:solidFill>
                <a:latin typeface="Lucida Bright" panose="02040602050505020304" pitchFamily="18" charset="0"/>
              </a:rPr>
              <a:t>classe (3/4)</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758" y="1916151"/>
            <a:ext cx="6782937" cy="4941849"/>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28</a:t>
            </a:fld>
            <a:endParaRPr lang="fr-FR"/>
          </a:p>
        </p:txBody>
      </p:sp>
    </p:spTree>
    <p:extLst>
      <p:ext uri="{BB962C8B-B14F-4D97-AF65-F5344CB8AC3E}">
        <p14:creationId xmlns:p14="http://schemas.microsoft.com/office/powerpoint/2010/main" val="242167598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Conception</a:t>
            </a:r>
            <a:endParaRPr lang="fr-FR" dirty="0">
              <a:latin typeface="Lucida Bright" panose="02040602050505020304" pitchFamily="18" charset="0"/>
            </a:endParaRP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Diagramme de </a:t>
            </a:r>
            <a:r>
              <a:rPr lang="fr-FR" dirty="0" smtClean="0">
                <a:solidFill>
                  <a:schemeClr val="accent6"/>
                </a:solidFill>
                <a:latin typeface="Lucida Bright" panose="02040602050505020304" pitchFamily="18" charset="0"/>
              </a:rPr>
              <a:t>classe (4/4)</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63" y="1916151"/>
            <a:ext cx="6769289" cy="4941849"/>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29</a:t>
            </a:fld>
            <a:endParaRPr lang="fr-FR"/>
          </a:p>
        </p:txBody>
      </p:sp>
    </p:spTree>
    <p:extLst>
      <p:ext uri="{BB962C8B-B14F-4D97-AF65-F5344CB8AC3E}">
        <p14:creationId xmlns:p14="http://schemas.microsoft.com/office/powerpoint/2010/main" val="136769147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INTRODUCTION</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Ecosystème de l’entreprise</a:t>
            </a: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graphicFrame>
        <p:nvGraphicFramePr>
          <p:cNvPr id="10" name="Espace réservé du contenu 3"/>
          <p:cNvGraphicFramePr>
            <a:graphicFrameLocks/>
          </p:cNvGraphicFramePr>
          <p:nvPr>
            <p:extLst>
              <p:ext uri="{D42A27DB-BD31-4B8C-83A1-F6EECF244321}">
                <p14:modId xmlns:p14="http://schemas.microsoft.com/office/powerpoint/2010/main" val="3673423277"/>
              </p:ext>
            </p:extLst>
          </p:nvPr>
        </p:nvGraphicFramePr>
        <p:xfrm>
          <a:off x="889716" y="1601966"/>
          <a:ext cx="10515600" cy="4811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0325" y="1492873"/>
            <a:ext cx="3593208" cy="3593208"/>
          </a:xfrm>
          <a:prstGeom prst="ellipse">
            <a:avLst/>
          </a:prstGeom>
          <a:ln>
            <a:noFill/>
          </a:ln>
          <a:effectLst>
            <a:softEdge rad="112500"/>
          </a:effectLst>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3</a:t>
            </a:fld>
            <a:endParaRPr lang="fr-FR"/>
          </a:p>
        </p:txBody>
      </p:sp>
    </p:spTree>
    <p:extLst>
      <p:ext uri="{BB962C8B-B14F-4D97-AF65-F5344CB8AC3E}">
        <p14:creationId xmlns:p14="http://schemas.microsoft.com/office/powerpoint/2010/main" val="22655527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Codage</a:t>
            </a:r>
            <a:endParaRPr lang="fr-FR" dirty="0">
              <a:solidFill>
                <a:schemeClr val="accent6"/>
              </a:solidFill>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797" y="2144395"/>
            <a:ext cx="4363139" cy="4052436"/>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376" y="2144394"/>
            <a:ext cx="4453290" cy="4052437"/>
          </a:xfrm>
          <a:prstGeom prst="rect">
            <a:avLst/>
          </a:prstGeom>
        </p:spPr>
      </p:pic>
      <p:sp>
        <p:nvSpPr>
          <p:cNvPr id="6" name="Espace réservé du numéro de diapositive 5"/>
          <p:cNvSpPr>
            <a:spLocks noGrp="1"/>
          </p:cNvSpPr>
          <p:nvPr>
            <p:ph type="sldNum" sz="quarter" idx="12"/>
          </p:nvPr>
        </p:nvSpPr>
        <p:spPr/>
        <p:txBody>
          <a:bodyPr/>
          <a:lstStyle/>
          <a:p>
            <a:fld id="{28716BA1-7CCA-4EBE-BA47-23BF82F689BE}" type="slidenum">
              <a:rPr lang="fr-FR" smtClean="0"/>
              <a:t>30</a:t>
            </a:fld>
            <a:endParaRPr lang="fr-FR"/>
          </a:p>
        </p:txBody>
      </p:sp>
    </p:spTree>
    <p:extLst>
      <p:ext uri="{BB962C8B-B14F-4D97-AF65-F5344CB8AC3E}">
        <p14:creationId xmlns:p14="http://schemas.microsoft.com/office/powerpoint/2010/main" val="14351496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Codage</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797" y="2144394"/>
            <a:ext cx="4521914" cy="4052436"/>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8307" y="2144394"/>
            <a:ext cx="4599192" cy="4052436"/>
          </a:xfrm>
          <a:prstGeom prst="rect">
            <a:avLst/>
          </a:prstGeom>
        </p:spPr>
      </p:pic>
      <p:sp>
        <p:nvSpPr>
          <p:cNvPr id="6" name="Espace réservé du numéro de diapositive 5"/>
          <p:cNvSpPr>
            <a:spLocks noGrp="1"/>
          </p:cNvSpPr>
          <p:nvPr>
            <p:ph type="sldNum" sz="quarter" idx="12"/>
          </p:nvPr>
        </p:nvSpPr>
        <p:spPr/>
        <p:txBody>
          <a:bodyPr/>
          <a:lstStyle/>
          <a:p>
            <a:fld id="{28716BA1-7CCA-4EBE-BA47-23BF82F689BE}" type="slidenum">
              <a:rPr lang="fr-FR" smtClean="0"/>
              <a:t>31</a:t>
            </a:fld>
            <a:endParaRPr lang="fr-FR"/>
          </a:p>
        </p:txBody>
      </p:sp>
    </p:spTree>
    <p:extLst>
      <p:ext uri="{BB962C8B-B14F-4D97-AF65-F5344CB8AC3E}">
        <p14:creationId xmlns:p14="http://schemas.microsoft.com/office/powerpoint/2010/main" val="235232488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Tests &amp; Déploiement</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1301304911"/>
              </p:ext>
            </p:extLst>
          </p:nvPr>
        </p:nvGraphicFramePr>
        <p:xfrm>
          <a:off x="2795789" y="1700012"/>
          <a:ext cx="6451242" cy="435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p:cNvSpPr>
            <a:spLocks noGrp="1"/>
          </p:cNvSpPr>
          <p:nvPr>
            <p:ph type="sldNum" sz="quarter" idx="12"/>
          </p:nvPr>
        </p:nvSpPr>
        <p:spPr/>
        <p:txBody>
          <a:bodyPr/>
          <a:lstStyle/>
          <a:p>
            <a:fld id="{28716BA1-7CCA-4EBE-BA47-23BF82F689BE}" type="slidenum">
              <a:rPr lang="fr-FR" smtClean="0"/>
              <a:t>32</a:t>
            </a:fld>
            <a:endParaRPr lang="fr-FR"/>
          </a:p>
        </p:txBody>
      </p:sp>
    </p:spTree>
    <p:extLst>
      <p:ext uri="{BB962C8B-B14F-4D97-AF65-F5344CB8AC3E}">
        <p14:creationId xmlns:p14="http://schemas.microsoft.com/office/powerpoint/2010/main" val="329992543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Réalisation</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2" y="1927729"/>
            <a:ext cx="5138674" cy="3891308"/>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058" y="1927729"/>
            <a:ext cx="5324565" cy="3935713"/>
          </a:xfrm>
          <a:prstGeom prst="rect">
            <a:avLst/>
          </a:prstGeom>
        </p:spPr>
      </p:pic>
      <p:sp>
        <p:nvSpPr>
          <p:cNvPr id="6" name="Espace réservé du numéro de diapositive 5"/>
          <p:cNvSpPr>
            <a:spLocks noGrp="1"/>
          </p:cNvSpPr>
          <p:nvPr>
            <p:ph type="sldNum" sz="quarter" idx="12"/>
          </p:nvPr>
        </p:nvSpPr>
        <p:spPr/>
        <p:txBody>
          <a:bodyPr/>
          <a:lstStyle/>
          <a:p>
            <a:fld id="{28716BA1-7CCA-4EBE-BA47-23BF82F689BE}" type="slidenum">
              <a:rPr lang="fr-FR" smtClean="0"/>
              <a:t>33</a:t>
            </a:fld>
            <a:endParaRPr lang="fr-FR"/>
          </a:p>
        </p:txBody>
      </p:sp>
    </p:spTree>
    <p:extLst>
      <p:ext uri="{BB962C8B-B14F-4D97-AF65-F5344CB8AC3E}">
        <p14:creationId xmlns:p14="http://schemas.microsoft.com/office/powerpoint/2010/main" val="2553486223"/>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Réalisation</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437" y="1738474"/>
            <a:ext cx="2676656" cy="4286625"/>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675" y="1738474"/>
            <a:ext cx="3007925" cy="4286625"/>
          </a:xfrm>
          <a:prstGeom prst="rect">
            <a:avLst/>
          </a:prstGeom>
        </p:spPr>
      </p:pic>
      <p:sp>
        <p:nvSpPr>
          <p:cNvPr id="6" name="Espace réservé du numéro de diapositive 5"/>
          <p:cNvSpPr>
            <a:spLocks noGrp="1"/>
          </p:cNvSpPr>
          <p:nvPr>
            <p:ph type="sldNum" sz="quarter" idx="12"/>
          </p:nvPr>
        </p:nvSpPr>
        <p:spPr/>
        <p:txBody>
          <a:bodyPr/>
          <a:lstStyle/>
          <a:p>
            <a:fld id="{28716BA1-7CCA-4EBE-BA47-23BF82F689BE}" type="slidenum">
              <a:rPr lang="fr-FR" smtClean="0"/>
              <a:t>34</a:t>
            </a:fld>
            <a:endParaRPr lang="fr-FR"/>
          </a:p>
        </p:txBody>
      </p:sp>
    </p:spTree>
    <p:extLst>
      <p:ext uri="{BB962C8B-B14F-4D97-AF65-F5344CB8AC3E}">
        <p14:creationId xmlns:p14="http://schemas.microsoft.com/office/powerpoint/2010/main" val="208413872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Réalisation</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287" y="1508945"/>
            <a:ext cx="4070600" cy="2348273"/>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9350" y="1514753"/>
            <a:ext cx="4148295" cy="2305022"/>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3965" y="4005796"/>
            <a:ext cx="4078238" cy="2710537"/>
          </a:xfrm>
          <a:prstGeom prst="rect">
            <a:avLst/>
          </a:prstGeom>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35</a:t>
            </a:fld>
            <a:endParaRPr lang="fr-FR"/>
          </a:p>
        </p:txBody>
      </p:sp>
    </p:spTree>
    <p:extLst>
      <p:ext uri="{BB962C8B-B14F-4D97-AF65-F5344CB8AC3E}">
        <p14:creationId xmlns:p14="http://schemas.microsoft.com/office/powerpoint/2010/main" val="59270715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LES RELEASES DU PROJET</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Réalisation</a:t>
            </a:r>
            <a:endParaRPr lang="fr-FR" dirty="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092" y="2530320"/>
            <a:ext cx="5138674" cy="2686125"/>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088" y="2530320"/>
            <a:ext cx="4716504" cy="2686125"/>
          </a:xfrm>
          <a:prstGeom prst="rect">
            <a:avLst/>
          </a:prstGeom>
        </p:spPr>
      </p:pic>
      <p:sp>
        <p:nvSpPr>
          <p:cNvPr id="6" name="Espace réservé du numéro de diapositive 5"/>
          <p:cNvSpPr>
            <a:spLocks noGrp="1"/>
          </p:cNvSpPr>
          <p:nvPr>
            <p:ph type="sldNum" sz="quarter" idx="12"/>
          </p:nvPr>
        </p:nvSpPr>
        <p:spPr/>
        <p:txBody>
          <a:bodyPr/>
          <a:lstStyle/>
          <a:p>
            <a:fld id="{28716BA1-7CCA-4EBE-BA47-23BF82F689BE}" type="slidenum">
              <a:rPr lang="fr-FR" smtClean="0"/>
              <a:t>36</a:t>
            </a:fld>
            <a:endParaRPr lang="fr-FR"/>
          </a:p>
        </p:txBody>
      </p:sp>
    </p:spTree>
    <p:extLst>
      <p:ext uri="{BB962C8B-B14F-4D97-AF65-F5344CB8AC3E}">
        <p14:creationId xmlns:p14="http://schemas.microsoft.com/office/powerpoint/2010/main" val="1519920256"/>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CONCLUSION ET PERSPECTIVES</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824248"/>
            <a:ext cx="11075831" cy="5692462"/>
          </a:xfrm>
        </p:spPr>
        <p:txBody>
          <a:bodyPr>
            <a:normAutofit/>
          </a:bodyPr>
          <a:lstStyle/>
          <a:p>
            <a:pPr marL="0" indent="0">
              <a:lnSpc>
                <a:spcPct val="100000"/>
              </a:lnSpc>
              <a:buClr>
                <a:schemeClr val="accent2"/>
              </a:buClr>
              <a:buNone/>
            </a:pPr>
            <a:endParaRPr lang="fr-FR" sz="2400" dirty="0" smtClean="0">
              <a:latin typeface="Lucida Bright" panose="02040602050505020304" pitchFamily="18" charset="0"/>
            </a:endParaRPr>
          </a:p>
          <a:p>
            <a:pPr marL="0" indent="0">
              <a:lnSpc>
                <a:spcPct val="100000"/>
              </a:lnSpc>
              <a:buClr>
                <a:schemeClr val="accent2"/>
              </a:buClr>
              <a:buNone/>
            </a:pPr>
            <a:endParaRPr lang="fr-FR" sz="2400" dirty="0">
              <a:latin typeface="Lucida Bright" panose="02040602050505020304" pitchFamily="18" charset="0"/>
            </a:endParaRPr>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37</a:t>
            </a:fld>
            <a:endParaRPr lang="fr-FR"/>
          </a:p>
        </p:txBody>
      </p:sp>
      <p:graphicFrame>
        <p:nvGraphicFramePr>
          <p:cNvPr id="4" name="Diagramme 3"/>
          <p:cNvGraphicFramePr/>
          <p:nvPr>
            <p:extLst>
              <p:ext uri="{D42A27DB-BD31-4B8C-83A1-F6EECF244321}">
                <p14:modId xmlns:p14="http://schemas.microsoft.com/office/powerpoint/2010/main" val="2454217811"/>
              </p:ext>
            </p:extLst>
          </p:nvPr>
        </p:nvGraphicFramePr>
        <p:xfrm>
          <a:off x="6264322" y="522028"/>
          <a:ext cx="5369593" cy="3275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me 6"/>
          <p:cNvGraphicFramePr/>
          <p:nvPr>
            <p:extLst>
              <p:ext uri="{D42A27DB-BD31-4B8C-83A1-F6EECF244321}">
                <p14:modId xmlns:p14="http://schemas.microsoft.com/office/powerpoint/2010/main" val="2284911606"/>
              </p:ext>
            </p:extLst>
          </p:nvPr>
        </p:nvGraphicFramePr>
        <p:xfrm>
          <a:off x="501830" y="801858"/>
          <a:ext cx="4885898" cy="2743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me 7"/>
          <p:cNvGraphicFramePr/>
          <p:nvPr>
            <p:extLst>
              <p:ext uri="{D42A27DB-BD31-4B8C-83A1-F6EECF244321}">
                <p14:modId xmlns:p14="http://schemas.microsoft.com/office/powerpoint/2010/main" val="1525940874"/>
              </p:ext>
            </p:extLst>
          </p:nvPr>
        </p:nvGraphicFramePr>
        <p:xfrm>
          <a:off x="189394" y="4317418"/>
          <a:ext cx="4765561" cy="18187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Espace réservé du contenu 3"/>
          <p:cNvGraphicFramePr>
            <a:graphicFrameLocks/>
          </p:cNvGraphicFramePr>
          <p:nvPr>
            <p:extLst>
              <p:ext uri="{D42A27DB-BD31-4B8C-83A1-F6EECF244321}">
                <p14:modId xmlns:p14="http://schemas.microsoft.com/office/powerpoint/2010/main" val="3497714640"/>
              </p:ext>
            </p:extLst>
          </p:nvPr>
        </p:nvGraphicFramePr>
        <p:xfrm>
          <a:off x="5089411" y="4419964"/>
          <a:ext cx="4149969" cy="192209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Connecteur droit avec flèche 11"/>
          <p:cNvCxnSpPr/>
          <p:nvPr/>
        </p:nvCxnSpPr>
        <p:spPr>
          <a:xfrm flipV="1">
            <a:off x="8550698" y="4736182"/>
            <a:ext cx="945630" cy="47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8561672" y="5357193"/>
            <a:ext cx="1069111" cy="1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8550698" y="5567811"/>
            <a:ext cx="1062111" cy="38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627903" y="4558414"/>
            <a:ext cx="2316480" cy="307777"/>
          </a:xfrm>
          <a:prstGeom prst="rect">
            <a:avLst/>
          </a:prstGeom>
          <a:noFill/>
        </p:spPr>
        <p:txBody>
          <a:bodyPr wrap="square" rtlCol="0">
            <a:spAutoFit/>
          </a:bodyPr>
          <a:lstStyle/>
          <a:p>
            <a:r>
              <a:rPr lang="fr-FR" sz="1400" dirty="0" smtClean="0">
                <a:latin typeface="Lucida Bright" panose="02040602050505020304" pitchFamily="18" charset="0"/>
              </a:rPr>
              <a:t>Gestion de multi-sites</a:t>
            </a:r>
            <a:endParaRPr lang="fr-FR" sz="1400" dirty="0">
              <a:latin typeface="Lucida Bright" panose="02040602050505020304" pitchFamily="18" charset="0"/>
            </a:endParaRPr>
          </a:p>
        </p:txBody>
      </p:sp>
      <p:sp>
        <p:nvSpPr>
          <p:cNvPr id="21" name="ZoneTexte 20"/>
          <p:cNvSpPr txBox="1"/>
          <p:nvPr/>
        </p:nvSpPr>
        <p:spPr>
          <a:xfrm>
            <a:off x="9630783" y="5157726"/>
            <a:ext cx="2564097" cy="307777"/>
          </a:xfrm>
          <a:prstGeom prst="rect">
            <a:avLst/>
          </a:prstGeom>
          <a:noFill/>
        </p:spPr>
        <p:txBody>
          <a:bodyPr wrap="square" rtlCol="0">
            <a:spAutoFit/>
          </a:bodyPr>
          <a:lstStyle/>
          <a:p>
            <a:r>
              <a:rPr lang="fr-FR" sz="1400" dirty="0" smtClean="0">
                <a:latin typeface="Lucida Bright" panose="02040602050505020304" pitchFamily="18" charset="0"/>
              </a:rPr>
              <a:t>Intégration totale de la BI</a:t>
            </a:r>
            <a:endParaRPr lang="fr-FR" sz="1400" dirty="0">
              <a:latin typeface="Lucida Bright" panose="02040602050505020304" pitchFamily="18" charset="0"/>
            </a:endParaRPr>
          </a:p>
        </p:txBody>
      </p:sp>
      <p:sp>
        <p:nvSpPr>
          <p:cNvPr id="22" name="ZoneTexte 21"/>
          <p:cNvSpPr txBox="1"/>
          <p:nvPr/>
        </p:nvSpPr>
        <p:spPr>
          <a:xfrm>
            <a:off x="9627903" y="5828348"/>
            <a:ext cx="2564097" cy="307777"/>
          </a:xfrm>
          <a:prstGeom prst="rect">
            <a:avLst/>
          </a:prstGeom>
          <a:noFill/>
        </p:spPr>
        <p:txBody>
          <a:bodyPr wrap="square" rtlCol="0">
            <a:spAutoFit/>
          </a:bodyPr>
          <a:lstStyle/>
          <a:p>
            <a:r>
              <a:rPr lang="fr-FR" sz="1400" dirty="0" smtClean="0">
                <a:latin typeface="Lucida Bright" panose="02040602050505020304" pitchFamily="18" charset="0"/>
              </a:rPr>
              <a:t>Migration vers le </a:t>
            </a:r>
            <a:r>
              <a:rPr lang="fr-FR" sz="1400" dirty="0" err="1" smtClean="0">
                <a:latin typeface="Lucida Bright" panose="02040602050505020304" pitchFamily="18" charset="0"/>
              </a:rPr>
              <a:t>Big</a:t>
            </a:r>
            <a:r>
              <a:rPr lang="fr-FR" sz="1400" dirty="0" smtClean="0">
                <a:latin typeface="Lucida Bright" panose="02040602050505020304" pitchFamily="18" charset="0"/>
              </a:rPr>
              <a:t> Data</a:t>
            </a:r>
            <a:endParaRPr lang="fr-FR" sz="1400" dirty="0">
              <a:latin typeface="Lucida Bright" panose="02040602050505020304" pitchFamily="18" charset="0"/>
            </a:endParaRPr>
          </a:p>
        </p:txBody>
      </p:sp>
    </p:spTree>
    <p:extLst>
      <p:ext uri="{BB962C8B-B14F-4D97-AF65-F5344CB8AC3E}">
        <p14:creationId xmlns:p14="http://schemas.microsoft.com/office/powerpoint/2010/main" val="3019692691"/>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FIN</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0" y="2305316"/>
            <a:ext cx="12192000" cy="2305319"/>
          </a:xfrm>
          <a:solidFill>
            <a:schemeClr val="bg1">
              <a:lumMod val="95000"/>
              <a:lumOff val="5000"/>
            </a:schemeClr>
          </a:solidFill>
        </p:spPr>
        <p:txBody>
          <a:bodyPr>
            <a:noAutofit/>
          </a:bodyPr>
          <a:lstStyle/>
          <a:p>
            <a:pPr marL="0" indent="0" algn="ctr">
              <a:lnSpc>
                <a:spcPct val="100000"/>
              </a:lnSpc>
              <a:buClr>
                <a:schemeClr val="accent2"/>
              </a:buClr>
              <a:buNone/>
            </a:pPr>
            <a:r>
              <a:rPr lang="fr-FR" sz="7200" dirty="0" smtClean="0">
                <a:solidFill>
                  <a:schemeClr val="accent2">
                    <a:lumMod val="75000"/>
                  </a:schemeClr>
                </a:solidFill>
                <a:latin typeface="Lucida Bright" panose="02040602050505020304" pitchFamily="18" charset="0"/>
              </a:rPr>
              <a:t>MERCI DE VOTRE ATTENTION!</a:t>
            </a:r>
            <a:endParaRPr lang="fr-FR" sz="6600" dirty="0">
              <a:latin typeface="Lucida Bright" panose="02040602050505020304" pitchFamily="18" charset="0"/>
            </a:endParaRPr>
          </a:p>
        </p:txBody>
      </p:sp>
      <p:sp>
        <p:nvSpPr>
          <p:cNvPr id="3" name="Espace réservé du numéro de diapositive 2"/>
          <p:cNvSpPr>
            <a:spLocks noGrp="1"/>
          </p:cNvSpPr>
          <p:nvPr>
            <p:ph type="sldNum" sz="quarter" idx="12"/>
          </p:nvPr>
        </p:nvSpPr>
        <p:spPr/>
        <p:txBody>
          <a:bodyPr/>
          <a:lstStyle/>
          <a:p>
            <a:r>
              <a:rPr lang="fr-FR" dirty="0" smtClean="0"/>
              <a:t>  </a:t>
            </a:r>
          </a:p>
          <a:p>
            <a:endParaRPr lang="fr-FR" dirty="0"/>
          </a:p>
        </p:txBody>
      </p:sp>
    </p:spTree>
    <p:extLst>
      <p:ext uri="{BB962C8B-B14F-4D97-AF65-F5344CB8AC3E}">
        <p14:creationId xmlns:p14="http://schemas.microsoft.com/office/powerpoint/2010/main" val="72126857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INTRODUCTION</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Cadre théorique</a:t>
            </a:r>
          </a:p>
          <a:p>
            <a:pPr lvl="1">
              <a:lnSpc>
                <a:spcPct val="150000"/>
              </a:lnSpc>
              <a:buClr>
                <a:schemeClr val="accent2"/>
              </a:buClr>
              <a:buFont typeface="Wingdings" panose="05000000000000000000" pitchFamily="2" charset="2"/>
              <a:buChar char="ü"/>
            </a:pPr>
            <a:r>
              <a:rPr lang="fr-FR" dirty="0">
                <a:solidFill>
                  <a:schemeClr val="accent6"/>
                </a:solidFill>
                <a:latin typeface="Lucida Bright" panose="02040602050505020304" pitchFamily="18" charset="0"/>
              </a:rPr>
              <a:t> </a:t>
            </a:r>
            <a:r>
              <a:rPr lang="fr-FR" dirty="0" smtClean="0">
                <a:solidFill>
                  <a:schemeClr val="accent6"/>
                </a:solidFill>
                <a:latin typeface="Lucida Bright" panose="02040602050505020304" pitchFamily="18" charset="0"/>
              </a:rPr>
              <a:t>Etude de l’existant</a:t>
            </a:r>
          </a:p>
          <a:p>
            <a:pPr marL="0" indent="0">
              <a:lnSpc>
                <a:spcPct val="100000"/>
              </a:lnSpc>
              <a:buClr>
                <a:schemeClr val="accent2"/>
              </a:buClr>
              <a:buNone/>
            </a:pPr>
            <a:endParaRPr lang="fr-FR" dirty="0">
              <a:latin typeface="Lucida Bright" panose="02040602050505020304" pitchFamily="18" charset="0"/>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2108905869"/>
              </p:ext>
            </p:extLst>
          </p:nvPr>
        </p:nvGraphicFramePr>
        <p:xfrm>
          <a:off x="-1386626" y="1629176"/>
          <a:ext cx="11432147" cy="5318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3358" y="4152488"/>
            <a:ext cx="1382735" cy="1492953"/>
          </a:xfrm>
          <a:prstGeom prst="rect">
            <a:avLst/>
          </a:prstGeom>
        </p:spPr>
      </p:pic>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99202" y="4534201"/>
            <a:ext cx="1051684" cy="1051684"/>
          </a:xfrm>
          <a:prstGeom prst="rect">
            <a:avLst/>
          </a:prstGeom>
        </p:spPr>
      </p:pic>
      <p:sp>
        <p:nvSpPr>
          <p:cNvPr id="13" name="ZoneTexte 12"/>
          <p:cNvSpPr txBox="1"/>
          <p:nvPr/>
        </p:nvSpPr>
        <p:spPr>
          <a:xfrm>
            <a:off x="10059618" y="5701795"/>
            <a:ext cx="2105584" cy="584775"/>
          </a:xfrm>
          <a:prstGeom prst="rect">
            <a:avLst/>
          </a:prstGeom>
          <a:noFill/>
        </p:spPr>
        <p:txBody>
          <a:bodyPr wrap="square" rtlCol="0">
            <a:spAutoFit/>
          </a:bodyPr>
          <a:lstStyle/>
          <a:p>
            <a:pPr algn="ctr"/>
            <a:r>
              <a:rPr lang="fr-FR" sz="1600" dirty="0" smtClean="0">
                <a:solidFill>
                  <a:schemeClr val="accent6"/>
                </a:solidFill>
              </a:rPr>
              <a:t>App web trop lente en consultant les rapports</a:t>
            </a:r>
            <a:endParaRPr lang="fr-FR" sz="1600" dirty="0">
              <a:solidFill>
                <a:schemeClr val="accent6"/>
              </a:solidFill>
            </a:endParaRPr>
          </a:p>
        </p:txBody>
      </p:sp>
      <p:sp>
        <p:nvSpPr>
          <p:cNvPr id="14" name="ZoneTexte 13"/>
          <p:cNvSpPr txBox="1"/>
          <p:nvPr/>
        </p:nvSpPr>
        <p:spPr>
          <a:xfrm>
            <a:off x="10699202" y="2994855"/>
            <a:ext cx="1350158" cy="584775"/>
          </a:xfrm>
          <a:prstGeom prst="rect">
            <a:avLst/>
          </a:prstGeom>
          <a:noFill/>
        </p:spPr>
        <p:txBody>
          <a:bodyPr wrap="square" rtlCol="0">
            <a:spAutoFit/>
          </a:bodyPr>
          <a:lstStyle/>
          <a:p>
            <a:pPr algn="ctr"/>
            <a:r>
              <a:rPr lang="fr-FR" sz="1600" dirty="0" smtClean="0">
                <a:solidFill>
                  <a:schemeClr val="accent6"/>
                </a:solidFill>
              </a:rPr>
              <a:t>Architecture centralisée</a:t>
            </a:r>
            <a:endParaRPr lang="fr-FR" sz="1600" dirty="0">
              <a:solidFill>
                <a:schemeClr val="accent6"/>
              </a:solidFill>
            </a:endParaRPr>
          </a:p>
        </p:txBody>
      </p:sp>
      <p:sp>
        <p:nvSpPr>
          <p:cNvPr id="16" name="ZoneTexte 15"/>
          <p:cNvSpPr txBox="1"/>
          <p:nvPr/>
        </p:nvSpPr>
        <p:spPr>
          <a:xfrm>
            <a:off x="9052796" y="3394217"/>
            <a:ext cx="1811718" cy="830997"/>
          </a:xfrm>
          <a:prstGeom prst="rect">
            <a:avLst/>
          </a:prstGeom>
          <a:noFill/>
        </p:spPr>
        <p:txBody>
          <a:bodyPr wrap="square" rtlCol="0">
            <a:spAutoFit/>
          </a:bodyPr>
          <a:lstStyle/>
          <a:p>
            <a:pPr algn="ctr"/>
            <a:r>
              <a:rPr lang="fr-FR" sz="1600" dirty="0" smtClean="0">
                <a:solidFill>
                  <a:schemeClr val="accent6"/>
                </a:solidFill>
              </a:rPr>
              <a:t>Technologie non adéquate pour les Apps d’entreprise</a:t>
            </a:r>
            <a:endParaRPr lang="fr-FR" sz="1600" dirty="0">
              <a:solidFill>
                <a:schemeClr val="accent6"/>
              </a:solidFill>
            </a:endParaRPr>
          </a:p>
        </p:txBody>
      </p:sp>
      <p:sp>
        <p:nvSpPr>
          <p:cNvPr id="17" name="ZoneTexte 16"/>
          <p:cNvSpPr txBox="1"/>
          <p:nvPr/>
        </p:nvSpPr>
        <p:spPr>
          <a:xfrm>
            <a:off x="8910100" y="4534201"/>
            <a:ext cx="1535884" cy="830997"/>
          </a:xfrm>
          <a:prstGeom prst="rect">
            <a:avLst/>
          </a:prstGeom>
          <a:noFill/>
        </p:spPr>
        <p:txBody>
          <a:bodyPr wrap="square" rtlCol="0">
            <a:spAutoFit/>
          </a:bodyPr>
          <a:lstStyle/>
          <a:p>
            <a:pPr algn="ctr"/>
            <a:r>
              <a:rPr lang="fr-FR" sz="1600" dirty="0" smtClean="0">
                <a:solidFill>
                  <a:schemeClr val="accent6"/>
                </a:solidFill>
              </a:rPr>
              <a:t>Ajout de nouvelles fonctionnalités</a:t>
            </a:r>
          </a:p>
        </p:txBody>
      </p:sp>
      <p:sp>
        <p:nvSpPr>
          <p:cNvPr id="3" name="Espace réservé du numéro de diapositive 2"/>
          <p:cNvSpPr>
            <a:spLocks noGrp="1"/>
          </p:cNvSpPr>
          <p:nvPr>
            <p:ph type="sldNum" sz="quarter" idx="12"/>
          </p:nvPr>
        </p:nvSpPr>
        <p:spPr/>
        <p:txBody>
          <a:bodyPr/>
          <a:lstStyle/>
          <a:p>
            <a:fld id="{28716BA1-7CCA-4EBE-BA47-23BF82F689BE}" type="slidenum">
              <a:rPr lang="fr-FR" smtClean="0"/>
              <a:t>4</a:t>
            </a:fld>
            <a:endParaRPr lang="fr-FR"/>
          </a:p>
        </p:txBody>
      </p:sp>
    </p:spTree>
    <p:extLst>
      <p:ext uri="{BB962C8B-B14F-4D97-AF65-F5344CB8AC3E}">
        <p14:creationId xmlns:p14="http://schemas.microsoft.com/office/powerpoint/2010/main" val="16238071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INTRODUCTION</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Cadre théorique</a:t>
            </a: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Approche de solution</a:t>
            </a:r>
          </a:p>
          <a:p>
            <a:pPr marL="0" indent="0">
              <a:lnSpc>
                <a:spcPct val="100000"/>
              </a:lnSpc>
              <a:buClr>
                <a:schemeClr val="accent2"/>
              </a:buClr>
              <a:buNone/>
            </a:pPr>
            <a:endParaRPr lang="fr-FR" dirty="0">
              <a:latin typeface="Lucida Bright" panose="02040602050505020304" pitchFamily="18" charset="0"/>
            </a:endParaRPr>
          </a:p>
        </p:txBody>
      </p:sp>
      <p:graphicFrame>
        <p:nvGraphicFramePr>
          <p:cNvPr id="7" name="Espace réservé du contenu 3"/>
          <p:cNvGraphicFramePr>
            <a:graphicFrameLocks/>
          </p:cNvGraphicFramePr>
          <p:nvPr>
            <p:extLst>
              <p:ext uri="{D42A27DB-BD31-4B8C-83A1-F6EECF244321}">
                <p14:modId xmlns:p14="http://schemas.microsoft.com/office/powerpoint/2010/main" val="2708881294"/>
              </p:ext>
            </p:extLst>
          </p:nvPr>
        </p:nvGraphicFramePr>
        <p:xfrm>
          <a:off x="790978" y="2232772"/>
          <a:ext cx="10515600" cy="491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p:cNvSpPr txBox="1"/>
          <p:nvPr/>
        </p:nvSpPr>
        <p:spPr>
          <a:xfrm>
            <a:off x="6760337" y="1455210"/>
            <a:ext cx="2369712" cy="369332"/>
          </a:xfrm>
          <a:prstGeom prst="rect">
            <a:avLst/>
          </a:prstGeom>
          <a:noFill/>
        </p:spPr>
        <p:txBody>
          <a:bodyPr wrap="square" rtlCol="0">
            <a:spAutoFit/>
          </a:bodyPr>
          <a:lstStyle/>
          <a:p>
            <a:r>
              <a:rPr lang="fr-FR" dirty="0" smtClean="0">
                <a:solidFill>
                  <a:schemeClr val="accent2">
                    <a:lumMod val="75000"/>
                  </a:schemeClr>
                </a:solidFill>
                <a:latin typeface="Lucida Bright" panose="02040602050505020304" pitchFamily="18" charset="0"/>
              </a:rPr>
              <a:t>Evolutive</a:t>
            </a:r>
            <a:endParaRPr lang="fr-FR" dirty="0">
              <a:solidFill>
                <a:schemeClr val="accent2">
                  <a:lumMod val="75000"/>
                </a:schemeClr>
              </a:solidFill>
              <a:latin typeface="Lucida Bright" panose="02040602050505020304" pitchFamily="18" charset="0"/>
            </a:endParaRPr>
          </a:p>
        </p:txBody>
      </p:sp>
      <p:sp>
        <p:nvSpPr>
          <p:cNvPr id="8" name="ZoneTexte 7"/>
          <p:cNvSpPr txBox="1"/>
          <p:nvPr/>
        </p:nvSpPr>
        <p:spPr>
          <a:xfrm>
            <a:off x="8613820" y="1270544"/>
            <a:ext cx="2369712" cy="369332"/>
          </a:xfrm>
          <a:prstGeom prst="rect">
            <a:avLst/>
          </a:prstGeom>
          <a:noFill/>
        </p:spPr>
        <p:txBody>
          <a:bodyPr wrap="square" rtlCol="0">
            <a:spAutoFit/>
          </a:bodyPr>
          <a:lstStyle/>
          <a:p>
            <a:r>
              <a:rPr lang="fr-FR" dirty="0" smtClean="0">
                <a:solidFill>
                  <a:schemeClr val="accent4"/>
                </a:solidFill>
                <a:latin typeface="Lucida Bright" panose="02040602050505020304" pitchFamily="18" charset="0"/>
              </a:rPr>
              <a:t>Paramétrable</a:t>
            </a:r>
            <a:endParaRPr lang="fr-FR" dirty="0">
              <a:solidFill>
                <a:schemeClr val="accent4"/>
              </a:solidFill>
              <a:latin typeface="Lucida Bright" panose="02040602050505020304" pitchFamily="18" charset="0"/>
            </a:endParaRPr>
          </a:p>
        </p:txBody>
      </p:sp>
      <p:sp>
        <p:nvSpPr>
          <p:cNvPr id="9" name="ZoneTexte 8"/>
          <p:cNvSpPr txBox="1"/>
          <p:nvPr/>
        </p:nvSpPr>
        <p:spPr>
          <a:xfrm>
            <a:off x="5608751" y="2204210"/>
            <a:ext cx="3000778" cy="369332"/>
          </a:xfrm>
          <a:prstGeom prst="rect">
            <a:avLst/>
          </a:prstGeom>
          <a:noFill/>
        </p:spPr>
        <p:txBody>
          <a:bodyPr wrap="square" rtlCol="0">
            <a:spAutoFit/>
          </a:bodyPr>
          <a:lstStyle/>
          <a:p>
            <a:r>
              <a:rPr lang="fr-FR" dirty="0" smtClean="0">
                <a:solidFill>
                  <a:schemeClr val="accent1"/>
                </a:solidFill>
                <a:latin typeface="Lucida Bright" panose="02040602050505020304" pitchFamily="18" charset="0"/>
              </a:rPr>
              <a:t>Documentation fournie</a:t>
            </a:r>
            <a:endParaRPr lang="fr-FR" dirty="0">
              <a:solidFill>
                <a:schemeClr val="accent1"/>
              </a:solidFill>
              <a:latin typeface="Lucida Bright" panose="02040602050505020304" pitchFamily="18" charset="0"/>
            </a:endParaRPr>
          </a:p>
        </p:txBody>
      </p:sp>
      <p:sp>
        <p:nvSpPr>
          <p:cNvPr id="10" name="ZoneTexte 9"/>
          <p:cNvSpPr txBox="1"/>
          <p:nvPr/>
        </p:nvSpPr>
        <p:spPr>
          <a:xfrm>
            <a:off x="8012270" y="1822206"/>
            <a:ext cx="2369712" cy="369332"/>
          </a:xfrm>
          <a:prstGeom prst="rect">
            <a:avLst/>
          </a:prstGeom>
          <a:noFill/>
        </p:spPr>
        <p:txBody>
          <a:bodyPr wrap="square" rtlCol="0">
            <a:spAutoFit/>
          </a:bodyPr>
          <a:lstStyle/>
          <a:p>
            <a:r>
              <a:rPr lang="fr-FR" dirty="0" smtClean="0">
                <a:latin typeface="Lucida Bright" panose="02040602050505020304" pitchFamily="18" charset="0"/>
              </a:rPr>
              <a:t>Performante</a:t>
            </a:r>
            <a:endParaRPr lang="fr-FR" dirty="0">
              <a:latin typeface="Lucida Bright" panose="02040602050505020304" pitchFamily="18" charset="0"/>
            </a:endParaRPr>
          </a:p>
        </p:txBody>
      </p:sp>
      <p:sp>
        <p:nvSpPr>
          <p:cNvPr id="11" name="ZoneTexte 10"/>
          <p:cNvSpPr txBox="1"/>
          <p:nvPr/>
        </p:nvSpPr>
        <p:spPr>
          <a:xfrm>
            <a:off x="8936866" y="2373868"/>
            <a:ext cx="2369712" cy="369332"/>
          </a:xfrm>
          <a:prstGeom prst="rect">
            <a:avLst/>
          </a:prstGeom>
          <a:noFill/>
        </p:spPr>
        <p:txBody>
          <a:bodyPr wrap="square" rtlCol="0">
            <a:spAutoFit/>
          </a:bodyPr>
          <a:lstStyle/>
          <a:p>
            <a:r>
              <a:rPr lang="fr-FR" dirty="0" smtClean="0">
                <a:solidFill>
                  <a:schemeClr val="accent6"/>
                </a:solidFill>
                <a:latin typeface="Lucida Bright" panose="02040602050505020304" pitchFamily="18" charset="0"/>
              </a:rPr>
              <a:t>Ergonomique</a:t>
            </a:r>
            <a:endParaRPr lang="fr-FR" dirty="0">
              <a:solidFill>
                <a:schemeClr val="accent6"/>
              </a:solidFill>
              <a:latin typeface="Lucida Bright" panose="02040602050505020304" pitchFamily="18" charset="0"/>
            </a:endParaRPr>
          </a:p>
        </p:txBody>
      </p:sp>
      <p:sp>
        <p:nvSpPr>
          <p:cNvPr id="4" name="Espace réservé du numéro de diapositive 3"/>
          <p:cNvSpPr>
            <a:spLocks noGrp="1"/>
          </p:cNvSpPr>
          <p:nvPr>
            <p:ph type="sldNum" sz="quarter" idx="12"/>
          </p:nvPr>
        </p:nvSpPr>
        <p:spPr/>
        <p:txBody>
          <a:bodyPr/>
          <a:lstStyle/>
          <a:p>
            <a:fld id="{28716BA1-7CCA-4EBE-BA47-23BF82F689BE}" type="slidenum">
              <a:rPr lang="fr-FR" smtClean="0"/>
              <a:t>5</a:t>
            </a:fld>
            <a:endParaRPr lang="fr-FR"/>
          </a:p>
        </p:txBody>
      </p:sp>
    </p:spTree>
    <p:extLst>
      <p:ext uri="{BB962C8B-B14F-4D97-AF65-F5344CB8AC3E}">
        <p14:creationId xmlns:p14="http://schemas.microsoft.com/office/powerpoint/2010/main" val="180299228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INTRODUCTION</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Cadre théorique</a:t>
            </a: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rPr>
              <a:t>Démarche et méthodologie de travail</a:t>
            </a:r>
          </a:p>
          <a:p>
            <a:pPr marL="0" indent="0">
              <a:lnSpc>
                <a:spcPct val="100000"/>
              </a:lnSpc>
              <a:buClr>
                <a:schemeClr val="accent2"/>
              </a:buClr>
              <a:buNone/>
            </a:pPr>
            <a:endParaRPr lang="fr-FR" dirty="0">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768" y="2063915"/>
            <a:ext cx="8632883" cy="4416824"/>
          </a:xfrm>
          <a:prstGeom prst="rect">
            <a:avLst/>
          </a:prstGeom>
          <a:ln>
            <a:noFill/>
          </a:ln>
          <a:effectLst/>
        </p:spPr>
      </p:pic>
      <p:sp>
        <p:nvSpPr>
          <p:cNvPr id="4" name="Espace réservé du numéro de diapositive 3"/>
          <p:cNvSpPr>
            <a:spLocks noGrp="1"/>
          </p:cNvSpPr>
          <p:nvPr>
            <p:ph type="sldNum" sz="quarter" idx="12"/>
          </p:nvPr>
        </p:nvSpPr>
        <p:spPr/>
        <p:txBody>
          <a:bodyPr/>
          <a:lstStyle/>
          <a:p>
            <a:fld id="{28716BA1-7CCA-4EBE-BA47-23BF82F689BE}" type="slidenum">
              <a:rPr lang="fr-FR" smtClean="0"/>
              <a:t>6</a:t>
            </a:fld>
            <a:endParaRPr lang="fr-FR"/>
          </a:p>
        </p:txBody>
      </p:sp>
    </p:spTree>
    <p:extLst>
      <p:ext uri="{BB962C8B-B14F-4D97-AF65-F5344CB8AC3E}">
        <p14:creationId xmlns:p14="http://schemas.microsoft.com/office/powerpoint/2010/main" val="356913149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Capture des besoins</a:t>
            </a:r>
          </a:p>
          <a:p>
            <a:pPr marL="457200" lvl="1" indent="0">
              <a:lnSpc>
                <a:spcPct val="100000"/>
              </a:lnSpc>
              <a:buClr>
                <a:schemeClr val="accent2"/>
              </a:buClr>
              <a:buNone/>
            </a:pPr>
            <a:endParaRPr lang="fr-FR" dirty="0" smtClean="0">
              <a:latin typeface="Lucida Bright" panose="02040602050505020304" pitchFamily="18" charset="0"/>
            </a:endParaRPr>
          </a:p>
          <a:p>
            <a:pPr marL="457200" lvl="1" indent="0">
              <a:lnSpc>
                <a:spcPct val="100000"/>
              </a:lnSpc>
              <a:buClr>
                <a:schemeClr val="accent2"/>
              </a:buClr>
              <a:buNone/>
            </a:pPr>
            <a:endParaRPr lang="fr-FR" dirty="0">
              <a:latin typeface="Lucida Bright" panose="02040602050505020304" pitchFamily="18" charset="0"/>
            </a:endParaRPr>
          </a:p>
        </p:txBody>
      </p:sp>
      <p:graphicFrame>
        <p:nvGraphicFramePr>
          <p:cNvPr id="3" name="Diagramme 2"/>
          <p:cNvGraphicFramePr/>
          <p:nvPr>
            <p:extLst>
              <p:ext uri="{D42A27DB-BD31-4B8C-83A1-F6EECF244321}">
                <p14:modId xmlns:p14="http://schemas.microsoft.com/office/powerpoint/2010/main" val="4209679034"/>
              </p:ext>
            </p:extLst>
          </p:nvPr>
        </p:nvGraphicFramePr>
        <p:xfrm>
          <a:off x="5288923" y="1635616"/>
          <a:ext cx="6787167" cy="4997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me 3"/>
          <p:cNvGraphicFramePr/>
          <p:nvPr>
            <p:extLst>
              <p:ext uri="{D42A27DB-BD31-4B8C-83A1-F6EECF244321}">
                <p14:modId xmlns:p14="http://schemas.microsoft.com/office/powerpoint/2010/main" val="100035823"/>
              </p:ext>
            </p:extLst>
          </p:nvPr>
        </p:nvGraphicFramePr>
        <p:xfrm>
          <a:off x="180304" y="2897747"/>
          <a:ext cx="4162738" cy="33227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ZoneTexte 5"/>
          <p:cNvSpPr txBox="1"/>
          <p:nvPr/>
        </p:nvSpPr>
        <p:spPr>
          <a:xfrm>
            <a:off x="1326524" y="2627290"/>
            <a:ext cx="1931831" cy="400110"/>
          </a:xfrm>
          <a:prstGeom prst="rect">
            <a:avLst/>
          </a:prstGeom>
          <a:noFill/>
        </p:spPr>
        <p:txBody>
          <a:bodyPr wrap="square" rtlCol="0">
            <a:spAutoFit/>
          </a:bodyPr>
          <a:lstStyle/>
          <a:p>
            <a:r>
              <a:rPr lang="fr-FR" sz="2000" b="1" dirty="0" smtClean="0">
                <a:latin typeface="Lucida Bright" panose="02040602050505020304" pitchFamily="18" charset="0"/>
              </a:rPr>
              <a:t>Acteurs</a:t>
            </a:r>
            <a:endParaRPr lang="fr-FR" sz="2000" b="1" dirty="0">
              <a:latin typeface="Lucida Bright" panose="02040602050505020304" pitchFamily="18" charset="0"/>
            </a:endParaRPr>
          </a:p>
        </p:txBody>
      </p:sp>
      <p:sp>
        <p:nvSpPr>
          <p:cNvPr id="7" name="Espace réservé du numéro de diapositive 6"/>
          <p:cNvSpPr>
            <a:spLocks noGrp="1"/>
          </p:cNvSpPr>
          <p:nvPr>
            <p:ph type="sldNum" sz="quarter" idx="12"/>
          </p:nvPr>
        </p:nvSpPr>
        <p:spPr/>
        <p:txBody>
          <a:bodyPr/>
          <a:lstStyle/>
          <a:p>
            <a:fld id="{28716BA1-7CCA-4EBE-BA47-23BF82F689BE}" type="slidenum">
              <a:rPr lang="fr-FR" smtClean="0"/>
              <a:t>7</a:t>
            </a:fld>
            <a:endParaRPr lang="fr-FR"/>
          </a:p>
        </p:txBody>
      </p:sp>
    </p:spTree>
    <p:extLst>
      <p:ext uri="{BB962C8B-B14F-4D97-AF65-F5344CB8AC3E}">
        <p14:creationId xmlns:p14="http://schemas.microsoft.com/office/powerpoint/2010/main" val="27516696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Capture des besoins</a:t>
            </a:r>
          </a:p>
          <a:p>
            <a:pPr lvl="1">
              <a:lnSpc>
                <a:spcPct val="150000"/>
              </a:lnSpc>
              <a:buClr>
                <a:schemeClr val="accent2"/>
              </a:buClr>
              <a:buFont typeface="Wingdings" panose="05000000000000000000" pitchFamily="2" charset="2"/>
              <a:buChar char="ü"/>
            </a:pPr>
            <a:r>
              <a:rPr lang="fr-FR" dirty="0" smtClean="0">
                <a:solidFill>
                  <a:schemeClr val="accent6"/>
                </a:solidFill>
                <a:latin typeface="Lucida Bright" panose="02040602050505020304" pitchFamily="18" charset="0"/>
                <a:hlinkClick r:id="rId3" action="ppaction://hlinkfile"/>
              </a:rPr>
              <a:t>Création du Product Backlog</a:t>
            </a:r>
            <a:endParaRPr lang="fr-FR" dirty="0" smtClean="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a:latin typeface="Lucida Bright" panose="02040602050505020304" pitchFamily="18" charset="0"/>
            </a:endParaRP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799" y="2043838"/>
            <a:ext cx="10058400" cy="4485751"/>
          </a:xfrm>
          <a:prstGeom prst="rect">
            <a:avLst/>
          </a:prstGeom>
        </p:spPr>
      </p:pic>
      <p:sp>
        <p:nvSpPr>
          <p:cNvPr id="3" name="Espace réservé du numéro de diapositive 2"/>
          <p:cNvSpPr>
            <a:spLocks noGrp="1"/>
          </p:cNvSpPr>
          <p:nvPr>
            <p:ph type="sldNum" sz="quarter" idx="12"/>
          </p:nvPr>
        </p:nvSpPr>
        <p:spPr/>
        <p:txBody>
          <a:bodyPr/>
          <a:lstStyle/>
          <a:p>
            <a:fld id="{28716BA1-7CCA-4EBE-BA47-23BF82F689BE}" type="slidenum">
              <a:rPr lang="fr-FR" smtClean="0"/>
              <a:t>8</a:t>
            </a:fld>
            <a:endParaRPr lang="fr-FR"/>
          </a:p>
        </p:txBody>
      </p:sp>
    </p:spTree>
    <p:extLst>
      <p:ext uri="{BB962C8B-B14F-4D97-AF65-F5344CB8AC3E}">
        <p14:creationId xmlns:p14="http://schemas.microsoft.com/office/powerpoint/2010/main" val="15366944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12192000" cy="605307"/>
          </a:xfrm>
          <a:solidFill>
            <a:schemeClr val="bg1">
              <a:lumMod val="95000"/>
              <a:lumOff val="5000"/>
            </a:schemeClr>
          </a:solidFill>
        </p:spPr>
        <p:txBody>
          <a:bodyPr>
            <a:normAutofit/>
          </a:bodyPr>
          <a:lstStyle/>
          <a:p>
            <a:r>
              <a:rPr lang="fr-FR" sz="3200" dirty="0" smtClean="0">
                <a:solidFill>
                  <a:schemeClr val="accent6"/>
                </a:solidFill>
                <a:latin typeface="Lucida Bright" panose="02040602050505020304" pitchFamily="18" charset="0"/>
              </a:rPr>
              <a:t>PLANIFICATION ET ARCHITECTURE</a:t>
            </a:r>
            <a:endParaRPr lang="fr-FR" sz="3200" dirty="0">
              <a:solidFill>
                <a:schemeClr val="accent6"/>
              </a:solidFill>
              <a:latin typeface="Lucida Bright" panose="02040602050505020304" pitchFamily="18" charset="0"/>
            </a:endParaRPr>
          </a:p>
        </p:txBody>
      </p:sp>
      <p:sp>
        <p:nvSpPr>
          <p:cNvPr id="2" name="Espace réservé du contenu 1"/>
          <p:cNvSpPr>
            <a:spLocks noGrp="1"/>
          </p:cNvSpPr>
          <p:nvPr>
            <p:ph idx="1"/>
          </p:nvPr>
        </p:nvSpPr>
        <p:spPr>
          <a:xfrm>
            <a:off x="558084" y="721217"/>
            <a:ext cx="11075831" cy="5692462"/>
          </a:xfrm>
        </p:spPr>
        <p:txBody>
          <a:bodyPr/>
          <a:lstStyle/>
          <a:p>
            <a:pPr>
              <a:lnSpc>
                <a:spcPct val="100000"/>
              </a:lnSpc>
              <a:buClr>
                <a:schemeClr val="accent2"/>
              </a:buClr>
              <a:buFont typeface="Wingdings" panose="05000000000000000000" pitchFamily="2" charset="2"/>
              <a:buChar char="v"/>
            </a:pPr>
            <a:r>
              <a:rPr lang="fr-FR" dirty="0" smtClean="0">
                <a:latin typeface="Lucida Bright" panose="02040602050505020304" pitchFamily="18" charset="0"/>
              </a:rPr>
              <a:t> </a:t>
            </a:r>
            <a:r>
              <a:rPr lang="fr-FR" sz="3200" dirty="0" smtClean="0">
                <a:solidFill>
                  <a:schemeClr val="accent2">
                    <a:lumMod val="75000"/>
                  </a:schemeClr>
                </a:solidFill>
                <a:latin typeface="Lucida Bright" panose="02040602050505020304" pitchFamily="18" charset="0"/>
              </a:rPr>
              <a:t>Diagramme des cas d’utilisation </a:t>
            </a:r>
            <a:r>
              <a:rPr lang="fr-FR" sz="3200" dirty="0" smtClean="0">
                <a:solidFill>
                  <a:schemeClr val="accent2">
                    <a:lumMod val="75000"/>
                  </a:schemeClr>
                </a:solidFill>
                <a:latin typeface="Lucida Bright" panose="02040602050505020304" pitchFamily="18" charset="0"/>
              </a:rPr>
              <a:t>global (1/3)</a:t>
            </a:r>
            <a:endParaRPr lang="fr-FR" dirty="0" smtClean="0">
              <a:solidFill>
                <a:schemeClr val="accent6"/>
              </a:solidFill>
              <a:latin typeface="Lucida Bright" panose="02040602050505020304" pitchFamily="18" charset="0"/>
            </a:endParaRPr>
          </a:p>
          <a:p>
            <a:pPr marL="0" indent="0">
              <a:lnSpc>
                <a:spcPct val="100000"/>
              </a:lnSpc>
              <a:buClr>
                <a:schemeClr val="accent2"/>
              </a:buClr>
              <a:buNone/>
            </a:pPr>
            <a:endParaRPr lang="fr-FR" dirty="0" smtClean="0">
              <a:latin typeface="Lucida Bright" panose="02040602050505020304" pitchFamily="18" charset="0"/>
            </a:endParaRPr>
          </a:p>
          <a:p>
            <a:pPr marL="0" indent="0">
              <a:lnSpc>
                <a:spcPct val="100000"/>
              </a:lnSpc>
              <a:buClr>
                <a:schemeClr val="accent2"/>
              </a:buClr>
              <a:buNone/>
            </a:pPr>
            <a:endParaRPr lang="fr-FR" dirty="0" smtClean="0">
              <a:solidFill>
                <a:schemeClr val="accent6"/>
              </a:solidFill>
              <a:latin typeface="Lucida Bright" panose="020406020505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268" y="1367839"/>
            <a:ext cx="6775809" cy="5279415"/>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3359" y="1871869"/>
            <a:ext cx="1794803" cy="1352280"/>
          </a:xfrm>
          <a:prstGeom prst="ellipse">
            <a:avLst/>
          </a:prstGeom>
          <a:ln>
            <a:noFill/>
          </a:ln>
          <a:effectLst>
            <a:softEdge rad="112500"/>
          </a:effectLst>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149" y="4044843"/>
            <a:ext cx="1841766" cy="1281973"/>
          </a:xfrm>
          <a:prstGeom prst="ellipse">
            <a:avLst/>
          </a:prstGeom>
          <a:ln>
            <a:noFill/>
          </a:ln>
          <a:effectLst>
            <a:softEdge rad="112500"/>
          </a:effectLst>
        </p:spPr>
      </p:pic>
      <p:sp>
        <p:nvSpPr>
          <p:cNvPr id="7" name="Espace réservé du numéro de diapositive 6"/>
          <p:cNvSpPr>
            <a:spLocks noGrp="1"/>
          </p:cNvSpPr>
          <p:nvPr>
            <p:ph type="sldNum" sz="quarter" idx="12"/>
          </p:nvPr>
        </p:nvSpPr>
        <p:spPr/>
        <p:txBody>
          <a:bodyPr/>
          <a:lstStyle/>
          <a:p>
            <a:fld id="{28716BA1-7CCA-4EBE-BA47-23BF82F689BE}" type="slidenum">
              <a:rPr lang="fr-FR" smtClean="0"/>
              <a:t>9</a:t>
            </a:fld>
            <a:endParaRPr lang="fr-FR"/>
          </a:p>
        </p:txBody>
      </p:sp>
    </p:spTree>
    <p:extLst>
      <p:ext uri="{BB962C8B-B14F-4D97-AF65-F5344CB8AC3E}">
        <p14:creationId xmlns:p14="http://schemas.microsoft.com/office/powerpoint/2010/main" val="409326112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1175</Words>
  <Application>Microsoft Office PowerPoint</Application>
  <PresentationFormat>Grand écran</PresentationFormat>
  <Paragraphs>290</Paragraphs>
  <Slides>38</Slides>
  <Notes>38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38</vt:i4>
      </vt:variant>
    </vt:vector>
  </HeadingPairs>
  <TitlesOfParts>
    <vt:vector size="46" baseType="lpstr">
      <vt:lpstr>Arial</vt:lpstr>
      <vt:lpstr>Calibri</vt:lpstr>
      <vt:lpstr>Calibri Light</vt:lpstr>
      <vt:lpstr>Lucida Bright</vt:lpstr>
      <vt:lpstr>Times New Roman</vt:lpstr>
      <vt:lpstr>Verdana</vt:lpstr>
      <vt:lpstr>Wingdings</vt:lpstr>
      <vt:lpstr>Office Theme</vt:lpstr>
      <vt:lpstr>Présentation PowerPoint</vt:lpstr>
      <vt:lpstr>PLAN</vt:lpstr>
      <vt:lpstr>INTRODUCTION</vt:lpstr>
      <vt:lpstr>INTRODUCTION</vt:lpstr>
      <vt:lpstr>INTRODUCTION</vt:lpstr>
      <vt:lpstr>INTRODUCTION</vt:lpstr>
      <vt:lpstr>PLANIFICATION ET ARCHITECTURE</vt:lpstr>
      <vt:lpstr>PLANIFICATION ET ARCHITECTURE</vt:lpstr>
      <vt:lpstr>PLANIFICATION ET ARCHITECTURE</vt:lpstr>
      <vt:lpstr>PLANIFICATION ET ARCHITECTURE</vt:lpstr>
      <vt:lpstr>PLANIFICATION ET ARCHITECTURE</vt:lpstr>
      <vt:lpstr>PLANIFICATION ET ARCHITECTURE</vt:lpstr>
      <vt:lpstr>PLANIFICATION ET ARCHITECTURE</vt:lpstr>
      <vt:lpstr>PLANIFICATION ET ARCHITECTURE</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LES RELEASES DU PROJET</vt:lpstr>
      <vt:lpstr>CONCLUSION ET PERSPECTIVES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myself</dc:creator>
  <cp:lastModifiedBy>myself</cp:lastModifiedBy>
  <cp:revision>296</cp:revision>
  <dcterms:created xsi:type="dcterms:W3CDTF">2017-08-20T02:04:42Z</dcterms:created>
  <dcterms:modified xsi:type="dcterms:W3CDTF">2017-08-29T06:11:10Z</dcterms:modified>
</cp:coreProperties>
</file>