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sldIdLst>
    <p:sldId id="283" r:id="rId2"/>
    <p:sldId id="284" r:id="rId3"/>
    <p:sldId id="285" r:id="rId4"/>
    <p:sldId id="286" r:id="rId5"/>
    <p:sldId id="287" r:id="rId6"/>
    <p:sldId id="288" r:id="rId7"/>
    <p:sldId id="290" r:id="rId8"/>
    <p:sldId id="289" r:id="rId9"/>
    <p:sldId id="278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5"/>
    <a:srgbClr val="E3B5D4"/>
    <a:srgbClr val="FFD1EF"/>
    <a:srgbClr val="8CCFEF"/>
    <a:srgbClr val="FCA579"/>
    <a:srgbClr val="FF6501"/>
    <a:srgbClr val="FFDC51"/>
    <a:srgbClr val="BFE7D3"/>
    <a:srgbClr val="00000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231" autoAdjust="0"/>
  </p:normalViewPr>
  <p:slideViewPr>
    <p:cSldViewPr showGuides="1">
      <p:cViewPr>
        <p:scale>
          <a:sx n="93" d="100"/>
          <a:sy n="93" d="100"/>
        </p:scale>
        <p:origin x="-960" y="-90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C20A7-BA6D-4CF0-92E4-C4D7C7303CC8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0ABB9F-93D7-4372-8226-17E67471B63C}">
      <dgm:prSet phldrT="[Texte]" custT="1"/>
      <dgm:spPr/>
      <dgm:t>
        <a:bodyPr/>
        <a:lstStyle/>
        <a:p>
          <a:r>
            <a:rPr lang="fr-FR" sz="2800" dirty="0" smtClean="0"/>
            <a:t>Plateforme</a:t>
          </a:r>
          <a:endParaRPr lang="fr-FR" sz="2800" dirty="0"/>
        </a:p>
      </dgm:t>
    </dgm:pt>
    <dgm:pt modelId="{EE2B1E80-5B80-4F12-80AC-B9DA36AC47EB}" type="parTrans" cxnId="{5FEA2689-4FEA-4523-9304-F72C92617813}">
      <dgm:prSet/>
      <dgm:spPr/>
      <dgm:t>
        <a:bodyPr/>
        <a:lstStyle/>
        <a:p>
          <a:endParaRPr lang="fr-FR"/>
        </a:p>
      </dgm:t>
    </dgm:pt>
    <dgm:pt modelId="{ED12E277-D53C-473E-A715-ACE8AFF0BFEA}" type="sibTrans" cxnId="{5FEA2689-4FEA-4523-9304-F72C92617813}">
      <dgm:prSet/>
      <dgm:spPr/>
      <dgm:t>
        <a:bodyPr/>
        <a:lstStyle/>
        <a:p>
          <a:endParaRPr lang="fr-FR"/>
        </a:p>
      </dgm:t>
    </dgm:pt>
    <dgm:pt modelId="{8757C8C2-3013-4771-B89D-067B33F6215B}">
      <dgm:prSet phldrT="[Texte]" custT="1"/>
      <dgm:spPr/>
      <dgm:t>
        <a:bodyPr/>
        <a:lstStyle/>
        <a:p>
          <a:r>
            <a:rPr lang="fr-FR" sz="2000" dirty="0" smtClean="0"/>
            <a:t>Conception</a:t>
          </a:r>
          <a:endParaRPr lang="fr-FR" sz="2000" dirty="0"/>
        </a:p>
      </dgm:t>
    </dgm:pt>
    <dgm:pt modelId="{045E78D2-50B1-4209-8130-A0356A3F2CF7}" type="parTrans" cxnId="{A707C143-14E1-4A02-A967-984875623033}">
      <dgm:prSet/>
      <dgm:spPr/>
      <dgm:t>
        <a:bodyPr/>
        <a:lstStyle/>
        <a:p>
          <a:endParaRPr lang="fr-FR"/>
        </a:p>
      </dgm:t>
    </dgm:pt>
    <dgm:pt modelId="{3E9BCAA3-3013-4894-8274-8E7F971121E3}" type="sibTrans" cxnId="{A707C143-14E1-4A02-A967-984875623033}">
      <dgm:prSet/>
      <dgm:spPr/>
      <dgm:t>
        <a:bodyPr/>
        <a:lstStyle/>
        <a:p>
          <a:endParaRPr lang="fr-FR"/>
        </a:p>
      </dgm:t>
    </dgm:pt>
    <dgm:pt modelId="{87FDAFD7-795F-4E5A-A743-3583CFF49EC2}">
      <dgm:prSet phldrT="[Texte]"/>
      <dgm:spPr/>
      <dgm:t>
        <a:bodyPr/>
        <a:lstStyle/>
        <a:p>
          <a:r>
            <a:rPr lang="fr-FR" dirty="0" smtClean="0"/>
            <a:t>Big Data</a:t>
          </a:r>
          <a:endParaRPr lang="fr-FR" dirty="0"/>
        </a:p>
      </dgm:t>
    </dgm:pt>
    <dgm:pt modelId="{3E81AAA0-DA7C-4C39-9B86-A6E13E94BDEE}" type="parTrans" cxnId="{2A701ABA-640A-4501-A142-6FE2D4B58E6C}">
      <dgm:prSet/>
      <dgm:spPr/>
      <dgm:t>
        <a:bodyPr/>
        <a:lstStyle/>
        <a:p>
          <a:endParaRPr lang="fr-FR"/>
        </a:p>
      </dgm:t>
    </dgm:pt>
    <dgm:pt modelId="{7892DD34-1B61-43E5-BEF5-D19F6AFFD23B}" type="sibTrans" cxnId="{2A701ABA-640A-4501-A142-6FE2D4B58E6C}">
      <dgm:prSet/>
      <dgm:spPr/>
      <dgm:t>
        <a:bodyPr/>
        <a:lstStyle/>
        <a:p>
          <a:endParaRPr lang="fr-FR"/>
        </a:p>
      </dgm:t>
    </dgm:pt>
    <dgm:pt modelId="{3F2B7EC3-0311-4F71-9B37-AE869EFF35F5}">
      <dgm:prSet phldrT="[Texte]"/>
      <dgm:spPr/>
      <dgm:t>
        <a:bodyPr/>
        <a:lstStyle/>
        <a:p>
          <a:r>
            <a:rPr lang="fr-FR" dirty="0" smtClean="0"/>
            <a:t>Self-service</a:t>
          </a:r>
          <a:endParaRPr lang="fr-FR" dirty="0"/>
        </a:p>
      </dgm:t>
    </dgm:pt>
    <dgm:pt modelId="{0E275DC4-3B07-48DB-8CE1-5DDB8B91645F}" type="parTrans" cxnId="{A3051082-1EA3-461C-899A-BAA214386CCF}">
      <dgm:prSet/>
      <dgm:spPr/>
      <dgm:t>
        <a:bodyPr/>
        <a:lstStyle/>
        <a:p>
          <a:endParaRPr lang="fr-FR"/>
        </a:p>
      </dgm:t>
    </dgm:pt>
    <dgm:pt modelId="{5F4EA3C2-2488-4FB9-A2A9-9A877F2C3AB9}" type="sibTrans" cxnId="{A3051082-1EA3-461C-899A-BAA214386CCF}">
      <dgm:prSet/>
      <dgm:spPr/>
      <dgm:t>
        <a:bodyPr/>
        <a:lstStyle/>
        <a:p>
          <a:endParaRPr lang="fr-FR"/>
        </a:p>
      </dgm:t>
    </dgm:pt>
    <dgm:pt modelId="{7B989F37-5D78-4576-8A90-2E466B19319D}" type="pres">
      <dgm:prSet presAssocID="{D94C20A7-BA6D-4CF0-92E4-C4D7C7303CC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0C58F581-1F2B-49F9-8387-EBA6DEE43214}" type="pres">
      <dgm:prSet presAssocID="{FE0ABB9F-93D7-4372-8226-17E67471B63C}" presName="singleCycle" presStyleCnt="0"/>
      <dgm:spPr/>
    </dgm:pt>
    <dgm:pt modelId="{A75FE0CB-51FC-459B-82F8-59CF32CCBEAA}" type="pres">
      <dgm:prSet presAssocID="{FE0ABB9F-93D7-4372-8226-17E67471B63C}" presName="singleCenter" presStyleLbl="node1" presStyleIdx="0" presStyleCnt="4" custScaleX="187860">
        <dgm:presLayoutVars>
          <dgm:chMax val="7"/>
          <dgm:chPref val="7"/>
        </dgm:presLayoutVars>
      </dgm:prSet>
      <dgm:spPr/>
      <dgm:t>
        <a:bodyPr/>
        <a:lstStyle/>
        <a:p>
          <a:endParaRPr lang="fr-FR"/>
        </a:p>
      </dgm:t>
    </dgm:pt>
    <dgm:pt modelId="{BD6011F9-75DE-4394-95FB-2EBDD05BF7A8}" type="pres">
      <dgm:prSet presAssocID="{045E78D2-50B1-4209-8130-A0356A3F2CF7}" presName="Name56" presStyleLbl="parChTrans1D2" presStyleIdx="0" presStyleCnt="3"/>
      <dgm:spPr/>
      <dgm:t>
        <a:bodyPr/>
        <a:lstStyle/>
        <a:p>
          <a:endParaRPr lang="fr-FR"/>
        </a:p>
      </dgm:t>
    </dgm:pt>
    <dgm:pt modelId="{CE48E7E2-C340-4779-8301-EF1C588C4520}" type="pres">
      <dgm:prSet presAssocID="{8757C8C2-3013-4771-B89D-067B33F6215B}" presName="text0" presStyleLbl="node1" presStyleIdx="1" presStyleCnt="4" custScaleX="212527" custScaleY="10507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1466B4-2537-48A1-9369-84E8BF6A72AC}" type="pres">
      <dgm:prSet presAssocID="{3E81AAA0-DA7C-4C39-9B86-A6E13E94BDEE}" presName="Name56" presStyleLbl="parChTrans1D2" presStyleIdx="1" presStyleCnt="3"/>
      <dgm:spPr/>
      <dgm:t>
        <a:bodyPr/>
        <a:lstStyle/>
        <a:p>
          <a:endParaRPr lang="fr-FR"/>
        </a:p>
      </dgm:t>
    </dgm:pt>
    <dgm:pt modelId="{FEC92434-178B-44CD-B7DD-578996039BE1}" type="pres">
      <dgm:prSet presAssocID="{87FDAFD7-795F-4E5A-A743-3583CFF49EC2}" presName="text0" presStyleLbl="node1" presStyleIdx="2" presStyleCnt="4" custScaleX="193134" custScaleY="79785" custRadScaleRad="163030" custRadScaleInc="-5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E50330-1362-467E-ADD2-A7E1C0D00146}" type="pres">
      <dgm:prSet presAssocID="{0E275DC4-3B07-48DB-8CE1-5DDB8B91645F}" presName="Name56" presStyleLbl="parChTrans1D2" presStyleIdx="2" presStyleCnt="3"/>
      <dgm:spPr/>
      <dgm:t>
        <a:bodyPr/>
        <a:lstStyle/>
        <a:p>
          <a:endParaRPr lang="fr-FR"/>
        </a:p>
      </dgm:t>
    </dgm:pt>
    <dgm:pt modelId="{FA7FC4DC-515B-4A6D-89F0-9184AF7533C0}" type="pres">
      <dgm:prSet presAssocID="{3F2B7EC3-0311-4F71-9B37-AE869EFF35F5}" presName="text0" presStyleLbl="node1" presStyleIdx="3" presStyleCnt="4" custScaleX="219482" custScaleY="90764" custRadScaleRad="148449" custRadScaleInc="90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49D0B9-E48E-42E3-AC04-178FFDD56C6B}" type="presOf" srcId="{0E275DC4-3B07-48DB-8CE1-5DDB8B91645F}" destId="{F3E50330-1362-467E-ADD2-A7E1C0D00146}" srcOrd="0" destOrd="0" presId="urn:microsoft.com/office/officeart/2008/layout/RadialCluster"/>
    <dgm:cxn modelId="{A707C143-14E1-4A02-A967-984875623033}" srcId="{FE0ABB9F-93D7-4372-8226-17E67471B63C}" destId="{8757C8C2-3013-4771-B89D-067B33F6215B}" srcOrd="0" destOrd="0" parTransId="{045E78D2-50B1-4209-8130-A0356A3F2CF7}" sibTransId="{3E9BCAA3-3013-4894-8274-8E7F971121E3}"/>
    <dgm:cxn modelId="{6A93C47A-74A9-42D2-A3D8-73115CF859F8}" type="presOf" srcId="{D94C20A7-BA6D-4CF0-92E4-C4D7C7303CC8}" destId="{7B989F37-5D78-4576-8A90-2E466B19319D}" srcOrd="0" destOrd="0" presId="urn:microsoft.com/office/officeart/2008/layout/RadialCluster"/>
    <dgm:cxn modelId="{0752F3C1-83A5-4F2E-884A-7BBC3F650718}" type="presOf" srcId="{FE0ABB9F-93D7-4372-8226-17E67471B63C}" destId="{A75FE0CB-51FC-459B-82F8-59CF32CCBEAA}" srcOrd="0" destOrd="0" presId="urn:microsoft.com/office/officeart/2008/layout/RadialCluster"/>
    <dgm:cxn modelId="{5FEA2689-4FEA-4523-9304-F72C92617813}" srcId="{D94C20A7-BA6D-4CF0-92E4-C4D7C7303CC8}" destId="{FE0ABB9F-93D7-4372-8226-17E67471B63C}" srcOrd="0" destOrd="0" parTransId="{EE2B1E80-5B80-4F12-80AC-B9DA36AC47EB}" sibTransId="{ED12E277-D53C-473E-A715-ACE8AFF0BFEA}"/>
    <dgm:cxn modelId="{A3051082-1EA3-461C-899A-BAA214386CCF}" srcId="{FE0ABB9F-93D7-4372-8226-17E67471B63C}" destId="{3F2B7EC3-0311-4F71-9B37-AE869EFF35F5}" srcOrd="2" destOrd="0" parTransId="{0E275DC4-3B07-48DB-8CE1-5DDB8B91645F}" sibTransId="{5F4EA3C2-2488-4FB9-A2A9-9A877F2C3AB9}"/>
    <dgm:cxn modelId="{2A701ABA-640A-4501-A142-6FE2D4B58E6C}" srcId="{FE0ABB9F-93D7-4372-8226-17E67471B63C}" destId="{87FDAFD7-795F-4E5A-A743-3583CFF49EC2}" srcOrd="1" destOrd="0" parTransId="{3E81AAA0-DA7C-4C39-9B86-A6E13E94BDEE}" sibTransId="{7892DD34-1B61-43E5-BEF5-D19F6AFFD23B}"/>
    <dgm:cxn modelId="{EF74CED4-B04A-4272-B6D2-24BA3A557589}" type="presOf" srcId="{3E81AAA0-DA7C-4C39-9B86-A6E13E94BDEE}" destId="{2A1466B4-2537-48A1-9369-84E8BF6A72AC}" srcOrd="0" destOrd="0" presId="urn:microsoft.com/office/officeart/2008/layout/RadialCluster"/>
    <dgm:cxn modelId="{0CD02271-D4C3-468B-883F-06DF4A4CFE69}" type="presOf" srcId="{045E78D2-50B1-4209-8130-A0356A3F2CF7}" destId="{BD6011F9-75DE-4394-95FB-2EBDD05BF7A8}" srcOrd="0" destOrd="0" presId="urn:microsoft.com/office/officeart/2008/layout/RadialCluster"/>
    <dgm:cxn modelId="{71241BB8-0E4D-4F78-821F-8BD0FCD52ADD}" type="presOf" srcId="{3F2B7EC3-0311-4F71-9B37-AE869EFF35F5}" destId="{FA7FC4DC-515B-4A6D-89F0-9184AF7533C0}" srcOrd="0" destOrd="0" presId="urn:microsoft.com/office/officeart/2008/layout/RadialCluster"/>
    <dgm:cxn modelId="{91940D2D-BDAD-49D1-A12F-CC235FBA1595}" type="presOf" srcId="{87FDAFD7-795F-4E5A-A743-3583CFF49EC2}" destId="{FEC92434-178B-44CD-B7DD-578996039BE1}" srcOrd="0" destOrd="0" presId="urn:microsoft.com/office/officeart/2008/layout/RadialCluster"/>
    <dgm:cxn modelId="{7DD7615A-21F7-4780-82B0-F3A249B56C82}" type="presOf" srcId="{8757C8C2-3013-4771-B89D-067B33F6215B}" destId="{CE48E7E2-C340-4779-8301-EF1C588C4520}" srcOrd="0" destOrd="0" presId="urn:microsoft.com/office/officeart/2008/layout/RadialCluster"/>
    <dgm:cxn modelId="{B2031324-1B5F-4E68-B349-CBD7D3BFA277}" type="presParOf" srcId="{7B989F37-5D78-4576-8A90-2E466B19319D}" destId="{0C58F581-1F2B-49F9-8387-EBA6DEE43214}" srcOrd="0" destOrd="0" presId="urn:microsoft.com/office/officeart/2008/layout/RadialCluster"/>
    <dgm:cxn modelId="{55F40F1B-BF3D-43A4-AD09-CD37C693B38C}" type="presParOf" srcId="{0C58F581-1F2B-49F9-8387-EBA6DEE43214}" destId="{A75FE0CB-51FC-459B-82F8-59CF32CCBEAA}" srcOrd="0" destOrd="0" presId="urn:microsoft.com/office/officeart/2008/layout/RadialCluster"/>
    <dgm:cxn modelId="{C1ED2DF7-62C8-47CF-BB6B-075BF53E10B3}" type="presParOf" srcId="{0C58F581-1F2B-49F9-8387-EBA6DEE43214}" destId="{BD6011F9-75DE-4394-95FB-2EBDD05BF7A8}" srcOrd="1" destOrd="0" presId="urn:microsoft.com/office/officeart/2008/layout/RadialCluster"/>
    <dgm:cxn modelId="{7BB36A53-88C2-4ABC-A1C5-E1A7CEBE456F}" type="presParOf" srcId="{0C58F581-1F2B-49F9-8387-EBA6DEE43214}" destId="{CE48E7E2-C340-4779-8301-EF1C588C4520}" srcOrd="2" destOrd="0" presId="urn:microsoft.com/office/officeart/2008/layout/RadialCluster"/>
    <dgm:cxn modelId="{BAEA1964-09D5-463A-8272-7EF81AF59DBD}" type="presParOf" srcId="{0C58F581-1F2B-49F9-8387-EBA6DEE43214}" destId="{2A1466B4-2537-48A1-9369-84E8BF6A72AC}" srcOrd="3" destOrd="0" presId="urn:microsoft.com/office/officeart/2008/layout/RadialCluster"/>
    <dgm:cxn modelId="{F3B1C282-23E1-4F7E-81E2-DB3E572742BD}" type="presParOf" srcId="{0C58F581-1F2B-49F9-8387-EBA6DEE43214}" destId="{FEC92434-178B-44CD-B7DD-578996039BE1}" srcOrd="4" destOrd="0" presId="urn:microsoft.com/office/officeart/2008/layout/RadialCluster"/>
    <dgm:cxn modelId="{3CADAD4B-E1D9-46DB-8AC1-76691DF2C0DA}" type="presParOf" srcId="{0C58F581-1F2B-49F9-8387-EBA6DEE43214}" destId="{F3E50330-1362-467E-ADD2-A7E1C0D00146}" srcOrd="5" destOrd="0" presId="urn:microsoft.com/office/officeart/2008/layout/RadialCluster"/>
    <dgm:cxn modelId="{AC78E060-90DF-4249-95C2-6B765C84BC58}" type="presParOf" srcId="{0C58F581-1F2B-49F9-8387-EBA6DEE43214}" destId="{FA7FC4DC-515B-4A6D-89F0-9184AF7533C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65CBE-B03D-4101-863A-14BC2C58B23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430ADF7-7D69-4B47-A359-36D3909B27F6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C9C142EA-420A-4408-89CA-6495FE5F03EE}" type="parTrans" cxnId="{E2AD1917-A72E-42EE-87BE-664F40B89515}">
      <dgm:prSet/>
      <dgm:spPr/>
      <dgm:t>
        <a:bodyPr/>
        <a:lstStyle/>
        <a:p>
          <a:endParaRPr lang="fr-FR"/>
        </a:p>
      </dgm:t>
    </dgm:pt>
    <dgm:pt modelId="{3A607E76-991A-4D74-AE7F-0DC30C8614B6}" type="sibTrans" cxnId="{E2AD1917-A72E-42EE-87BE-664F40B89515}">
      <dgm:prSet/>
      <dgm:spPr/>
      <dgm:t>
        <a:bodyPr/>
        <a:lstStyle/>
        <a:p>
          <a:endParaRPr lang="fr-FR"/>
        </a:p>
      </dgm:t>
    </dgm:pt>
    <dgm:pt modelId="{91BA7AA8-3809-44A1-BB21-8F646A786067}">
      <dgm:prSet phldrT="[Texte]" custT="1"/>
      <dgm:spPr/>
      <dgm:t>
        <a:bodyPr/>
        <a:lstStyle/>
        <a:p>
          <a:pPr algn="ctr"/>
          <a:endParaRPr lang="fr-FR" sz="40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5644EA44-8007-42F2-9AD5-8256BE4B190C}" type="parTrans" cxnId="{C36E6C0E-8AE5-4482-B6B3-D5765E94B7AA}">
      <dgm:prSet/>
      <dgm:spPr/>
      <dgm:t>
        <a:bodyPr/>
        <a:lstStyle/>
        <a:p>
          <a:endParaRPr lang="fr-FR"/>
        </a:p>
      </dgm:t>
    </dgm:pt>
    <dgm:pt modelId="{69F5C4A3-EBA8-4C38-9831-D76803AACC91}" type="sibTrans" cxnId="{C36E6C0E-8AE5-4482-B6B3-D5765E94B7AA}">
      <dgm:prSet/>
      <dgm:spPr/>
      <dgm:t>
        <a:bodyPr/>
        <a:lstStyle/>
        <a:p>
          <a:endParaRPr lang="fr-FR"/>
        </a:p>
      </dgm:t>
    </dgm:pt>
    <dgm:pt modelId="{8B4F8FEF-A45F-43D6-870A-0C86A73A7C26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E9DCB6D6-FA50-4547-9EAF-AE546D6F393F}" type="parTrans" cxnId="{3444AC29-B69D-4795-8534-203278FF244B}">
      <dgm:prSet/>
      <dgm:spPr/>
      <dgm:t>
        <a:bodyPr/>
        <a:lstStyle/>
        <a:p>
          <a:endParaRPr lang="fr-FR"/>
        </a:p>
      </dgm:t>
    </dgm:pt>
    <dgm:pt modelId="{65AC5450-812F-4BD9-81D7-EA6873E27518}" type="sibTrans" cxnId="{3444AC29-B69D-4795-8534-203278FF244B}">
      <dgm:prSet/>
      <dgm:spPr/>
      <dgm:t>
        <a:bodyPr/>
        <a:lstStyle/>
        <a:p>
          <a:endParaRPr lang="fr-FR"/>
        </a:p>
      </dgm:t>
    </dgm:pt>
    <dgm:pt modelId="{0ACCA40F-7D8D-46C5-BCBB-ECDBFA203CC2}">
      <dgm:prSet phldrT="[Texte]" custT="1"/>
      <dgm:spPr/>
      <dgm:t>
        <a:bodyPr/>
        <a:lstStyle/>
        <a:p>
          <a:pPr algn="ctr"/>
          <a:endParaRPr lang="fr-FR" sz="36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D01D760B-D02A-437B-96E2-C27139AF7454}" type="parTrans" cxnId="{641A7F21-879A-42C3-BAB4-2CBF09C3144B}">
      <dgm:prSet/>
      <dgm:spPr/>
      <dgm:t>
        <a:bodyPr/>
        <a:lstStyle/>
        <a:p>
          <a:endParaRPr lang="fr-FR"/>
        </a:p>
      </dgm:t>
    </dgm:pt>
    <dgm:pt modelId="{AB81B448-647C-4238-9526-48C043114D31}" type="sibTrans" cxnId="{641A7F21-879A-42C3-BAB4-2CBF09C3144B}">
      <dgm:prSet/>
      <dgm:spPr/>
      <dgm:t>
        <a:bodyPr/>
        <a:lstStyle/>
        <a:p>
          <a:endParaRPr lang="fr-FR"/>
        </a:p>
      </dgm:t>
    </dgm:pt>
    <dgm:pt modelId="{DF128E19-B6EF-4571-ABDC-CA585983120A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3E059976-EF12-407C-B065-5CE1FDBD17D2}" type="parTrans" cxnId="{C99ADEB6-F3CF-46AD-964F-ABF8C4ABB295}">
      <dgm:prSet/>
      <dgm:spPr/>
      <dgm:t>
        <a:bodyPr/>
        <a:lstStyle/>
        <a:p>
          <a:endParaRPr lang="fr-FR"/>
        </a:p>
      </dgm:t>
    </dgm:pt>
    <dgm:pt modelId="{392FDB55-01D4-406A-B9E9-4D4D1431A42C}" type="sibTrans" cxnId="{C99ADEB6-F3CF-46AD-964F-ABF8C4ABB295}">
      <dgm:prSet/>
      <dgm:spPr/>
      <dgm:t>
        <a:bodyPr/>
        <a:lstStyle/>
        <a:p>
          <a:endParaRPr lang="fr-FR"/>
        </a:p>
      </dgm:t>
    </dgm:pt>
    <dgm:pt modelId="{7EBED1B8-C8CC-4D75-8250-8D4A9548A9F5}">
      <dgm:prSet phldrT="[Texte]" custT="1"/>
      <dgm:spPr/>
      <dgm:t>
        <a:bodyPr/>
        <a:lstStyle/>
        <a:p>
          <a:pPr algn="ctr"/>
          <a:endParaRPr lang="fr-FR" sz="32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9CADBF26-C2E3-40E8-A549-8927AF386C3B}" type="parTrans" cxnId="{32365A0D-7EC9-42ED-823A-50CBAE1CB16D}">
      <dgm:prSet/>
      <dgm:spPr/>
      <dgm:t>
        <a:bodyPr/>
        <a:lstStyle/>
        <a:p>
          <a:endParaRPr lang="fr-FR"/>
        </a:p>
      </dgm:t>
    </dgm:pt>
    <dgm:pt modelId="{362A1324-969B-4B91-B37F-B2E15D00257D}" type="sibTrans" cxnId="{32365A0D-7EC9-42ED-823A-50CBAE1CB16D}">
      <dgm:prSet/>
      <dgm:spPr/>
      <dgm:t>
        <a:bodyPr/>
        <a:lstStyle/>
        <a:p>
          <a:endParaRPr lang="fr-FR"/>
        </a:p>
      </dgm:t>
    </dgm:pt>
    <dgm:pt modelId="{19CE0933-C3DD-4BC5-BFE4-F3A29F2D9074}" type="pres">
      <dgm:prSet presAssocID="{3A965CBE-B03D-4101-863A-14BC2C58B23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87619FEB-1BAA-4D87-8DE7-BF6EB351092C}" type="pres">
      <dgm:prSet presAssocID="{7430ADF7-7D69-4B47-A359-36D3909B27F6}" presName="parenttextcomposite" presStyleCnt="0"/>
      <dgm:spPr/>
    </dgm:pt>
    <dgm:pt modelId="{4B58A40D-54C4-41BF-BD18-CBB8114DDED3}" type="pres">
      <dgm:prSet presAssocID="{7430ADF7-7D69-4B47-A359-36D3909B27F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1B4C6B-04A2-483A-83AA-ED16EA811AB6}" type="pres">
      <dgm:prSet presAssocID="{7430ADF7-7D69-4B47-A359-36D3909B27F6}" presName="composite" presStyleCnt="0"/>
      <dgm:spPr/>
    </dgm:pt>
    <dgm:pt modelId="{C4F102DC-2371-47B6-9674-E509ECC5B742}" type="pres">
      <dgm:prSet presAssocID="{7430ADF7-7D69-4B47-A359-36D3909B27F6}" presName="chevron1" presStyleLbl="alignNode1" presStyleIdx="0" presStyleCnt="21"/>
      <dgm:spPr/>
    </dgm:pt>
    <dgm:pt modelId="{8C73A608-A663-4031-A406-3F7F0D77B9B4}" type="pres">
      <dgm:prSet presAssocID="{7430ADF7-7D69-4B47-A359-36D3909B27F6}" presName="chevron2" presStyleLbl="alignNode1" presStyleIdx="1" presStyleCnt="21"/>
      <dgm:spPr/>
    </dgm:pt>
    <dgm:pt modelId="{91F43249-FB8B-4153-A958-433F15769CEE}" type="pres">
      <dgm:prSet presAssocID="{7430ADF7-7D69-4B47-A359-36D3909B27F6}" presName="chevron3" presStyleLbl="alignNode1" presStyleIdx="2" presStyleCnt="21"/>
      <dgm:spPr/>
    </dgm:pt>
    <dgm:pt modelId="{13BB8640-F782-4AE3-A995-C614A22362F5}" type="pres">
      <dgm:prSet presAssocID="{7430ADF7-7D69-4B47-A359-36D3909B27F6}" presName="chevron4" presStyleLbl="alignNode1" presStyleIdx="3" presStyleCnt="21"/>
      <dgm:spPr/>
    </dgm:pt>
    <dgm:pt modelId="{77EAAF7F-2B6F-44A1-8195-B9F97EF1DC9C}" type="pres">
      <dgm:prSet presAssocID="{7430ADF7-7D69-4B47-A359-36D3909B27F6}" presName="chevron5" presStyleLbl="alignNode1" presStyleIdx="4" presStyleCnt="21"/>
      <dgm:spPr/>
    </dgm:pt>
    <dgm:pt modelId="{05DA5C39-B11E-416E-8700-32EF3F848A50}" type="pres">
      <dgm:prSet presAssocID="{7430ADF7-7D69-4B47-A359-36D3909B27F6}" presName="chevron6" presStyleLbl="alignNode1" presStyleIdx="5" presStyleCnt="21"/>
      <dgm:spPr/>
    </dgm:pt>
    <dgm:pt modelId="{1189F35C-F873-46C1-B7E2-BF22F7D417BE}" type="pres">
      <dgm:prSet presAssocID="{7430ADF7-7D69-4B47-A359-36D3909B27F6}" presName="chevron7" presStyleLbl="alignNode1" presStyleIdx="6" presStyleCnt="21"/>
      <dgm:spPr/>
    </dgm:pt>
    <dgm:pt modelId="{68E5FE6E-97E0-4A58-9FBD-232DB0AB9A8C}" type="pres">
      <dgm:prSet presAssocID="{7430ADF7-7D69-4B47-A359-36D3909B27F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E32BDF-DF26-4B6A-BD4E-5C7F630ABDD8}" type="pres">
      <dgm:prSet presAssocID="{3A607E76-991A-4D74-AE7F-0DC30C8614B6}" presName="sibTrans" presStyleCnt="0"/>
      <dgm:spPr/>
    </dgm:pt>
    <dgm:pt modelId="{83327C68-43E8-404B-9ADC-10A884410868}" type="pres">
      <dgm:prSet presAssocID="{8B4F8FEF-A45F-43D6-870A-0C86A73A7C26}" presName="parenttextcomposite" presStyleCnt="0"/>
      <dgm:spPr/>
    </dgm:pt>
    <dgm:pt modelId="{7CEB3E49-7E3B-49F0-9FA1-18C28861BE59}" type="pres">
      <dgm:prSet presAssocID="{8B4F8FEF-A45F-43D6-870A-0C86A73A7C2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14482C-21F6-45CA-9338-BBC8E67AA044}" type="pres">
      <dgm:prSet presAssocID="{8B4F8FEF-A45F-43D6-870A-0C86A73A7C26}" presName="composite" presStyleCnt="0"/>
      <dgm:spPr/>
    </dgm:pt>
    <dgm:pt modelId="{28D4D172-4423-49B8-9879-C45CFE13D158}" type="pres">
      <dgm:prSet presAssocID="{8B4F8FEF-A45F-43D6-870A-0C86A73A7C26}" presName="chevron1" presStyleLbl="alignNode1" presStyleIdx="7" presStyleCnt="21"/>
      <dgm:spPr/>
    </dgm:pt>
    <dgm:pt modelId="{B99A466E-7071-47B5-8624-6D7EC7FFF54D}" type="pres">
      <dgm:prSet presAssocID="{8B4F8FEF-A45F-43D6-870A-0C86A73A7C26}" presName="chevron2" presStyleLbl="alignNode1" presStyleIdx="8" presStyleCnt="21"/>
      <dgm:spPr/>
    </dgm:pt>
    <dgm:pt modelId="{5CEA885F-ABCD-4496-968E-A99E864E92F7}" type="pres">
      <dgm:prSet presAssocID="{8B4F8FEF-A45F-43D6-870A-0C86A73A7C26}" presName="chevron3" presStyleLbl="alignNode1" presStyleIdx="9" presStyleCnt="21"/>
      <dgm:spPr/>
    </dgm:pt>
    <dgm:pt modelId="{DA276100-6BAD-441E-9BAA-73CB15F6617C}" type="pres">
      <dgm:prSet presAssocID="{8B4F8FEF-A45F-43D6-870A-0C86A73A7C26}" presName="chevron4" presStyleLbl="alignNode1" presStyleIdx="10" presStyleCnt="21"/>
      <dgm:spPr/>
    </dgm:pt>
    <dgm:pt modelId="{523625A2-5697-4E3F-9497-747393E0BB33}" type="pres">
      <dgm:prSet presAssocID="{8B4F8FEF-A45F-43D6-870A-0C86A73A7C26}" presName="chevron5" presStyleLbl="alignNode1" presStyleIdx="11" presStyleCnt="21"/>
      <dgm:spPr/>
    </dgm:pt>
    <dgm:pt modelId="{A9E64C4C-1048-48BD-A7B9-0B15EA1C0F04}" type="pres">
      <dgm:prSet presAssocID="{8B4F8FEF-A45F-43D6-870A-0C86A73A7C26}" presName="chevron6" presStyleLbl="alignNode1" presStyleIdx="12" presStyleCnt="21"/>
      <dgm:spPr/>
    </dgm:pt>
    <dgm:pt modelId="{F0F533A8-0289-4C7A-B109-093C16B0FD3C}" type="pres">
      <dgm:prSet presAssocID="{8B4F8FEF-A45F-43D6-870A-0C86A73A7C26}" presName="chevron7" presStyleLbl="alignNode1" presStyleIdx="13" presStyleCnt="21"/>
      <dgm:spPr/>
    </dgm:pt>
    <dgm:pt modelId="{D5FDAC40-74A6-443B-8C61-BFA4C691CFE2}" type="pres">
      <dgm:prSet presAssocID="{8B4F8FEF-A45F-43D6-870A-0C86A73A7C2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33F16A-E600-4503-BC21-52D3E61B3393}" type="pres">
      <dgm:prSet presAssocID="{65AC5450-812F-4BD9-81D7-EA6873E27518}" presName="sibTrans" presStyleCnt="0"/>
      <dgm:spPr/>
    </dgm:pt>
    <dgm:pt modelId="{7F1983A1-CBD2-4ED5-9BE4-3A55D16D0211}" type="pres">
      <dgm:prSet presAssocID="{DF128E19-B6EF-4571-ABDC-CA585983120A}" presName="parenttextcomposite" presStyleCnt="0"/>
      <dgm:spPr/>
    </dgm:pt>
    <dgm:pt modelId="{1D3D9C67-105F-43AE-8EDB-97DC4BDF181D}" type="pres">
      <dgm:prSet presAssocID="{DF128E19-B6EF-4571-ABDC-CA585983120A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CEA4F-8E3F-4536-8B19-23F273142633}" type="pres">
      <dgm:prSet presAssocID="{DF128E19-B6EF-4571-ABDC-CA585983120A}" presName="composite" presStyleCnt="0"/>
      <dgm:spPr/>
    </dgm:pt>
    <dgm:pt modelId="{7BC793E6-AC67-4464-9CFE-EEC51597EF13}" type="pres">
      <dgm:prSet presAssocID="{DF128E19-B6EF-4571-ABDC-CA585983120A}" presName="chevron1" presStyleLbl="alignNode1" presStyleIdx="14" presStyleCnt="21"/>
      <dgm:spPr/>
    </dgm:pt>
    <dgm:pt modelId="{C4F355CB-1F3E-4FE9-9CEF-53DDE45B992E}" type="pres">
      <dgm:prSet presAssocID="{DF128E19-B6EF-4571-ABDC-CA585983120A}" presName="chevron2" presStyleLbl="alignNode1" presStyleIdx="15" presStyleCnt="21"/>
      <dgm:spPr/>
    </dgm:pt>
    <dgm:pt modelId="{A1C9F77D-FD58-47D7-8C48-0474F34CC152}" type="pres">
      <dgm:prSet presAssocID="{DF128E19-B6EF-4571-ABDC-CA585983120A}" presName="chevron3" presStyleLbl="alignNode1" presStyleIdx="16" presStyleCnt="21"/>
      <dgm:spPr/>
    </dgm:pt>
    <dgm:pt modelId="{6187DC48-274E-4CE7-8614-0B6A928EC4AA}" type="pres">
      <dgm:prSet presAssocID="{DF128E19-B6EF-4571-ABDC-CA585983120A}" presName="chevron4" presStyleLbl="alignNode1" presStyleIdx="17" presStyleCnt="21"/>
      <dgm:spPr/>
    </dgm:pt>
    <dgm:pt modelId="{6FCDBE3D-1028-468B-BA10-51F24A1EF9D4}" type="pres">
      <dgm:prSet presAssocID="{DF128E19-B6EF-4571-ABDC-CA585983120A}" presName="chevron5" presStyleLbl="alignNode1" presStyleIdx="18" presStyleCnt="21"/>
      <dgm:spPr/>
    </dgm:pt>
    <dgm:pt modelId="{C3781F46-1EAE-4532-A95A-F8DFE755FF75}" type="pres">
      <dgm:prSet presAssocID="{DF128E19-B6EF-4571-ABDC-CA585983120A}" presName="chevron6" presStyleLbl="alignNode1" presStyleIdx="19" presStyleCnt="21"/>
      <dgm:spPr/>
    </dgm:pt>
    <dgm:pt modelId="{D99736D4-5270-421E-B1ED-A5806A6BDBA0}" type="pres">
      <dgm:prSet presAssocID="{DF128E19-B6EF-4571-ABDC-CA585983120A}" presName="chevron7" presStyleLbl="alignNode1" presStyleIdx="20" presStyleCnt="21"/>
      <dgm:spPr/>
    </dgm:pt>
    <dgm:pt modelId="{7B7D4217-BFC1-42AE-81E4-55497C8829F8}" type="pres">
      <dgm:prSet presAssocID="{DF128E19-B6EF-4571-ABDC-CA585983120A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E397A9E-6326-4A00-B316-FA4FE094AAA5}" type="presOf" srcId="{0ACCA40F-7D8D-46C5-BCBB-ECDBFA203CC2}" destId="{D5FDAC40-74A6-443B-8C61-BFA4C691CFE2}" srcOrd="0" destOrd="0" presId="urn:microsoft.com/office/officeart/2008/layout/VerticalAccentList"/>
    <dgm:cxn modelId="{800327C5-5E79-459F-B281-B3F44125C4F3}" type="presOf" srcId="{DF128E19-B6EF-4571-ABDC-CA585983120A}" destId="{1D3D9C67-105F-43AE-8EDB-97DC4BDF181D}" srcOrd="0" destOrd="0" presId="urn:microsoft.com/office/officeart/2008/layout/VerticalAccentList"/>
    <dgm:cxn modelId="{3444AC29-B69D-4795-8534-203278FF244B}" srcId="{3A965CBE-B03D-4101-863A-14BC2C58B235}" destId="{8B4F8FEF-A45F-43D6-870A-0C86A73A7C26}" srcOrd="1" destOrd="0" parTransId="{E9DCB6D6-FA50-4547-9EAF-AE546D6F393F}" sibTransId="{65AC5450-812F-4BD9-81D7-EA6873E27518}"/>
    <dgm:cxn modelId="{641A7F21-879A-42C3-BAB4-2CBF09C3144B}" srcId="{8B4F8FEF-A45F-43D6-870A-0C86A73A7C26}" destId="{0ACCA40F-7D8D-46C5-BCBB-ECDBFA203CC2}" srcOrd="0" destOrd="0" parTransId="{D01D760B-D02A-437B-96E2-C27139AF7454}" sibTransId="{AB81B448-647C-4238-9526-48C043114D31}"/>
    <dgm:cxn modelId="{2FE9F268-E6FC-45F5-BE7C-AFFB21B04BFA}" type="presOf" srcId="{3A965CBE-B03D-4101-863A-14BC2C58B235}" destId="{19CE0933-C3DD-4BC5-BFE4-F3A29F2D9074}" srcOrd="0" destOrd="0" presId="urn:microsoft.com/office/officeart/2008/layout/VerticalAccentList"/>
    <dgm:cxn modelId="{B6C49B69-AEF7-4EAD-84F0-C7B736710DB7}" type="presOf" srcId="{8B4F8FEF-A45F-43D6-870A-0C86A73A7C26}" destId="{7CEB3E49-7E3B-49F0-9FA1-18C28861BE59}" srcOrd="0" destOrd="0" presId="urn:microsoft.com/office/officeart/2008/layout/VerticalAccentList"/>
    <dgm:cxn modelId="{9F5D1610-B03D-4BD9-9BE0-06AE6C5107A0}" type="presOf" srcId="{7EBED1B8-C8CC-4D75-8250-8D4A9548A9F5}" destId="{7B7D4217-BFC1-42AE-81E4-55497C8829F8}" srcOrd="0" destOrd="0" presId="urn:microsoft.com/office/officeart/2008/layout/VerticalAccentList"/>
    <dgm:cxn modelId="{E2AD1917-A72E-42EE-87BE-664F40B89515}" srcId="{3A965CBE-B03D-4101-863A-14BC2C58B235}" destId="{7430ADF7-7D69-4B47-A359-36D3909B27F6}" srcOrd="0" destOrd="0" parTransId="{C9C142EA-420A-4408-89CA-6495FE5F03EE}" sibTransId="{3A607E76-991A-4D74-AE7F-0DC30C8614B6}"/>
    <dgm:cxn modelId="{C36E6C0E-8AE5-4482-B6B3-D5765E94B7AA}" srcId="{7430ADF7-7D69-4B47-A359-36D3909B27F6}" destId="{91BA7AA8-3809-44A1-BB21-8F646A786067}" srcOrd="0" destOrd="0" parTransId="{5644EA44-8007-42F2-9AD5-8256BE4B190C}" sibTransId="{69F5C4A3-EBA8-4C38-9831-D76803AACC91}"/>
    <dgm:cxn modelId="{D2E8DCD5-3C30-4298-9002-29DEBE152226}" type="presOf" srcId="{7430ADF7-7D69-4B47-A359-36D3909B27F6}" destId="{4B58A40D-54C4-41BF-BD18-CBB8114DDED3}" srcOrd="0" destOrd="0" presId="urn:microsoft.com/office/officeart/2008/layout/VerticalAccentList"/>
    <dgm:cxn modelId="{C99ADEB6-F3CF-46AD-964F-ABF8C4ABB295}" srcId="{3A965CBE-B03D-4101-863A-14BC2C58B235}" destId="{DF128E19-B6EF-4571-ABDC-CA585983120A}" srcOrd="2" destOrd="0" parTransId="{3E059976-EF12-407C-B065-5CE1FDBD17D2}" sibTransId="{392FDB55-01D4-406A-B9E9-4D4D1431A42C}"/>
    <dgm:cxn modelId="{2AB54EFD-6220-4B90-92C7-FFAA9FCB759C}" type="presOf" srcId="{91BA7AA8-3809-44A1-BB21-8F646A786067}" destId="{68E5FE6E-97E0-4A58-9FBD-232DB0AB9A8C}" srcOrd="0" destOrd="0" presId="urn:microsoft.com/office/officeart/2008/layout/VerticalAccentList"/>
    <dgm:cxn modelId="{32365A0D-7EC9-42ED-823A-50CBAE1CB16D}" srcId="{DF128E19-B6EF-4571-ABDC-CA585983120A}" destId="{7EBED1B8-C8CC-4D75-8250-8D4A9548A9F5}" srcOrd="0" destOrd="0" parTransId="{9CADBF26-C2E3-40E8-A549-8927AF386C3B}" sibTransId="{362A1324-969B-4B91-B37F-B2E15D00257D}"/>
    <dgm:cxn modelId="{8FBE1852-2F7D-4317-8082-B7D24685044A}" type="presParOf" srcId="{19CE0933-C3DD-4BC5-BFE4-F3A29F2D9074}" destId="{87619FEB-1BAA-4D87-8DE7-BF6EB351092C}" srcOrd="0" destOrd="0" presId="urn:microsoft.com/office/officeart/2008/layout/VerticalAccentList"/>
    <dgm:cxn modelId="{34BF2417-7FC3-4FA6-9813-3609F7232CFD}" type="presParOf" srcId="{87619FEB-1BAA-4D87-8DE7-BF6EB351092C}" destId="{4B58A40D-54C4-41BF-BD18-CBB8114DDED3}" srcOrd="0" destOrd="0" presId="urn:microsoft.com/office/officeart/2008/layout/VerticalAccentList"/>
    <dgm:cxn modelId="{52AC3E36-25C3-486D-8C37-B93635ED19A1}" type="presParOf" srcId="{19CE0933-C3DD-4BC5-BFE4-F3A29F2D9074}" destId="{561B4C6B-04A2-483A-83AA-ED16EA811AB6}" srcOrd="1" destOrd="0" presId="urn:microsoft.com/office/officeart/2008/layout/VerticalAccentList"/>
    <dgm:cxn modelId="{029562C1-EAE1-403E-89C7-5593D16B2240}" type="presParOf" srcId="{561B4C6B-04A2-483A-83AA-ED16EA811AB6}" destId="{C4F102DC-2371-47B6-9674-E509ECC5B742}" srcOrd="0" destOrd="0" presId="urn:microsoft.com/office/officeart/2008/layout/VerticalAccentList"/>
    <dgm:cxn modelId="{1B65EF8C-920D-4208-BCF3-23A3AADC192C}" type="presParOf" srcId="{561B4C6B-04A2-483A-83AA-ED16EA811AB6}" destId="{8C73A608-A663-4031-A406-3F7F0D77B9B4}" srcOrd="1" destOrd="0" presId="urn:microsoft.com/office/officeart/2008/layout/VerticalAccentList"/>
    <dgm:cxn modelId="{A79FEA60-05AD-4792-8A2E-A0B07A333D6D}" type="presParOf" srcId="{561B4C6B-04A2-483A-83AA-ED16EA811AB6}" destId="{91F43249-FB8B-4153-A958-433F15769CEE}" srcOrd="2" destOrd="0" presId="urn:microsoft.com/office/officeart/2008/layout/VerticalAccentList"/>
    <dgm:cxn modelId="{3D1E0A76-8080-4630-804C-489C6582DDBA}" type="presParOf" srcId="{561B4C6B-04A2-483A-83AA-ED16EA811AB6}" destId="{13BB8640-F782-4AE3-A995-C614A22362F5}" srcOrd="3" destOrd="0" presId="urn:microsoft.com/office/officeart/2008/layout/VerticalAccentList"/>
    <dgm:cxn modelId="{A727B64D-149A-4F16-9734-C886C933622A}" type="presParOf" srcId="{561B4C6B-04A2-483A-83AA-ED16EA811AB6}" destId="{77EAAF7F-2B6F-44A1-8195-B9F97EF1DC9C}" srcOrd="4" destOrd="0" presId="urn:microsoft.com/office/officeart/2008/layout/VerticalAccentList"/>
    <dgm:cxn modelId="{9EAAE29F-1071-4FEC-AAB0-4FB1454ABFD7}" type="presParOf" srcId="{561B4C6B-04A2-483A-83AA-ED16EA811AB6}" destId="{05DA5C39-B11E-416E-8700-32EF3F848A50}" srcOrd="5" destOrd="0" presId="urn:microsoft.com/office/officeart/2008/layout/VerticalAccentList"/>
    <dgm:cxn modelId="{FB28D674-3334-4B2C-96C0-7400181153E2}" type="presParOf" srcId="{561B4C6B-04A2-483A-83AA-ED16EA811AB6}" destId="{1189F35C-F873-46C1-B7E2-BF22F7D417BE}" srcOrd="6" destOrd="0" presId="urn:microsoft.com/office/officeart/2008/layout/VerticalAccentList"/>
    <dgm:cxn modelId="{3364E6DA-614F-4FD7-BFF7-180FA05ABDB3}" type="presParOf" srcId="{561B4C6B-04A2-483A-83AA-ED16EA811AB6}" destId="{68E5FE6E-97E0-4A58-9FBD-232DB0AB9A8C}" srcOrd="7" destOrd="0" presId="urn:microsoft.com/office/officeart/2008/layout/VerticalAccentList"/>
    <dgm:cxn modelId="{F960B654-C8AB-43B2-A9CF-43128507EAA9}" type="presParOf" srcId="{19CE0933-C3DD-4BC5-BFE4-F3A29F2D9074}" destId="{FAE32BDF-DF26-4B6A-BD4E-5C7F630ABDD8}" srcOrd="2" destOrd="0" presId="urn:microsoft.com/office/officeart/2008/layout/VerticalAccentList"/>
    <dgm:cxn modelId="{8E45D656-29DE-47A9-8A1A-BE4C19D504B4}" type="presParOf" srcId="{19CE0933-C3DD-4BC5-BFE4-F3A29F2D9074}" destId="{83327C68-43E8-404B-9ADC-10A884410868}" srcOrd="3" destOrd="0" presId="urn:microsoft.com/office/officeart/2008/layout/VerticalAccentList"/>
    <dgm:cxn modelId="{7737B0FA-8695-403B-99CD-E0B6E3F20C52}" type="presParOf" srcId="{83327C68-43E8-404B-9ADC-10A884410868}" destId="{7CEB3E49-7E3B-49F0-9FA1-18C28861BE59}" srcOrd="0" destOrd="0" presId="urn:microsoft.com/office/officeart/2008/layout/VerticalAccentList"/>
    <dgm:cxn modelId="{E99C6837-F64E-4CD1-AF31-E4B2BFF78514}" type="presParOf" srcId="{19CE0933-C3DD-4BC5-BFE4-F3A29F2D9074}" destId="{EA14482C-21F6-45CA-9338-BBC8E67AA044}" srcOrd="4" destOrd="0" presId="urn:microsoft.com/office/officeart/2008/layout/VerticalAccentList"/>
    <dgm:cxn modelId="{33BD897A-CE67-4431-80C9-CC10D7E50F7F}" type="presParOf" srcId="{EA14482C-21F6-45CA-9338-BBC8E67AA044}" destId="{28D4D172-4423-49B8-9879-C45CFE13D158}" srcOrd="0" destOrd="0" presId="urn:microsoft.com/office/officeart/2008/layout/VerticalAccentList"/>
    <dgm:cxn modelId="{83EC0840-404B-4BA3-A01B-3633517E2530}" type="presParOf" srcId="{EA14482C-21F6-45CA-9338-BBC8E67AA044}" destId="{B99A466E-7071-47B5-8624-6D7EC7FFF54D}" srcOrd="1" destOrd="0" presId="urn:microsoft.com/office/officeart/2008/layout/VerticalAccentList"/>
    <dgm:cxn modelId="{23877A03-6E8D-4A26-9A05-CED6990BE688}" type="presParOf" srcId="{EA14482C-21F6-45CA-9338-BBC8E67AA044}" destId="{5CEA885F-ABCD-4496-968E-A99E864E92F7}" srcOrd="2" destOrd="0" presId="urn:microsoft.com/office/officeart/2008/layout/VerticalAccentList"/>
    <dgm:cxn modelId="{1E364AF9-E596-46D1-9BB1-3FB03BEC8EB2}" type="presParOf" srcId="{EA14482C-21F6-45CA-9338-BBC8E67AA044}" destId="{DA276100-6BAD-441E-9BAA-73CB15F6617C}" srcOrd="3" destOrd="0" presId="urn:microsoft.com/office/officeart/2008/layout/VerticalAccentList"/>
    <dgm:cxn modelId="{0CE48109-2F56-4C3E-9D0D-18E19D7248D3}" type="presParOf" srcId="{EA14482C-21F6-45CA-9338-BBC8E67AA044}" destId="{523625A2-5697-4E3F-9497-747393E0BB33}" srcOrd="4" destOrd="0" presId="urn:microsoft.com/office/officeart/2008/layout/VerticalAccentList"/>
    <dgm:cxn modelId="{CAFA8A56-2486-4546-88ED-E5C68FC77F7D}" type="presParOf" srcId="{EA14482C-21F6-45CA-9338-BBC8E67AA044}" destId="{A9E64C4C-1048-48BD-A7B9-0B15EA1C0F04}" srcOrd="5" destOrd="0" presId="urn:microsoft.com/office/officeart/2008/layout/VerticalAccentList"/>
    <dgm:cxn modelId="{D5F27FC7-AFAD-43C5-A7CC-7A41A7992A27}" type="presParOf" srcId="{EA14482C-21F6-45CA-9338-BBC8E67AA044}" destId="{F0F533A8-0289-4C7A-B109-093C16B0FD3C}" srcOrd="6" destOrd="0" presId="urn:microsoft.com/office/officeart/2008/layout/VerticalAccentList"/>
    <dgm:cxn modelId="{BF43057A-3D8D-4E10-89FC-B6AB7914420D}" type="presParOf" srcId="{EA14482C-21F6-45CA-9338-BBC8E67AA044}" destId="{D5FDAC40-74A6-443B-8C61-BFA4C691CFE2}" srcOrd="7" destOrd="0" presId="urn:microsoft.com/office/officeart/2008/layout/VerticalAccentList"/>
    <dgm:cxn modelId="{044797FC-B2EF-4633-80DD-FF12DD9101EC}" type="presParOf" srcId="{19CE0933-C3DD-4BC5-BFE4-F3A29F2D9074}" destId="{9F33F16A-E600-4503-BC21-52D3E61B3393}" srcOrd="5" destOrd="0" presId="urn:microsoft.com/office/officeart/2008/layout/VerticalAccentList"/>
    <dgm:cxn modelId="{4D7F33D4-D202-4DB5-8F73-4454D974C1FF}" type="presParOf" srcId="{19CE0933-C3DD-4BC5-BFE4-F3A29F2D9074}" destId="{7F1983A1-CBD2-4ED5-9BE4-3A55D16D0211}" srcOrd="6" destOrd="0" presId="urn:microsoft.com/office/officeart/2008/layout/VerticalAccentList"/>
    <dgm:cxn modelId="{95B71E86-BD50-4AD3-8D10-AB4AF60B7252}" type="presParOf" srcId="{7F1983A1-CBD2-4ED5-9BE4-3A55D16D0211}" destId="{1D3D9C67-105F-43AE-8EDB-97DC4BDF181D}" srcOrd="0" destOrd="0" presId="urn:microsoft.com/office/officeart/2008/layout/VerticalAccentList"/>
    <dgm:cxn modelId="{464E2C57-7867-48D2-918B-764E484C37B1}" type="presParOf" srcId="{19CE0933-C3DD-4BC5-BFE4-F3A29F2D9074}" destId="{F92CEA4F-8E3F-4536-8B19-23F273142633}" srcOrd="7" destOrd="0" presId="urn:microsoft.com/office/officeart/2008/layout/VerticalAccentList"/>
    <dgm:cxn modelId="{85A02A9F-F17E-4A0C-BAB5-32C9F7A307F9}" type="presParOf" srcId="{F92CEA4F-8E3F-4536-8B19-23F273142633}" destId="{7BC793E6-AC67-4464-9CFE-EEC51597EF13}" srcOrd="0" destOrd="0" presId="urn:microsoft.com/office/officeart/2008/layout/VerticalAccentList"/>
    <dgm:cxn modelId="{4AB4D0EB-BBEC-4D5B-B632-A9496C502FAA}" type="presParOf" srcId="{F92CEA4F-8E3F-4536-8B19-23F273142633}" destId="{C4F355CB-1F3E-4FE9-9CEF-53DDE45B992E}" srcOrd="1" destOrd="0" presId="urn:microsoft.com/office/officeart/2008/layout/VerticalAccentList"/>
    <dgm:cxn modelId="{65474C5C-E126-4355-AE97-70DA206B89DD}" type="presParOf" srcId="{F92CEA4F-8E3F-4536-8B19-23F273142633}" destId="{A1C9F77D-FD58-47D7-8C48-0474F34CC152}" srcOrd="2" destOrd="0" presId="urn:microsoft.com/office/officeart/2008/layout/VerticalAccentList"/>
    <dgm:cxn modelId="{6D626B59-1247-4E28-825B-938B4256C5C7}" type="presParOf" srcId="{F92CEA4F-8E3F-4536-8B19-23F273142633}" destId="{6187DC48-274E-4CE7-8614-0B6A928EC4AA}" srcOrd="3" destOrd="0" presId="urn:microsoft.com/office/officeart/2008/layout/VerticalAccentList"/>
    <dgm:cxn modelId="{2583CFE7-0B22-4988-AB5E-A844732CF445}" type="presParOf" srcId="{F92CEA4F-8E3F-4536-8B19-23F273142633}" destId="{6FCDBE3D-1028-468B-BA10-51F24A1EF9D4}" srcOrd="4" destOrd="0" presId="urn:microsoft.com/office/officeart/2008/layout/VerticalAccentList"/>
    <dgm:cxn modelId="{05A66BFF-FFEC-4B53-992B-62D22F52FE42}" type="presParOf" srcId="{F92CEA4F-8E3F-4536-8B19-23F273142633}" destId="{C3781F46-1EAE-4532-A95A-F8DFE755FF75}" srcOrd="5" destOrd="0" presId="urn:microsoft.com/office/officeart/2008/layout/VerticalAccentList"/>
    <dgm:cxn modelId="{963056A2-0453-4FA1-A00E-14AD1012E5D7}" type="presParOf" srcId="{F92CEA4F-8E3F-4536-8B19-23F273142633}" destId="{D99736D4-5270-421E-B1ED-A5806A6BDBA0}" srcOrd="6" destOrd="0" presId="urn:microsoft.com/office/officeart/2008/layout/VerticalAccentList"/>
    <dgm:cxn modelId="{69F45766-9616-427C-B360-B18498E1D716}" type="presParOf" srcId="{F92CEA4F-8E3F-4536-8B19-23F273142633}" destId="{7B7D4217-BFC1-42AE-81E4-55497C8829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FE0CB-51FC-459B-82F8-59CF32CCBEAA}">
      <dsp:nvSpPr>
        <dsp:cNvPr id="0" name=""/>
        <dsp:cNvSpPr/>
      </dsp:nvSpPr>
      <dsp:spPr>
        <a:xfrm>
          <a:off x="2084381" y="1674359"/>
          <a:ext cx="1997422" cy="106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Plateforme</a:t>
          </a:r>
          <a:endParaRPr lang="fr-FR" sz="2800" kern="1200" dirty="0"/>
        </a:p>
      </dsp:txBody>
      <dsp:txXfrm>
        <a:off x="2136285" y="1726263"/>
        <a:ext cx="1893614" cy="959442"/>
      </dsp:txXfrm>
    </dsp:sp>
    <dsp:sp modelId="{BD6011F9-75DE-4394-95FB-2EBDD05BF7A8}">
      <dsp:nvSpPr>
        <dsp:cNvPr id="0" name=""/>
        <dsp:cNvSpPr/>
      </dsp:nvSpPr>
      <dsp:spPr>
        <a:xfrm rot="16200000">
          <a:off x="2719221" y="1310488"/>
          <a:ext cx="727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7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8E7E2-C340-4779-8301-EF1C588C4520}">
      <dsp:nvSpPr>
        <dsp:cNvPr id="0" name=""/>
        <dsp:cNvSpPr/>
      </dsp:nvSpPr>
      <dsp:spPr>
        <a:xfrm>
          <a:off x="2326094" y="198072"/>
          <a:ext cx="1513995" cy="748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Conception</a:t>
          </a:r>
          <a:endParaRPr lang="fr-FR" sz="2000" kern="1200" dirty="0"/>
        </a:p>
      </dsp:txBody>
      <dsp:txXfrm>
        <a:off x="2362635" y="234613"/>
        <a:ext cx="1440913" cy="675463"/>
      </dsp:txXfrm>
    </dsp:sp>
    <dsp:sp modelId="{2A1466B4-2537-48A1-9369-84E8BF6A72AC}">
      <dsp:nvSpPr>
        <dsp:cNvPr id="0" name=""/>
        <dsp:cNvSpPr/>
      </dsp:nvSpPr>
      <dsp:spPr>
        <a:xfrm rot="1476458">
          <a:off x="4047734" y="2819594"/>
          <a:ext cx="750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25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92434-178B-44CD-B7DD-578996039BE1}">
      <dsp:nvSpPr>
        <dsp:cNvPr id="0" name=""/>
        <dsp:cNvSpPr/>
      </dsp:nvSpPr>
      <dsp:spPr>
        <a:xfrm>
          <a:off x="4696492" y="2975797"/>
          <a:ext cx="1375843" cy="568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Big Data</a:t>
          </a:r>
          <a:endParaRPr lang="fr-FR" sz="2400" kern="1200" dirty="0"/>
        </a:p>
      </dsp:txBody>
      <dsp:txXfrm>
        <a:off x="4724238" y="3003543"/>
        <a:ext cx="1320351" cy="512878"/>
      </dsp:txXfrm>
    </dsp:sp>
    <dsp:sp modelId="{F3E50330-1362-467E-ADD2-A7E1C0D00146}">
      <dsp:nvSpPr>
        <dsp:cNvPr id="0" name=""/>
        <dsp:cNvSpPr/>
      </dsp:nvSpPr>
      <dsp:spPr>
        <a:xfrm rot="9326160">
          <a:off x="1559894" y="2776655"/>
          <a:ext cx="549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93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FC4DC-515B-4A6D-89F0-9184AF7533C0}">
      <dsp:nvSpPr>
        <dsp:cNvPr id="0" name=""/>
        <dsp:cNvSpPr/>
      </dsp:nvSpPr>
      <dsp:spPr>
        <a:xfrm>
          <a:off x="95679" y="2890839"/>
          <a:ext cx="1563540" cy="646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Self-service</a:t>
          </a:r>
          <a:endParaRPr lang="fr-FR" sz="2100" kern="1200" dirty="0"/>
        </a:p>
      </dsp:txBody>
      <dsp:txXfrm>
        <a:off x="127243" y="2922403"/>
        <a:ext cx="1500412" cy="58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8A40D-54C4-41BF-BD18-CBB8114DDED3}">
      <dsp:nvSpPr>
        <dsp:cNvPr id="0" name=""/>
        <dsp:cNvSpPr/>
      </dsp:nvSpPr>
      <dsp:spPr>
        <a:xfrm>
          <a:off x="445752" y="758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</a:t>
          </a:r>
          <a:endParaRPr lang="fr-FR" sz="2100" kern="1200" dirty="0"/>
        </a:p>
      </dsp:txBody>
      <dsp:txXfrm>
        <a:off x="445752" y="758"/>
        <a:ext cx="4852312" cy="441119"/>
      </dsp:txXfrm>
    </dsp:sp>
    <dsp:sp modelId="{C4F102DC-2371-47B6-9674-E509ECC5B742}">
      <dsp:nvSpPr>
        <dsp:cNvPr id="0" name=""/>
        <dsp:cNvSpPr/>
      </dsp:nvSpPr>
      <dsp:spPr>
        <a:xfrm>
          <a:off x="445752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3A608-A663-4031-A406-3F7F0D77B9B4}">
      <dsp:nvSpPr>
        <dsp:cNvPr id="0" name=""/>
        <dsp:cNvSpPr/>
      </dsp:nvSpPr>
      <dsp:spPr>
        <a:xfrm>
          <a:off x="1127771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48066"/>
            <a:satOff val="-1489"/>
            <a:lumOff val="-343"/>
            <a:alphaOff val="0"/>
          </a:schemeClr>
        </a:solidFill>
        <a:ln w="25400" cap="flat" cmpd="sng" algn="ctr">
          <a:solidFill>
            <a:schemeClr val="accent2">
              <a:hueOff val="-148066"/>
              <a:satOff val="-1489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3249-FB8B-4153-A958-433F15769CEE}">
      <dsp:nvSpPr>
        <dsp:cNvPr id="0" name=""/>
        <dsp:cNvSpPr/>
      </dsp:nvSpPr>
      <dsp:spPr>
        <a:xfrm>
          <a:off x="1810330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96132"/>
            <a:satOff val="-2978"/>
            <a:lumOff val="-686"/>
            <a:alphaOff val="0"/>
          </a:schemeClr>
        </a:solidFill>
        <a:ln w="25400" cap="flat" cmpd="sng" algn="ctr">
          <a:solidFill>
            <a:schemeClr val="accent2">
              <a:hueOff val="-296132"/>
              <a:satOff val="-2978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8640-F782-4AE3-A995-C614A22362F5}">
      <dsp:nvSpPr>
        <dsp:cNvPr id="0" name=""/>
        <dsp:cNvSpPr/>
      </dsp:nvSpPr>
      <dsp:spPr>
        <a:xfrm>
          <a:off x="2492349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444197"/>
            <a:satOff val="-4466"/>
            <a:lumOff val="-1029"/>
            <a:alphaOff val="0"/>
          </a:schemeClr>
        </a:solidFill>
        <a:ln w="25400" cap="flat" cmpd="sng" algn="ctr">
          <a:solidFill>
            <a:schemeClr val="accent2">
              <a:hueOff val="-444197"/>
              <a:satOff val="-4466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F7F-2B6F-44A1-8195-B9F97EF1DC9C}">
      <dsp:nvSpPr>
        <dsp:cNvPr id="0" name=""/>
        <dsp:cNvSpPr/>
      </dsp:nvSpPr>
      <dsp:spPr>
        <a:xfrm>
          <a:off x="3174908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592263"/>
            <a:satOff val="-5955"/>
            <a:lumOff val="-1373"/>
            <a:alphaOff val="0"/>
          </a:schemeClr>
        </a:solidFill>
        <a:ln w="25400" cap="flat" cmpd="sng" algn="ctr">
          <a:solidFill>
            <a:schemeClr val="accent2">
              <a:hueOff val="-592263"/>
              <a:satOff val="-595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5C39-B11E-416E-8700-32EF3F848A50}">
      <dsp:nvSpPr>
        <dsp:cNvPr id="0" name=""/>
        <dsp:cNvSpPr/>
      </dsp:nvSpPr>
      <dsp:spPr>
        <a:xfrm>
          <a:off x="3856927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740329"/>
            <a:satOff val="-7444"/>
            <a:lumOff val="-1716"/>
            <a:alphaOff val="0"/>
          </a:schemeClr>
        </a:solidFill>
        <a:ln w="25400" cap="flat" cmpd="sng" algn="ctr">
          <a:solidFill>
            <a:schemeClr val="accent2">
              <a:hueOff val="-740329"/>
              <a:satOff val="-7444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9F35C-F873-46C1-B7E2-BF22F7D417BE}">
      <dsp:nvSpPr>
        <dsp:cNvPr id="0" name=""/>
        <dsp:cNvSpPr/>
      </dsp:nvSpPr>
      <dsp:spPr>
        <a:xfrm>
          <a:off x="4539486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888395"/>
            <a:satOff val="-8933"/>
            <a:lumOff val="-2059"/>
            <a:alphaOff val="0"/>
          </a:schemeClr>
        </a:solidFill>
        <a:ln w="25400" cap="flat" cmpd="sng" algn="ctr">
          <a:solidFill>
            <a:schemeClr val="accent2">
              <a:hueOff val="-888395"/>
              <a:satOff val="-8933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FE6E-97E0-4A58-9FBD-232DB0AB9A8C}">
      <dsp:nvSpPr>
        <dsp:cNvPr id="0" name=""/>
        <dsp:cNvSpPr/>
      </dsp:nvSpPr>
      <dsp:spPr>
        <a:xfrm>
          <a:off x="445752" y="531735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531735"/>
        <a:ext cx="4915392" cy="718861"/>
      </dsp:txXfrm>
    </dsp:sp>
    <dsp:sp modelId="{7CEB3E49-7E3B-49F0-9FA1-18C28861BE59}">
      <dsp:nvSpPr>
        <dsp:cNvPr id="0" name=""/>
        <dsp:cNvSpPr/>
      </dsp:nvSpPr>
      <dsp:spPr>
        <a:xfrm>
          <a:off x="445752" y="1413873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</a:t>
          </a:r>
          <a:endParaRPr lang="fr-FR" sz="2100" kern="1200" dirty="0"/>
        </a:p>
      </dsp:txBody>
      <dsp:txXfrm>
        <a:off x="445752" y="1413873"/>
        <a:ext cx="4852312" cy="441119"/>
      </dsp:txXfrm>
    </dsp:sp>
    <dsp:sp modelId="{28D4D172-4423-49B8-9879-C45CFE13D158}">
      <dsp:nvSpPr>
        <dsp:cNvPr id="0" name=""/>
        <dsp:cNvSpPr/>
      </dsp:nvSpPr>
      <dsp:spPr>
        <a:xfrm>
          <a:off x="445752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036460"/>
            <a:satOff val="-10422"/>
            <a:lumOff val="-2402"/>
            <a:alphaOff val="0"/>
          </a:schemeClr>
        </a:solidFill>
        <a:ln w="25400" cap="flat" cmpd="sng" algn="ctr">
          <a:solidFill>
            <a:schemeClr val="accent2">
              <a:hueOff val="-1036460"/>
              <a:satOff val="-10422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A466E-7071-47B5-8624-6D7EC7FFF54D}">
      <dsp:nvSpPr>
        <dsp:cNvPr id="0" name=""/>
        <dsp:cNvSpPr/>
      </dsp:nvSpPr>
      <dsp:spPr>
        <a:xfrm>
          <a:off x="1127771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184526"/>
            <a:satOff val="-11910"/>
            <a:lumOff val="-2745"/>
            <a:alphaOff val="0"/>
          </a:schemeClr>
        </a:solidFill>
        <a:ln w="25400" cap="flat" cmpd="sng" algn="ctr">
          <a:solidFill>
            <a:schemeClr val="accent2">
              <a:hueOff val="-1184526"/>
              <a:satOff val="-1191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885F-ABCD-4496-968E-A99E864E92F7}">
      <dsp:nvSpPr>
        <dsp:cNvPr id="0" name=""/>
        <dsp:cNvSpPr/>
      </dsp:nvSpPr>
      <dsp:spPr>
        <a:xfrm>
          <a:off x="1810330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332592"/>
            <a:satOff val="-13399"/>
            <a:lumOff val="-3088"/>
            <a:alphaOff val="0"/>
          </a:schemeClr>
        </a:solidFill>
        <a:ln w="25400" cap="flat" cmpd="sng" algn="ctr">
          <a:solidFill>
            <a:schemeClr val="accent2">
              <a:hueOff val="-1332592"/>
              <a:satOff val="-13399"/>
              <a:lumOff val="-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76100-6BAD-441E-9BAA-73CB15F6617C}">
      <dsp:nvSpPr>
        <dsp:cNvPr id="0" name=""/>
        <dsp:cNvSpPr/>
      </dsp:nvSpPr>
      <dsp:spPr>
        <a:xfrm>
          <a:off x="2492349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480658"/>
            <a:satOff val="-14888"/>
            <a:lumOff val="-3431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25A2-5697-4E3F-9497-747393E0BB33}">
      <dsp:nvSpPr>
        <dsp:cNvPr id="0" name=""/>
        <dsp:cNvSpPr/>
      </dsp:nvSpPr>
      <dsp:spPr>
        <a:xfrm>
          <a:off x="3174908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628723"/>
            <a:satOff val="-16377"/>
            <a:lumOff val="-3775"/>
            <a:alphaOff val="0"/>
          </a:schemeClr>
        </a:solidFill>
        <a:ln w="25400" cap="flat" cmpd="sng" algn="ctr">
          <a:solidFill>
            <a:schemeClr val="accent2">
              <a:hueOff val="-1628723"/>
              <a:satOff val="-16377"/>
              <a:lumOff val="-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4C4C-1048-48BD-A7B9-0B15EA1C0F04}">
      <dsp:nvSpPr>
        <dsp:cNvPr id="0" name=""/>
        <dsp:cNvSpPr/>
      </dsp:nvSpPr>
      <dsp:spPr>
        <a:xfrm>
          <a:off x="3856927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776789"/>
            <a:satOff val="-17866"/>
            <a:lumOff val="-4118"/>
            <a:alphaOff val="0"/>
          </a:schemeClr>
        </a:solidFill>
        <a:ln w="25400" cap="flat" cmpd="sng" algn="ctr">
          <a:solidFill>
            <a:schemeClr val="accent2">
              <a:hueOff val="-1776789"/>
              <a:satOff val="-1786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533A8-0289-4C7A-B109-093C16B0FD3C}">
      <dsp:nvSpPr>
        <dsp:cNvPr id="0" name=""/>
        <dsp:cNvSpPr/>
      </dsp:nvSpPr>
      <dsp:spPr>
        <a:xfrm>
          <a:off x="4539486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924855"/>
            <a:satOff val="-19354"/>
            <a:lumOff val="-4461"/>
            <a:alphaOff val="0"/>
          </a:schemeClr>
        </a:solidFill>
        <a:ln w="25400" cap="flat" cmpd="sng" algn="ctr">
          <a:solidFill>
            <a:schemeClr val="accent2">
              <a:hueOff val="-1924855"/>
              <a:satOff val="-19354"/>
              <a:lumOff val="-4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AC40-74A6-443B-8C61-BFA4C691CFE2}">
      <dsp:nvSpPr>
        <dsp:cNvPr id="0" name=""/>
        <dsp:cNvSpPr/>
      </dsp:nvSpPr>
      <dsp:spPr>
        <a:xfrm>
          <a:off x="445752" y="1944850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1944850"/>
        <a:ext cx="4915392" cy="718861"/>
      </dsp:txXfrm>
    </dsp:sp>
    <dsp:sp modelId="{1D3D9C67-105F-43AE-8EDB-97DC4BDF181D}">
      <dsp:nvSpPr>
        <dsp:cNvPr id="0" name=""/>
        <dsp:cNvSpPr/>
      </dsp:nvSpPr>
      <dsp:spPr>
        <a:xfrm>
          <a:off x="445752" y="2826987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</a:t>
          </a:r>
          <a:endParaRPr lang="fr-FR" sz="2100" kern="1200" dirty="0"/>
        </a:p>
      </dsp:txBody>
      <dsp:txXfrm>
        <a:off x="445752" y="2826987"/>
        <a:ext cx="4852312" cy="441119"/>
      </dsp:txXfrm>
    </dsp:sp>
    <dsp:sp modelId="{7BC793E6-AC67-4464-9CFE-EEC51597EF13}">
      <dsp:nvSpPr>
        <dsp:cNvPr id="0" name=""/>
        <dsp:cNvSpPr/>
      </dsp:nvSpPr>
      <dsp:spPr>
        <a:xfrm>
          <a:off x="445752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072921"/>
            <a:satOff val="-20843"/>
            <a:lumOff val="-4804"/>
            <a:alphaOff val="0"/>
          </a:schemeClr>
        </a:solidFill>
        <a:ln w="25400" cap="flat" cmpd="sng" algn="ctr">
          <a:solidFill>
            <a:schemeClr val="accent2">
              <a:hueOff val="-2072921"/>
              <a:satOff val="-20843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355CB-1F3E-4FE9-9CEF-53DDE45B992E}">
      <dsp:nvSpPr>
        <dsp:cNvPr id="0" name=""/>
        <dsp:cNvSpPr/>
      </dsp:nvSpPr>
      <dsp:spPr>
        <a:xfrm>
          <a:off x="1127771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220986"/>
            <a:satOff val="-22332"/>
            <a:lumOff val="-5147"/>
            <a:alphaOff val="0"/>
          </a:schemeClr>
        </a:solidFill>
        <a:ln w="25400" cap="flat" cmpd="sng" algn="ctr">
          <a:solidFill>
            <a:schemeClr val="accent2">
              <a:hueOff val="-2220986"/>
              <a:satOff val="-22332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9F77D-FD58-47D7-8C48-0474F34CC152}">
      <dsp:nvSpPr>
        <dsp:cNvPr id="0" name=""/>
        <dsp:cNvSpPr/>
      </dsp:nvSpPr>
      <dsp:spPr>
        <a:xfrm>
          <a:off x="1810330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369052"/>
            <a:satOff val="-23821"/>
            <a:lumOff val="-5490"/>
            <a:alphaOff val="0"/>
          </a:schemeClr>
        </a:solidFill>
        <a:ln w="25400" cap="flat" cmpd="sng" algn="ctr">
          <a:solidFill>
            <a:schemeClr val="accent2">
              <a:hueOff val="-2369052"/>
              <a:satOff val="-2382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DC48-274E-4CE7-8614-0B6A928EC4AA}">
      <dsp:nvSpPr>
        <dsp:cNvPr id="0" name=""/>
        <dsp:cNvSpPr/>
      </dsp:nvSpPr>
      <dsp:spPr>
        <a:xfrm>
          <a:off x="2492349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517118"/>
            <a:satOff val="-25310"/>
            <a:lumOff val="-5834"/>
            <a:alphaOff val="0"/>
          </a:schemeClr>
        </a:solidFill>
        <a:ln w="25400" cap="flat" cmpd="sng" algn="ctr">
          <a:solidFill>
            <a:schemeClr val="accent2">
              <a:hueOff val="-2517118"/>
              <a:satOff val="-25310"/>
              <a:lumOff val="-5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DBE3D-1028-468B-BA10-51F24A1EF9D4}">
      <dsp:nvSpPr>
        <dsp:cNvPr id="0" name=""/>
        <dsp:cNvSpPr/>
      </dsp:nvSpPr>
      <dsp:spPr>
        <a:xfrm>
          <a:off x="3174908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665184"/>
            <a:satOff val="-26798"/>
            <a:lumOff val="-6177"/>
            <a:alphaOff val="0"/>
          </a:schemeClr>
        </a:solidFill>
        <a:ln w="25400" cap="flat" cmpd="sng" algn="ctr">
          <a:solidFill>
            <a:schemeClr val="accent2">
              <a:hueOff val="-2665184"/>
              <a:satOff val="-26798"/>
              <a:lumOff val="-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1F46-1EAE-4532-A95A-F8DFE755FF75}">
      <dsp:nvSpPr>
        <dsp:cNvPr id="0" name=""/>
        <dsp:cNvSpPr/>
      </dsp:nvSpPr>
      <dsp:spPr>
        <a:xfrm>
          <a:off x="3856927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813250"/>
            <a:satOff val="-28287"/>
            <a:lumOff val="-6520"/>
            <a:alphaOff val="0"/>
          </a:schemeClr>
        </a:solidFill>
        <a:ln w="25400" cap="flat" cmpd="sng" algn="ctr">
          <a:solidFill>
            <a:schemeClr val="accent2">
              <a:hueOff val="-2813250"/>
              <a:satOff val="-28287"/>
              <a:lumOff val="-6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736D4-5270-421E-B1ED-A5806A6BDBA0}">
      <dsp:nvSpPr>
        <dsp:cNvPr id="0" name=""/>
        <dsp:cNvSpPr/>
      </dsp:nvSpPr>
      <dsp:spPr>
        <a:xfrm>
          <a:off x="4539486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961315"/>
            <a:satOff val="-29776"/>
            <a:lumOff val="-6863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4217-BFC1-42AE-81E4-55497C8829F8}">
      <dsp:nvSpPr>
        <dsp:cNvPr id="0" name=""/>
        <dsp:cNvSpPr/>
      </dsp:nvSpPr>
      <dsp:spPr>
        <a:xfrm>
          <a:off x="445752" y="3357964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3357964"/>
        <a:ext cx="4915392" cy="7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sp>
        <p:nvSpPr>
          <p:cNvPr id="43" name="Rectangle 5"/>
          <p:cNvSpPr>
            <a:spLocks noChangeArrowheads="1"/>
          </p:cNvSpPr>
          <p:nvPr userDrawn="1"/>
        </p:nvSpPr>
        <p:spPr bwMode="auto">
          <a:xfrm>
            <a:off x="313535" y="4233863"/>
            <a:ext cx="612775" cy="6127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"/>
          <p:cNvSpPr>
            <a:spLocks noEditPoints="1"/>
          </p:cNvSpPr>
          <p:nvPr userDrawn="1"/>
        </p:nvSpPr>
        <p:spPr bwMode="auto">
          <a:xfrm>
            <a:off x="500860" y="4708526"/>
            <a:ext cx="74613" cy="87313"/>
          </a:xfrm>
          <a:custGeom>
            <a:avLst/>
            <a:gdLst>
              <a:gd name="T0" fmla="*/ 66 w 93"/>
              <a:gd name="T1" fmla="*/ 99 h 109"/>
              <a:gd name="T2" fmla="*/ 31 w 93"/>
              <a:gd name="T3" fmla="*/ 109 h 109"/>
              <a:gd name="T4" fmla="*/ 0 w 93"/>
              <a:gd name="T5" fmla="*/ 79 h 109"/>
              <a:gd name="T6" fmla="*/ 66 w 93"/>
              <a:gd name="T7" fmla="*/ 37 h 109"/>
              <a:gd name="T8" fmla="*/ 66 w 93"/>
              <a:gd name="T9" fmla="*/ 32 h 109"/>
              <a:gd name="T10" fmla="*/ 49 w 93"/>
              <a:gd name="T11" fmla="*/ 19 h 109"/>
              <a:gd name="T12" fmla="*/ 24 w 93"/>
              <a:gd name="T13" fmla="*/ 32 h 109"/>
              <a:gd name="T14" fmla="*/ 5 w 93"/>
              <a:gd name="T15" fmla="*/ 21 h 109"/>
              <a:gd name="T16" fmla="*/ 50 w 93"/>
              <a:gd name="T17" fmla="*/ 0 h 109"/>
              <a:gd name="T18" fmla="*/ 93 w 93"/>
              <a:gd name="T19" fmla="*/ 32 h 109"/>
              <a:gd name="T20" fmla="*/ 93 w 93"/>
              <a:gd name="T21" fmla="*/ 108 h 109"/>
              <a:gd name="T22" fmla="*/ 68 w 93"/>
              <a:gd name="T23" fmla="*/ 108 h 109"/>
              <a:gd name="T24" fmla="*/ 66 w 93"/>
              <a:gd name="T25" fmla="*/ 99 h 109"/>
              <a:gd name="T26" fmla="*/ 27 w 93"/>
              <a:gd name="T27" fmla="*/ 77 h 109"/>
              <a:gd name="T28" fmla="*/ 39 w 93"/>
              <a:gd name="T29" fmla="*/ 90 h 109"/>
              <a:gd name="T30" fmla="*/ 65 w 93"/>
              <a:gd name="T31" fmla="*/ 79 h 109"/>
              <a:gd name="T32" fmla="*/ 65 w 93"/>
              <a:gd name="T33" fmla="*/ 54 h 109"/>
              <a:gd name="T34" fmla="*/ 27 w 93"/>
              <a:gd name="T35" fmla="*/ 7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109">
                <a:moveTo>
                  <a:pt x="66" y="99"/>
                </a:moveTo>
                <a:cubicBezTo>
                  <a:pt x="55" y="106"/>
                  <a:pt x="43" y="109"/>
                  <a:pt x="31" y="109"/>
                </a:cubicBezTo>
                <a:cubicBezTo>
                  <a:pt x="11" y="109"/>
                  <a:pt x="0" y="96"/>
                  <a:pt x="0" y="79"/>
                </a:cubicBezTo>
                <a:cubicBezTo>
                  <a:pt x="0" y="55"/>
                  <a:pt x="21" y="42"/>
                  <a:pt x="66" y="37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24"/>
                  <a:pt x="60" y="19"/>
                  <a:pt x="49" y="19"/>
                </a:cubicBezTo>
                <a:cubicBezTo>
                  <a:pt x="39" y="19"/>
                  <a:pt x="30" y="24"/>
                  <a:pt x="24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15" y="7"/>
                  <a:pt x="30" y="0"/>
                  <a:pt x="50" y="0"/>
                </a:cubicBezTo>
                <a:cubicBezTo>
                  <a:pt x="77" y="0"/>
                  <a:pt x="93" y="12"/>
                  <a:pt x="93" y="32"/>
                </a:cubicBezTo>
                <a:cubicBezTo>
                  <a:pt x="93" y="32"/>
                  <a:pt x="93" y="108"/>
                  <a:pt x="93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6" y="99"/>
                </a:lnTo>
                <a:close/>
                <a:moveTo>
                  <a:pt x="27" y="77"/>
                </a:moveTo>
                <a:cubicBezTo>
                  <a:pt x="27" y="84"/>
                  <a:pt x="31" y="90"/>
                  <a:pt x="39" y="90"/>
                </a:cubicBezTo>
                <a:cubicBezTo>
                  <a:pt x="48" y="90"/>
                  <a:pt x="57" y="87"/>
                  <a:pt x="65" y="79"/>
                </a:cubicBezTo>
                <a:cubicBezTo>
                  <a:pt x="65" y="54"/>
                  <a:pt x="65" y="54"/>
                  <a:pt x="65" y="54"/>
                </a:cubicBezTo>
                <a:cubicBezTo>
                  <a:pt x="39" y="57"/>
                  <a:pt x="27" y="64"/>
                  <a:pt x="27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7"/>
          <p:cNvSpPr>
            <a:spLocks/>
          </p:cNvSpPr>
          <p:nvPr userDrawn="1"/>
        </p:nvSpPr>
        <p:spPr bwMode="auto">
          <a:xfrm>
            <a:off x="592935" y="4708526"/>
            <a:ext cx="76200" cy="87313"/>
          </a:xfrm>
          <a:custGeom>
            <a:avLst/>
            <a:gdLst>
              <a:gd name="T0" fmla="*/ 0 w 94"/>
              <a:gd name="T1" fmla="*/ 5 h 108"/>
              <a:gd name="T2" fmla="*/ 23 w 94"/>
              <a:gd name="T3" fmla="*/ 2 h 108"/>
              <a:gd name="T4" fmla="*/ 25 w 94"/>
              <a:gd name="T5" fmla="*/ 15 h 108"/>
              <a:gd name="T6" fmla="*/ 61 w 94"/>
              <a:gd name="T7" fmla="*/ 0 h 108"/>
              <a:gd name="T8" fmla="*/ 94 w 94"/>
              <a:gd name="T9" fmla="*/ 34 h 108"/>
              <a:gd name="T10" fmla="*/ 94 w 94"/>
              <a:gd name="T11" fmla="*/ 108 h 108"/>
              <a:gd name="T12" fmla="*/ 66 w 94"/>
              <a:gd name="T13" fmla="*/ 108 h 108"/>
              <a:gd name="T14" fmla="*/ 66 w 94"/>
              <a:gd name="T15" fmla="*/ 39 h 108"/>
              <a:gd name="T16" fmla="*/ 53 w 94"/>
              <a:gd name="T17" fmla="*/ 21 h 108"/>
              <a:gd name="T18" fmla="*/ 27 w 94"/>
              <a:gd name="T19" fmla="*/ 32 h 108"/>
              <a:gd name="T20" fmla="*/ 27 w 94"/>
              <a:gd name="T21" fmla="*/ 108 h 108"/>
              <a:gd name="T22" fmla="*/ 0 w 94"/>
              <a:gd name="T23" fmla="*/ 108 h 108"/>
              <a:gd name="T24" fmla="*/ 0 w 94"/>
              <a:gd name="T25" fmla="*/ 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108">
                <a:moveTo>
                  <a:pt x="0" y="5"/>
                </a:moveTo>
                <a:cubicBezTo>
                  <a:pt x="23" y="2"/>
                  <a:pt x="23" y="2"/>
                  <a:pt x="23" y="2"/>
                </a:cubicBezTo>
                <a:cubicBezTo>
                  <a:pt x="25" y="15"/>
                  <a:pt x="25" y="15"/>
                  <a:pt x="25" y="15"/>
                </a:cubicBezTo>
                <a:cubicBezTo>
                  <a:pt x="38" y="5"/>
                  <a:pt x="48" y="0"/>
                  <a:pt x="61" y="0"/>
                </a:cubicBezTo>
                <a:cubicBezTo>
                  <a:pt x="83" y="0"/>
                  <a:pt x="94" y="12"/>
                  <a:pt x="94" y="34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26"/>
                  <a:pt x="63" y="21"/>
                  <a:pt x="53" y="21"/>
                </a:cubicBezTo>
                <a:cubicBezTo>
                  <a:pt x="45" y="21"/>
                  <a:pt x="36" y="24"/>
                  <a:pt x="27" y="32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8"/>
          <p:cNvSpPr>
            <a:spLocks noEditPoints="1"/>
          </p:cNvSpPr>
          <p:nvPr userDrawn="1"/>
        </p:nvSpPr>
        <p:spPr bwMode="auto">
          <a:xfrm>
            <a:off x="778673" y="4708526"/>
            <a:ext cx="79375" cy="88900"/>
          </a:xfrm>
          <a:custGeom>
            <a:avLst/>
            <a:gdLst>
              <a:gd name="T0" fmla="*/ 50 w 98"/>
              <a:gd name="T1" fmla="*/ 110 h 110"/>
              <a:gd name="T2" fmla="*/ 0 w 98"/>
              <a:gd name="T3" fmla="*/ 55 h 110"/>
              <a:gd name="T4" fmla="*/ 49 w 98"/>
              <a:gd name="T5" fmla="*/ 0 h 110"/>
              <a:gd name="T6" fmla="*/ 98 w 98"/>
              <a:gd name="T7" fmla="*/ 54 h 110"/>
              <a:gd name="T8" fmla="*/ 97 w 98"/>
              <a:gd name="T9" fmla="*/ 59 h 110"/>
              <a:gd name="T10" fmla="*/ 27 w 98"/>
              <a:gd name="T11" fmla="*/ 59 h 110"/>
              <a:gd name="T12" fmla="*/ 52 w 98"/>
              <a:gd name="T13" fmla="*/ 89 h 110"/>
              <a:gd name="T14" fmla="*/ 76 w 98"/>
              <a:gd name="T15" fmla="*/ 76 h 110"/>
              <a:gd name="T16" fmla="*/ 96 w 98"/>
              <a:gd name="T17" fmla="*/ 87 h 110"/>
              <a:gd name="T18" fmla="*/ 50 w 98"/>
              <a:gd name="T19" fmla="*/ 110 h 110"/>
              <a:gd name="T20" fmla="*/ 70 w 98"/>
              <a:gd name="T21" fmla="*/ 41 h 110"/>
              <a:gd name="T22" fmla="*/ 49 w 98"/>
              <a:gd name="T23" fmla="*/ 19 h 110"/>
              <a:gd name="T24" fmla="*/ 28 w 98"/>
              <a:gd name="T25" fmla="*/ 41 h 110"/>
              <a:gd name="T26" fmla="*/ 70 w 98"/>
              <a:gd name="T27" fmla="*/ 4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" h="110">
                <a:moveTo>
                  <a:pt x="50" y="110"/>
                </a:moveTo>
                <a:cubicBezTo>
                  <a:pt x="19" y="110"/>
                  <a:pt x="0" y="90"/>
                  <a:pt x="0" y="55"/>
                </a:cubicBezTo>
                <a:cubicBezTo>
                  <a:pt x="0" y="20"/>
                  <a:pt x="19" y="0"/>
                  <a:pt x="49" y="0"/>
                </a:cubicBezTo>
                <a:cubicBezTo>
                  <a:pt x="80" y="0"/>
                  <a:pt x="98" y="20"/>
                  <a:pt x="98" y="54"/>
                </a:cubicBezTo>
                <a:cubicBezTo>
                  <a:pt x="98" y="56"/>
                  <a:pt x="97" y="57"/>
                  <a:pt x="9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79"/>
                  <a:pt x="36" y="89"/>
                  <a:pt x="52" y="89"/>
                </a:cubicBezTo>
                <a:cubicBezTo>
                  <a:pt x="63" y="89"/>
                  <a:pt x="70" y="85"/>
                  <a:pt x="76" y="76"/>
                </a:cubicBezTo>
                <a:cubicBezTo>
                  <a:pt x="96" y="87"/>
                  <a:pt x="96" y="87"/>
                  <a:pt x="96" y="87"/>
                </a:cubicBezTo>
                <a:cubicBezTo>
                  <a:pt x="87" y="102"/>
                  <a:pt x="71" y="110"/>
                  <a:pt x="50" y="110"/>
                </a:cubicBezTo>
                <a:close/>
                <a:moveTo>
                  <a:pt x="70" y="41"/>
                </a:moveTo>
                <a:cubicBezTo>
                  <a:pt x="70" y="27"/>
                  <a:pt x="62" y="19"/>
                  <a:pt x="49" y="19"/>
                </a:cubicBezTo>
                <a:cubicBezTo>
                  <a:pt x="37" y="19"/>
                  <a:pt x="29" y="27"/>
                  <a:pt x="28" y="41"/>
                </a:cubicBezTo>
                <a:lnTo>
                  <a:pt x="7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9"/>
          <p:cNvSpPr>
            <a:spLocks noEditPoints="1"/>
          </p:cNvSpPr>
          <p:nvPr userDrawn="1"/>
        </p:nvSpPr>
        <p:spPr bwMode="auto">
          <a:xfrm>
            <a:off x="346873" y="4708526"/>
            <a:ext cx="84138" cy="88900"/>
          </a:xfrm>
          <a:custGeom>
            <a:avLst/>
            <a:gdLst>
              <a:gd name="T0" fmla="*/ 52 w 104"/>
              <a:gd name="T1" fmla="*/ 111 h 111"/>
              <a:gd name="T2" fmla="*/ 0 w 104"/>
              <a:gd name="T3" fmla="*/ 55 h 111"/>
              <a:gd name="T4" fmla="*/ 52 w 104"/>
              <a:gd name="T5" fmla="*/ 0 h 111"/>
              <a:gd name="T6" fmla="*/ 104 w 104"/>
              <a:gd name="T7" fmla="*/ 55 h 111"/>
              <a:gd name="T8" fmla="*/ 52 w 104"/>
              <a:gd name="T9" fmla="*/ 111 h 111"/>
              <a:gd name="T10" fmla="*/ 52 w 104"/>
              <a:gd name="T11" fmla="*/ 23 h 111"/>
              <a:gd name="T12" fmla="*/ 28 w 104"/>
              <a:gd name="T13" fmla="*/ 55 h 111"/>
              <a:gd name="T14" fmla="*/ 52 w 104"/>
              <a:gd name="T15" fmla="*/ 87 h 111"/>
              <a:gd name="T16" fmla="*/ 77 w 104"/>
              <a:gd name="T17" fmla="*/ 55 h 111"/>
              <a:gd name="T18" fmla="*/ 52 w 104"/>
              <a:gd name="T19" fmla="*/ 2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11">
                <a:moveTo>
                  <a:pt x="52" y="111"/>
                </a:moveTo>
                <a:cubicBezTo>
                  <a:pt x="25" y="111"/>
                  <a:pt x="0" y="93"/>
                  <a:pt x="0" y="55"/>
                </a:cubicBezTo>
                <a:cubicBezTo>
                  <a:pt x="0" y="17"/>
                  <a:pt x="25" y="0"/>
                  <a:pt x="52" y="0"/>
                </a:cubicBezTo>
                <a:cubicBezTo>
                  <a:pt x="79" y="0"/>
                  <a:pt x="104" y="17"/>
                  <a:pt x="104" y="55"/>
                </a:cubicBezTo>
                <a:cubicBezTo>
                  <a:pt x="104" y="93"/>
                  <a:pt x="79" y="111"/>
                  <a:pt x="52" y="111"/>
                </a:cubicBezTo>
                <a:close/>
                <a:moveTo>
                  <a:pt x="52" y="23"/>
                </a:moveTo>
                <a:cubicBezTo>
                  <a:pt x="31" y="23"/>
                  <a:pt x="28" y="42"/>
                  <a:pt x="28" y="55"/>
                </a:cubicBezTo>
                <a:cubicBezTo>
                  <a:pt x="28" y="69"/>
                  <a:pt x="31" y="87"/>
                  <a:pt x="52" y="87"/>
                </a:cubicBezTo>
                <a:cubicBezTo>
                  <a:pt x="73" y="87"/>
                  <a:pt x="77" y="69"/>
                  <a:pt x="77" y="55"/>
                </a:cubicBezTo>
                <a:cubicBezTo>
                  <a:pt x="77" y="42"/>
                  <a:pt x="73" y="23"/>
                  <a:pt x="52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10"/>
          <p:cNvSpPr>
            <a:spLocks/>
          </p:cNvSpPr>
          <p:nvPr userDrawn="1"/>
        </p:nvSpPr>
        <p:spPr bwMode="auto">
          <a:xfrm>
            <a:off x="446885" y="4708526"/>
            <a:ext cx="47625" cy="87313"/>
          </a:xfrm>
          <a:custGeom>
            <a:avLst/>
            <a:gdLst>
              <a:gd name="T0" fmla="*/ 0 w 59"/>
              <a:gd name="T1" fmla="*/ 3 h 108"/>
              <a:gd name="T2" fmla="*/ 26 w 59"/>
              <a:gd name="T3" fmla="*/ 3 h 108"/>
              <a:gd name="T4" fmla="*/ 26 w 59"/>
              <a:gd name="T5" fmla="*/ 15 h 108"/>
              <a:gd name="T6" fmla="*/ 55 w 59"/>
              <a:gd name="T7" fmla="*/ 0 h 108"/>
              <a:gd name="T8" fmla="*/ 59 w 59"/>
              <a:gd name="T9" fmla="*/ 1 h 108"/>
              <a:gd name="T10" fmla="*/ 59 w 59"/>
              <a:gd name="T11" fmla="*/ 27 h 108"/>
              <a:gd name="T12" fmla="*/ 58 w 59"/>
              <a:gd name="T13" fmla="*/ 27 h 108"/>
              <a:gd name="T14" fmla="*/ 28 w 59"/>
              <a:gd name="T15" fmla="*/ 38 h 108"/>
              <a:gd name="T16" fmla="*/ 28 w 59"/>
              <a:gd name="T17" fmla="*/ 108 h 108"/>
              <a:gd name="T18" fmla="*/ 0 w 59"/>
              <a:gd name="T19" fmla="*/ 108 h 108"/>
              <a:gd name="T20" fmla="*/ 0 w 59"/>
              <a:gd name="T21" fmla="*/ 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8">
                <a:moveTo>
                  <a:pt x="0" y="3"/>
                </a:moveTo>
                <a:cubicBezTo>
                  <a:pt x="26" y="3"/>
                  <a:pt x="26" y="3"/>
                  <a:pt x="26" y="3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8"/>
                  <a:pt x="44" y="0"/>
                  <a:pt x="55" y="0"/>
                </a:cubicBezTo>
                <a:cubicBezTo>
                  <a:pt x="57" y="0"/>
                  <a:pt x="58" y="0"/>
                  <a:pt x="59" y="1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46" y="27"/>
                  <a:pt x="32" y="28"/>
                  <a:pt x="28" y="3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11"/>
          <p:cNvSpPr>
            <a:spLocks noEditPoints="1"/>
          </p:cNvSpPr>
          <p:nvPr userDrawn="1"/>
        </p:nvSpPr>
        <p:spPr bwMode="auto">
          <a:xfrm>
            <a:off x="685010" y="4708526"/>
            <a:ext cx="79375" cy="120650"/>
          </a:xfrm>
          <a:custGeom>
            <a:avLst/>
            <a:gdLst>
              <a:gd name="T0" fmla="*/ 49 w 98"/>
              <a:gd name="T1" fmla="*/ 85 h 149"/>
              <a:gd name="T2" fmla="*/ 72 w 98"/>
              <a:gd name="T3" fmla="*/ 50 h 149"/>
              <a:gd name="T4" fmla="*/ 49 w 98"/>
              <a:gd name="T5" fmla="*/ 20 h 149"/>
              <a:gd name="T6" fmla="*/ 28 w 98"/>
              <a:gd name="T7" fmla="*/ 51 h 149"/>
              <a:gd name="T8" fmla="*/ 49 w 98"/>
              <a:gd name="T9" fmla="*/ 85 h 149"/>
              <a:gd name="T10" fmla="*/ 98 w 98"/>
              <a:gd name="T11" fmla="*/ 2 h 149"/>
              <a:gd name="T12" fmla="*/ 98 w 98"/>
              <a:gd name="T13" fmla="*/ 102 h 149"/>
              <a:gd name="T14" fmla="*/ 47 w 98"/>
              <a:gd name="T15" fmla="*/ 149 h 149"/>
              <a:gd name="T16" fmla="*/ 3 w 98"/>
              <a:gd name="T17" fmla="*/ 123 h 149"/>
              <a:gd name="T18" fmla="*/ 30 w 98"/>
              <a:gd name="T19" fmla="*/ 118 h 149"/>
              <a:gd name="T20" fmla="*/ 50 w 98"/>
              <a:gd name="T21" fmla="*/ 128 h 149"/>
              <a:gd name="T22" fmla="*/ 72 w 98"/>
              <a:gd name="T23" fmla="*/ 105 h 149"/>
              <a:gd name="T24" fmla="*/ 72 w 98"/>
              <a:gd name="T25" fmla="*/ 93 h 149"/>
              <a:gd name="T26" fmla="*/ 71 w 98"/>
              <a:gd name="T27" fmla="*/ 92 h 149"/>
              <a:gd name="T28" fmla="*/ 44 w 98"/>
              <a:gd name="T29" fmla="*/ 108 h 149"/>
              <a:gd name="T30" fmla="*/ 0 w 98"/>
              <a:gd name="T31" fmla="*/ 55 h 149"/>
              <a:gd name="T32" fmla="*/ 42 w 98"/>
              <a:gd name="T33" fmla="*/ 0 h 149"/>
              <a:gd name="T34" fmla="*/ 73 w 98"/>
              <a:gd name="T35" fmla="*/ 15 h 149"/>
              <a:gd name="T36" fmla="*/ 73 w 98"/>
              <a:gd name="T37" fmla="*/ 15 h 149"/>
              <a:gd name="T38" fmla="*/ 75 w 98"/>
              <a:gd name="T39" fmla="*/ 2 h 149"/>
              <a:gd name="T40" fmla="*/ 98 w 98"/>
              <a:gd name="T41" fmla="*/ 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149">
                <a:moveTo>
                  <a:pt x="49" y="85"/>
                </a:moveTo>
                <a:cubicBezTo>
                  <a:pt x="70" y="85"/>
                  <a:pt x="72" y="64"/>
                  <a:pt x="72" y="50"/>
                </a:cubicBezTo>
                <a:cubicBezTo>
                  <a:pt x="72" y="33"/>
                  <a:pt x="64" y="20"/>
                  <a:pt x="49" y="20"/>
                </a:cubicBezTo>
                <a:cubicBezTo>
                  <a:pt x="39" y="20"/>
                  <a:pt x="28" y="27"/>
                  <a:pt x="28" y="51"/>
                </a:cubicBezTo>
                <a:cubicBezTo>
                  <a:pt x="28" y="64"/>
                  <a:pt x="29" y="85"/>
                  <a:pt x="49" y="85"/>
                </a:cubicBezTo>
                <a:close/>
                <a:moveTo>
                  <a:pt x="98" y="2"/>
                </a:moveTo>
                <a:cubicBezTo>
                  <a:pt x="98" y="102"/>
                  <a:pt x="98" y="102"/>
                  <a:pt x="98" y="102"/>
                </a:cubicBezTo>
                <a:cubicBezTo>
                  <a:pt x="98" y="119"/>
                  <a:pt x="97" y="148"/>
                  <a:pt x="47" y="149"/>
                </a:cubicBezTo>
                <a:cubicBezTo>
                  <a:pt x="26" y="149"/>
                  <a:pt x="7" y="141"/>
                  <a:pt x="3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2" y="123"/>
                  <a:pt x="35" y="128"/>
                  <a:pt x="50" y="128"/>
                </a:cubicBezTo>
                <a:cubicBezTo>
                  <a:pt x="65" y="128"/>
                  <a:pt x="72" y="122"/>
                  <a:pt x="72" y="105"/>
                </a:cubicBezTo>
                <a:cubicBezTo>
                  <a:pt x="72" y="93"/>
                  <a:pt x="72" y="93"/>
                  <a:pt x="72" y="93"/>
                </a:cubicBezTo>
                <a:cubicBezTo>
                  <a:pt x="71" y="92"/>
                  <a:pt x="71" y="92"/>
                  <a:pt x="71" y="92"/>
                </a:cubicBezTo>
                <a:cubicBezTo>
                  <a:pt x="67" y="100"/>
                  <a:pt x="60" y="108"/>
                  <a:pt x="44" y="108"/>
                </a:cubicBezTo>
                <a:cubicBezTo>
                  <a:pt x="19" y="108"/>
                  <a:pt x="0" y="91"/>
                  <a:pt x="0" y="55"/>
                </a:cubicBezTo>
                <a:cubicBezTo>
                  <a:pt x="0" y="20"/>
                  <a:pt x="20" y="0"/>
                  <a:pt x="42" y="0"/>
                </a:cubicBezTo>
                <a:cubicBezTo>
                  <a:pt x="63" y="0"/>
                  <a:pt x="71" y="10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5" y="2"/>
                  <a:pt x="75" y="2"/>
                  <a:pt x="75" y="2"/>
                </a:cubicBezTo>
                <a:lnTo>
                  <a:pt x="98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12"/>
          <p:cNvSpPr>
            <a:spLocks noEditPoints="1"/>
          </p:cNvSpPr>
          <p:nvPr userDrawn="1"/>
        </p:nvSpPr>
        <p:spPr bwMode="auto">
          <a:xfrm>
            <a:off x="843760" y="4678363"/>
            <a:ext cx="58738" cy="26988"/>
          </a:xfrm>
          <a:custGeom>
            <a:avLst/>
            <a:gdLst>
              <a:gd name="T0" fmla="*/ 14 w 37"/>
              <a:gd name="T1" fmla="*/ 2 h 17"/>
              <a:gd name="T2" fmla="*/ 9 w 37"/>
              <a:gd name="T3" fmla="*/ 2 h 17"/>
              <a:gd name="T4" fmla="*/ 9 w 37"/>
              <a:gd name="T5" fmla="*/ 17 h 17"/>
              <a:gd name="T6" fmla="*/ 6 w 37"/>
              <a:gd name="T7" fmla="*/ 17 h 17"/>
              <a:gd name="T8" fmla="*/ 6 w 37"/>
              <a:gd name="T9" fmla="*/ 2 h 17"/>
              <a:gd name="T10" fmla="*/ 0 w 37"/>
              <a:gd name="T11" fmla="*/ 2 h 17"/>
              <a:gd name="T12" fmla="*/ 0 w 37"/>
              <a:gd name="T13" fmla="*/ 0 h 17"/>
              <a:gd name="T14" fmla="*/ 14 w 37"/>
              <a:gd name="T15" fmla="*/ 0 h 17"/>
              <a:gd name="T16" fmla="*/ 14 w 37"/>
              <a:gd name="T17" fmla="*/ 2 h 17"/>
              <a:gd name="T18" fmla="*/ 37 w 37"/>
              <a:gd name="T19" fmla="*/ 17 h 17"/>
              <a:gd name="T20" fmla="*/ 34 w 37"/>
              <a:gd name="T21" fmla="*/ 17 h 17"/>
              <a:gd name="T22" fmla="*/ 34 w 37"/>
              <a:gd name="T23" fmla="*/ 2 h 17"/>
              <a:gd name="T24" fmla="*/ 34 w 37"/>
              <a:gd name="T25" fmla="*/ 2 h 17"/>
              <a:gd name="T26" fmla="*/ 29 w 37"/>
              <a:gd name="T27" fmla="*/ 17 h 17"/>
              <a:gd name="T28" fmla="*/ 27 w 37"/>
              <a:gd name="T29" fmla="*/ 17 h 17"/>
              <a:gd name="T30" fmla="*/ 21 w 37"/>
              <a:gd name="T31" fmla="*/ 2 h 17"/>
              <a:gd name="T32" fmla="*/ 20 w 37"/>
              <a:gd name="T33" fmla="*/ 2 h 17"/>
              <a:gd name="T34" fmla="*/ 20 w 37"/>
              <a:gd name="T35" fmla="*/ 17 h 17"/>
              <a:gd name="T36" fmla="*/ 18 w 37"/>
              <a:gd name="T37" fmla="*/ 17 h 17"/>
              <a:gd name="T38" fmla="*/ 18 w 37"/>
              <a:gd name="T39" fmla="*/ 0 h 17"/>
              <a:gd name="T40" fmla="*/ 22 w 37"/>
              <a:gd name="T41" fmla="*/ 0 h 17"/>
              <a:gd name="T42" fmla="*/ 28 w 37"/>
              <a:gd name="T43" fmla="*/ 13 h 17"/>
              <a:gd name="T44" fmla="*/ 33 w 37"/>
              <a:gd name="T45" fmla="*/ 0 h 17"/>
              <a:gd name="T46" fmla="*/ 37 w 37"/>
              <a:gd name="T47" fmla="*/ 0 h 17"/>
              <a:gd name="T48" fmla="*/ 37 w 37"/>
              <a:gd name="T4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" h="17">
                <a:moveTo>
                  <a:pt x="14" y="2"/>
                </a:moveTo>
                <a:lnTo>
                  <a:pt x="9" y="2"/>
                </a:lnTo>
                <a:lnTo>
                  <a:pt x="9" y="17"/>
                </a:lnTo>
                <a:lnTo>
                  <a:pt x="6" y="17"/>
                </a:lnTo>
                <a:lnTo>
                  <a:pt x="6" y="2"/>
                </a:lnTo>
                <a:lnTo>
                  <a:pt x="0" y="2"/>
                </a:lnTo>
                <a:lnTo>
                  <a:pt x="0" y="0"/>
                </a:lnTo>
                <a:lnTo>
                  <a:pt x="14" y="0"/>
                </a:lnTo>
                <a:lnTo>
                  <a:pt x="14" y="2"/>
                </a:lnTo>
                <a:close/>
                <a:moveTo>
                  <a:pt x="37" y="17"/>
                </a:moveTo>
                <a:lnTo>
                  <a:pt x="34" y="17"/>
                </a:lnTo>
                <a:lnTo>
                  <a:pt x="34" y="2"/>
                </a:lnTo>
                <a:lnTo>
                  <a:pt x="34" y="2"/>
                </a:lnTo>
                <a:lnTo>
                  <a:pt x="29" y="17"/>
                </a:lnTo>
                <a:lnTo>
                  <a:pt x="27" y="17"/>
                </a:lnTo>
                <a:lnTo>
                  <a:pt x="21" y="2"/>
                </a:lnTo>
                <a:lnTo>
                  <a:pt x="20" y="2"/>
                </a:lnTo>
                <a:lnTo>
                  <a:pt x="20" y="17"/>
                </a:lnTo>
                <a:lnTo>
                  <a:pt x="18" y="17"/>
                </a:lnTo>
                <a:lnTo>
                  <a:pt x="18" y="0"/>
                </a:lnTo>
                <a:lnTo>
                  <a:pt x="22" y="0"/>
                </a:lnTo>
                <a:lnTo>
                  <a:pt x="28" y="13"/>
                </a:lnTo>
                <a:lnTo>
                  <a:pt x="33" y="0"/>
                </a:lnTo>
                <a:lnTo>
                  <a:pt x="37" y="0"/>
                </a:lnTo>
                <a:lnTo>
                  <a:pt x="3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stg_ndiaye8517\Desktop\Recherches\Ideation_Prompts\ideation_Prompt_Algorithmisation_FontEnd.xlsx" TargetMode="External"/><Relationship Id="rId5" Type="http://schemas.openxmlformats.org/officeDocument/2006/relationships/image" Target="../media/image17.wmf"/><Relationship Id="rId4" Type="http://schemas.openxmlformats.org/officeDocument/2006/relationships/oleObject" Target="file:///C:\Users\stg_ndiaye8517\Desktop\Recherches\Ideation_Prompts\Copie%20de%20ideation_Prompt_Algorithmisation_Data_Scientist.xls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Stage 2018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1800" dirty="0" smtClean="0"/>
              <a:t>Stagiaire:</a:t>
            </a:r>
          </a:p>
          <a:p>
            <a:pPr marL="285750" indent="-285750">
              <a:buFontTx/>
              <a:buChar char="-"/>
            </a:pPr>
            <a:r>
              <a:rPr lang="fr-FR" sz="1800" dirty="0" smtClean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Mamadou CISSE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Dame NDIAYE</a:t>
            </a:r>
          </a:p>
          <a:p>
            <a:pPr marL="285750" indent="-285750">
              <a:buFontTx/>
              <a:buChar char="-"/>
            </a:pPr>
            <a:endParaRPr lang="fr-FR" sz="1800" dirty="0">
              <a:solidFill>
                <a:schemeClr val="tx1"/>
              </a:solidFill>
              <a:latin typeface="Helvetica 45 Light" charset="0"/>
              <a:ea typeface="Helvetica 45 Light" charset="0"/>
              <a:cs typeface="Helvetica 45 Ligh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95" y="4227934"/>
            <a:ext cx="835180" cy="7389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3528" y="1851670"/>
            <a:ext cx="8568952" cy="16927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6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Sujet: </a:t>
            </a:r>
            <a:endParaRPr lang="fr-FR" sz="3600" spc="-20" dirty="0" smtClean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pPr algn="ctr"/>
            <a:r>
              <a:rPr lang="fr-FR" sz="3600" spc="-20" dirty="0" smtClean="0">
                <a:solidFill>
                  <a:schemeClr val="bg2"/>
                </a:solidFill>
                <a:latin typeface="Helvetica 75 Bold" panose="020B0804020202020204" pitchFamily="34" charset="0"/>
              </a:rPr>
              <a:t> </a:t>
            </a:r>
            <a:r>
              <a:rPr lang="fr-FR" sz="2400" b="1" dirty="0" err="1" smtClean="0">
                <a:latin typeface="Helvetica 35 Thin" charset="0"/>
                <a:ea typeface="Helvetica 35 Thin" charset="0"/>
                <a:cs typeface="Helvetica 35 Thin" charset="0"/>
              </a:rPr>
              <a:t>Algorithmisation</a:t>
            </a:r>
            <a:r>
              <a:rPr lang="fr-FR" sz="2400" dirty="0" smtClean="0">
                <a:latin typeface="Helvetica 35 Thin" charset="0"/>
                <a:ea typeface="Helvetica 35 Thin" charset="0"/>
                <a:cs typeface="Helvetica 35 Thin" charset="0"/>
              </a:rPr>
              <a:t>: Conception </a:t>
            </a:r>
            <a:r>
              <a:rPr lang="fr-FR" sz="2400" dirty="0">
                <a:latin typeface="Helvetica 35 Thin" charset="0"/>
                <a:ea typeface="Helvetica 35 Thin" charset="0"/>
                <a:cs typeface="Helvetica 35 Thin" charset="0"/>
              </a:rPr>
              <a:t>et réalisation d’une plateforme de déploiement d’algorithme Big Data en self-service</a:t>
            </a:r>
          </a:p>
          <a:p>
            <a:endParaRPr lang="fr-FR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5760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491880" y="2139702"/>
            <a:ext cx="4828498" cy="2301874"/>
          </a:xfrm>
        </p:spPr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Présentation du sujet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Etat de l’art dans le domaine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Architecture de la solution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Découpage du sujet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Premiers résultats design </a:t>
            </a:r>
            <a:r>
              <a:rPr lang="fr-FR" sz="3200" dirty="0" err="1" smtClean="0">
                <a:solidFill>
                  <a:schemeClr val="tx1"/>
                </a:solidFill>
              </a:rPr>
              <a:t>thinking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err="1" smtClean="0">
                <a:solidFill>
                  <a:schemeClr val="tx1"/>
                </a:solidFill>
              </a:rPr>
              <a:t>Nexts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err="1" smtClean="0">
                <a:solidFill>
                  <a:schemeClr val="tx1"/>
                </a:solidFill>
              </a:rPr>
              <a:t>steps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CA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Présentation du sujet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188266267"/>
              </p:ext>
            </p:extLst>
          </p:nvPr>
        </p:nvGraphicFramePr>
        <p:xfrm>
          <a:off x="1535832" y="843558"/>
          <a:ext cx="6072336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45732" y="2157801"/>
            <a:ext cx="2966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Mise en place d’une plateforme </a:t>
            </a:r>
            <a:r>
              <a:rPr lang="fr-FR" sz="1200" dirty="0" err="1" smtClean="0">
                <a:latin typeface="Helvetica 55 Roman"/>
              </a:rPr>
              <a:t>fremium</a:t>
            </a:r>
            <a:r>
              <a:rPr lang="fr-FR" sz="1200" dirty="0" smtClean="0">
                <a:latin typeface="Helvetica 55 Roman"/>
              </a:rPr>
              <a:t> dédié à une population de </a:t>
            </a:r>
            <a:r>
              <a:rPr lang="fr-FR" sz="1200" dirty="0" err="1" smtClean="0">
                <a:latin typeface="Helvetica 55 Roman"/>
              </a:rPr>
              <a:t>datascientiste</a:t>
            </a:r>
            <a:r>
              <a:rPr lang="fr-FR" sz="1200" dirty="0" smtClean="0">
                <a:latin typeface="Helvetica 55 Roman"/>
              </a:rPr>
              <a:t> et de consommateurs d’information( Etat , ONG, banques…)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1560" y="1059582"/>
            <a:ext cx="322990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Adresser un concept permettant de répondre simultanément aux problématiques des deux parties. Faciliter le dialogue entre le producteur d’infos et le consommateur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2988798"/>
            <a:ext cx="288032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Simplifier pour les non informaticiens l’</a:t>
            </a:r>
            <a:r>
              <a:rPr lang="fr-FR" sz="1200" dirty="0" err="1" smtClean="0">
                <a:latin typeface="Helvetica 55 Roman"/>
              </a:rPr>
              <a:t>execution</a:t>
            </a:r>
            <a:r>
              <a:rPr lang="fr-FR" sz="1200" dirty="0" smtClean="0">
                <a:latin typeface="Helvetica 55 Roman"/>
              </a:rPr>
              <a:t> des </a:t>
            </a:r>
            <a:r>
              <a:rPr lang="fr-FR" sz="1200" dirty="0" err="1" smtClean="0">
                <a:latin typeface="Helvetica 55 Roman"/>
              </a:rPr>
              <a:t>algos</a:t>
            </a:r>
            <a:r>
              <a:rPr lang="fr-FR" sz="1200" dirty="0" smtClean="0">
                <a:latin typeface="Helvetica 55 Roman"/>
              </a:rPr>
              <a:t> </a:t>
            </a:r>
            <a:r>
              <a:rPr lang="fr-FR" sz="1200" dirty="0" err="1" smtClean="0">
                <a:latin typeface="Helvetica 55 Roman"/>
              </a:rPr>
              <a:t>datasciences</a:t>
            </a:r>
            <a:r>
              <a:rPr lang="fr-FR" sz="1200" dirty="0" smtClean="0">
                <a:latin typeface="Helvetica 55 Roman"/>
              </a:rPr>
              <a:t> d’une part et l’exploration des informations d’autre part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25256" y="4481500"/>
            <a:ext cx="252028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Rendre accessible la manipulation d’un cluster </a:t>
            </a:r>
          </a:p>
          <a:p>
            <a:pPr algn="just"/>
            <a:r>
              <a:rPr lang="fr-FR" sz="1200" dirty="0" smtClean="0">
                <a:latin typeface="Helvetica 55 Roman"/>
              </a:rPr>
              <a:t>Traiter les données 3V</a:t>
            </a:r>
          </a:p>
        </p:txBody>
      </p:sp>
    </p:spTree>
    <p:extLst>
      <p:ext uri="{BB962C8B-B14F-4D97-AF65-F5344CB8AC3E}">
        <p14:creationId xmlns:p14="http://schemas.microsoft.com/office/powerpoint/2010/main" val="14754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75FE0CB-51FC-459B-82F8-59CF32CCB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6011F9-75DE-4394-95FB-2EBDD05B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E48E7E2-C340-4779-8301-EF1C588C4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1466B4-2537-48A1-9369-84E8BF6A7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EC92434-178B-44CD-B7DD-57899603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3E50330-1362-467E-ADD2-A7E1C0D00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A7FC4DC-515B-4A6D-89F0-9184AF753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 uiExpand="1">
        <p:bldSub>
          <a:bldDgm bld="one"/>
        </p:bldSub>
      </p:bldGraphic>
      <p:bldP spid="4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8CC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dirty="0" smtClean="0">
                <a:solidFill>
                  <a:schemeClr val="bg1"/>
                </a:solidFill>
              </a:rPr>
              <a:t>. Etat de l’art du domaine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4" cy="917115"/>
          </a:xfrm>
          <a:prstGeom prst="rect">
            <a:avLst/>
          </a:prstGeom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752595809"/>
              </p:ext>
            </p:extLst>
          </p:nvPr>
        </p:nvGraphicFramePr>
        <p:xfrm>
          <a:off x="323528" y="421779"/>
          <a:ext cx="6120680" cy="416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D:\OPAL_Color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49" y="627534"/>
            <a:ext cx="2088232" cy="14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aggle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18" y="3867894"/>
            <a:ext cx="1497693" cy="5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60404" y="2499742"/>
            <a:ext cx="4680520" cy="7694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fr-FR" sz="3600" kern="0" dirty="0">
                <a:solidFill>
                  <a:sysClr val="windowText" lastClr="000000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Bandicoot</a:t>
            </a:r>
          </a:p>
          <a:p>
            <a:endParaRPr lang="fr-FR" sz="1400" dirty="0" err="1" smtClean="0"/>
          </a:p>
        </p:txBody>
      </p:sp>
      <p:sp>
        <p:nvSpPr>
          <p:cNvPr id="5" name="ZoneTexte 4"/>
          <p:cNvSpPr txBox="1"/>
          <p:nvPr/>
        </p:nvSpPr>
        <p:spPr>
          <a:xfrm>
            <a:off x="6156176" y="880138"/>
            <a:ext cx="29087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err="1">
                <a:latin typeface="Helvetica 55 Roman"/>
              </a:rPr>
              <a:t>Bring</a:t>
            </a:r>
            <a:r>
              <a:rPr lang="fr-FR" sz="1200" dirty="0">
                <a:latin typeface="Helvetica 55 Roman"/>
              </a:rPr>
              <a:t> </a:t>
            </a:r>
            <a:r>
              <a:rPr lang="fr-FR" sz="1200" dirty="0" err="1">
                <a:latin typeface="Helvetica 55 Roman"/>
              </a:rPr>
              <a:t>algorithms</a:t>
            </a:r>
            <a:r>
              <a:rPr lang="fr-FR" sz="1200" dirty="0">
                <a:latin typeface="Helvetica 55 Roman"/>
              </a:rPr>
              <a:t> to data</a:t>
            </a:r>
          </a:p>
          <a:p>
            <a:pPr algn="just"/>
            <a:r>
              <a:rPr lang="fr-FR" sz="1200" dirty="0">
                <a:latin typeface="Helvetica 55 Roman"/>
              </a:rPr>
              <a:t>Rapprocher les </a:t>
            </a:r>
            <a:r>
              <a:rPr lang="fr-FR" sz="1200" dirty="0" err="1">
                <a:latin typeface="Helvetica 55 Roman"/>
              </a:rPr>
              <a:t>algos</a:t>
            </a:r>
            <a:r>
              <a:rPr lang="fr-FR" sz="1200" dirty="0">
                <a:latin typeface="Helvetica 55 Roman"/>
              </a:rPr>
              <a:t> des données</a:t>
            </a:r>
          </a:p>
          <a:p>
            <a:pPr algn="just"/>
            <a:r>
              <a:rPr lang="fr-FR" sz="1200" dirty="0">
                <a:latin typeface="Helvetica 55 Roman"/>
              </a:rPr>
              <a:t>Mettre en place une plateforme de proposition et validation d’</a:t>
            </a:r>
            <a:r>
              <a:rPr lang="fr-FR" sz="1200" dirty="0" err="1">
                <a:latin typeface="Helvetica 55 Roman"/>
              </a:rPr>
              <a:t>algos</a:t>
            </a:r>
            <a:endParaRPr lang="fr-FR" sz="1200" dirty="0">
              <a:latin typeface="Helvetica 55 Roman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56176" y="2355726"/>
            <a:ext cx="29087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Open python </a:t>
            </a:r>
            <a:r>
              <a:rPr lang="fr-FR" sz="1200" dirty="0" err="1" smtClean="0">
                <a:latin typeface="Helvetica 55 Roman"/>
              </a:rPr>
              <a:t>tools</a:t>
            </a:r>
            <a:endParaRPr lang="fr-FR" sz="1200" dirty="0" smtClean="0">
              <a:latin typeface="Helvetica 55 Roman"/>
            </a:endParaRPr>
          </a:p>
          <a:p>
            <a:pPr algn="just"/>
            <a:r>
              <a:rPr lang="fr-FR" sz="1200" dirty="0" smtClean="0">
                <a:latin typeface="Helvetica 55 Roman"/>
              </a:rPr>
              <a:t>Offre aux </a:t>
            </a:r>
            <a:r>
              <a:rPr lang="fr-FR" sz="1200" dirty="0" err="1" smtClean="0">
                <a:latin typeface="Helvetica 55 Roman"/>
              </a:rPr>
              <a:t>datascientist</a:t>
            </a:r>
            <a:r>
              <a:rPr lang="fr-FR" sz="1200" dirty="0" smtClean="0">
                <a:latin typeface="Helvetica 55 Roman"/>
              </a:rPr>
              <a:t> des </a:t>
            </a:r>
            <a:r>
              <a:rPr lang="fr-FR" sz="1200" dirty="0" err="1" smtClean="0">
                <a:latin typeface="Helvetica 55 Roman"/>
              </a:rPr>
              <a:t>algos</a:t>
            </a:r>
            <a:r>
              <a:rPr lang="fr-FR" sz="1200" dirty="0" smtClean="0">
                <a:latin typeface="Helvetica 55 Roman"/>
              </a:rPr>
              <a:t> </a:t>
            </a:r>
            <a:r>
              <a:rPr lang="fr-FR" sz="1200" dirty="0" err="1" smtClean="0">
                <a:latin typeface="Helvetica 55 Roman"/>
              </a:rPr>
              <a:t>opensource</a:t>
            </a:r>
            <a:r>
              <a:rPr lang="fr-FR" sz="1200" dirty="0" smtClean="0">
                <a:latin typeface="Helvetica 55 Roman"/>
              </a:rPr>
              <a:t> en python sur les données télécoms </a:t>
            </a:r>
            <a:endParaRPr lang="fr-FR" sz="1200" dirty="0">
              <a:latin typeface="Helvetica 55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156176" y="3619725"/>
            <a:ext cx="2836724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>
                <a:latin typeface="Helvetica 55 Roman"/>
              </a:rPr>
              <a:t>plateforme web organisant des compétitions en </a:t>
            </a:r>
            <a:r>
              <a:rPr lang="fr-FR" sz="1200" dirty="0" err="1">
                <a:latin typeface="Helvetica 55 Roman"/>
              </a:rPr>
              <a:t>datascience</a:t>
            </a:r>
            <a:r>
              <a:rPr lang="fr-FR" sz="1200" dirty="0">
                <a:latin typeface="Helvetica 55 Roman"/>
              </a:rPr>
              <a:t> . </a:t>
            </a:r>
          </a:p>
          <a:p>
            <a:pPr algn="just"/>
            <a:r>
              <a:rPr lang="fr-FR" sz="1200" dirty="0">
                <a:latin typeface="Helvetica 55 Roman"/>
              </a:rPr>
              <a:t>les entreprises proposent des problèmes en science des données et offrent un prix aux </a:t>
            </a:r>
            <a:r>
              <a:rPr lang="fr-FR" sz="1200" dirty="0" err="1">
                <a:latin typeface="Helvetica 55 Roman"/>
              </a:rPr>
              <a:t>datalogistes</a:t>
            </a:r>
            <a:r>
              <a:rPr lang="fr-FR" sz="1200" dirty="0">
                <a:latin typeface="Helvetica 55 Roman"/>
              </a:rPr>
              <a:t> obtenant les meilleures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0907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uiExpand="1"/>
      <p:bldP spid="5" grpId="0" uiExpand="1"/>
      <p:bldP spid="11" grpId="0" uiExpan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r>
              <a:rPr lang="fr-FR" dirty="0" smtClean="0">
                <a:solidFill>
                  <a:schemeClr val="bg1"/>
                </a:solidFill>
              </a:rPr>
              <a:t>. Architecture de la solution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2"/>
            <a:ext cx="1036523" cy="917115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83568" y="1563638"/>
            <a:ext cx="2232248" cy="2160240"/>
          </a:xfrm>
          <a:prstGeom prst="roundRect">
            <a:avLst/>
          </a:prstGeom>
          <a:solidFill>
            <a:srgbClr val="8CC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8379" y="1551062"/>
            <a:ext cx="1872208" cy="2160240"/>
          </a:xfrm>
          <a:prstGeom prst="rect">
            <a:avLst/>
          </a:prstGeom>
          <a:solidFill>
            <a:srgbClr val="E3B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314396" y="1551062"/>
            <a:ext cx="2232247" cy="21602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51309" y="3795886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smtClean="0"/>
              <a:t>Chercheurs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0482" y="3819498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smtClean="0"/>
              <a:t>consommateurs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765708" y="3871712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err="1" smtClean="0"/>
              <a:t>hdfs</a:t>
            </a:r>
            <a:endParaRPr lang="fr-FR" sz="2000" dirty="0" smtClean="0"/>
          </a:p>
        </p:txBody>
      </p:sp>
      <p:cxnSp>
        <p:nvCxnSpPr>
          <p:cNvPr id="13" name="Connecteur en arc 12"/>
          <p:cNvCxnSpPr>
            <a:stCxn id="5" idx="1"/>
            <a:endCxn id="4" idx="3"/>
          </p:cNvCxnSpPr>
          <p:nvPr/>
        </p:nvCxnSpPr>
        <p:spPr>
          <a:xfrm rot="10800000">
            <a:off x="5810588" y="2631182"/>
            <a:ext cx="503809" cy="12700"/>
          </a:xfrm>
          <a:prstGeom prst="curved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 flipV="1">
            <a:off x="2915816" y="2631182"/>
            <a:ext cx="936104" cy="84584"/>
          </a:xfrm>
          <a:prstGeom prst="curved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Disque magnétique 16"/>
          <p:cNvSpPr/>
          <p:nvPr/>
        </p:nvSpPr>
        <p:spPr>
          <a:xfrm>
            <a:off x="4442435" y="2987846"/>
            <a:ext cx="604966" cy="64807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4796127" y="2963731"/>
            <a:ext cx="604966" cy="64807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51309" y="1895986"/>
            <a:ext cx="1958420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publier des algorithmes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Utiliser une </a:t>
            </a:r>
            <a:r>
              <a:rPr lang="fr-FR" sz="1400" dirty="0" err="1" smtClean="0"/>
              <a:t>sandbox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Partager avec d’autres chercheurs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3938380" y="1551062"/>
            <a:ext cx="1872208" cy="17235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err="1" smtClean="0"/>
              <a:t>Run</a:t>
            </a:r>
            <a:r>
              <a:rPr lang="fr-FR" sz="1400" dirty="0" smtClean="0"/>
              <a:t> des algorithmes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Stockage des KPI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Stockage des données brutes </a:t>
            </a:r>
            <a:r>
              <a:rPr lang="fr-FR" sz="1400" dirty="0" err="1" smtClean="0"/>
              <a:t>telco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820482" y="1883479"/>
            <a:ext cx="1958420" cy="15081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Exploration des </a:t>
            </a:r>
            <a:r>
              <a:rPr lang="fr-FR" sz="1400" dirty="0" err="1" smtClean="0"/>
              <a:t>KPIs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Affichage sous différents rendus ( </a:t>
            </a:r>
            <a:r>
              <a:rPr lang="fr-FR" sz="1400" dirty="0" err="1" smtClean="0"/>
              <a:t>map</a:t>
            </a:r>
            <a:r>
              <a:rPr lang="fr-FR" sz="1400" dirty="0" smtClean="0"/>
              <a:t>, tableau, graphe..)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Export de données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1868149" y="4587974"/>
            <a:ext cx="609887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NB: l’architecture doit être affinée au fur et à mesure des sprints </a:t>
            </a:r>
          </a:p>
        </p:txBody>
      </p:sp>
    </p:spTree>
    <p:extLst>
      <p:ext uri="{BB962C8B-B14F-4D97-AF65-F5344CB8AC3E}">
        <p14:creationId xmlns:p14="http://schemas.microsoft.com/office/powerpoint/2010/main" val="38970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BFE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  <a:r>
              <a:rPr lang="fr-FR" dirty="0" smtClean="0">
                <a:solidFill>
                  <a:schemeClr val="bg1"/>
                </a:solidFill>
              </a:rPr>
              <a:t>. Découpage du sujet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1026" name="Picture 2" descr="C:\Users\stg_ndiaye8517\Desktop\Recherches\suivi_mensuel\img\endUser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3" y="1206741"/>
            <a:ext cx="1512168" cy="124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92280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33721" y="2496171"/>
            <a:ext cx="180020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Chercheurs</a:t>
            </a:r>
          </a:p>
        </p:txBody>
      </p:sp>
      <p:pic>
        <p:nvPicPr>
          <p:cNvPr id="1027" name="Picture 3" descr="C:\Users\stg_ndiaye8517\Desktop\Recherches\suivi_mensuel\img\datascient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03599"/>
            <a:ext cx="156739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95536" y="2392209"/>
            <a:ext cx="18002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Clients (Banque mondiale, Ministères de finances)</a:t>
            </a:r>
          </a:p>
        </p:txBody>
      </p:sp>
      <p:sp>
        <p:nvSpPr>
          <p:cNvPr id="6" name="Ellipse 5"/>
          <p:cNvSpPr/>
          <p:nvPr/>
        </p:nvSpPr>
        <p:spPr>
          <a:xfrm>
            <a:off x="3491880" y="1009487"/>
            <a:ext cx="2448272" cy="18283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PLATEFORME</a:t>
            </a:r>
          </a:p>
        </p:txBody>
      </p:sp>
      <p:sp>
        <p:nvSpPr>
          <p:cNvPr id="16" name="Double flèche horizontale 15"/>
          <p:cNvSpPr/>
          <p:nvPr/>
        </p:nvSpPr>
        <p:spPr>
          <a:xfrm>
            <a:off x="6012160" y="1851671"/>
            <a:ext cx="1152128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7" name="Double flèche horizontale 16"/>
          <p:cNvSpPr/>
          <p:nvPr/>
        </p:nvSpPr>
        <p:spPr>
          <a:xfrm>
            <a:off x="1979712" y="1851671"/>
            <a:ext cx="1296144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 descr="C:\Users\stg_ndiaye8517\Desktop\Recherches\suivi_mensuel\img\dash_Cu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" y="2874120"/>
            <a:ext cx="2614185" cy="14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g_ndiaye8517\Desktop\Recherches\suivi_mensuel\img\dashData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76476"/>
            <a:ext cx="2521163" cy="14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>
            <a:stCxn id="6" idx="4"/>
          </p:cNvCxnSpPr>
          <p:nvPr/>
        </p:nvCxnSpPr>
        <p:spPr>
          <a:xfrm>
            <a:off x="4716016" y="2837868"/>
            <a:ext cx="0" cy="1920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83568" y="4515966"/>
            <a:ext cx="34563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Mamadou CISSE: </a:t>
            </a:r>
            <a:r>
              <a:rPr lang="fr-FR" sz="1400" dirty="0" err="1" smtClean="0"/>
              <a:t>Angular</a:t>
            </a:r>
            <a:r>
              <a:rPr lang="fr-FR" sz="1400" dirty="0" smtClean="0"/>
              <a:t>, API REST</a:t>
            </a:r>
            <a:r>
              <a:rPr lang="fr-FR" sz="1400" dirty="0" smtClean="0"/>
              <a:t>, JS</a:t>
            </a:r>
            <a:endParaRPr lang="fr-FR" sz="1400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4932040" y="4299941"/>
            <a:ext cx="34563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Dame NDIAYE: </a:t>
            </a:r>
            <a:r>
              <a:rPr lang="fr-FR" sz="1400" dirty="0" err="1" smtClean="0"/>
              <a:t>Angular</a:t>
            </a:r>
            <a:r>
              <a:rPr lang="fr-FR" sz="1400" dirty="0" smtClean="0"/>
              <a:t>, HDFS, Linux </a:t>
            </a:r>
            <a:r>
              <a:rPr lang="fr-FR" sz="1400" dirty="0" err="1" smtClean="0"/>
              <a:t>shell</a:t>
            </a:r>
            <a:endParaRPr lang="fr-FR" sz="1400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2989984" y="4731410"/>
            <a:ext cx="34563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/>
              <a:t>World </a:t>
            </a:r>
            <a:r>
              <a:rPr lang="fr-FR" sz="1200" dirty="0" err="1" smtClean="0"/>
              <a:t>bank</a:t>
            </a:r>
            <a:r>
              <a:rPr lang="fr-FR" sz="1200" dirty="0" smtClean="0"/>
              <a:t> test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: </a:t>
            </a:r>
            <a:r>
              <a:rPr lang="fr-FR" sz="1200" dirty="0" err="1" smtClean="0"/>
              <a:t>Pig</a:t>
            </a:r>
            <a:r>
              <a:rPr lang="fr-FR" sz="1200" dirty="0" smtClean="0"/>
              <a:t>, </a:t>
            </a:r>
            <a:r>
              <a:rPr lang="fr-FR" sz="1200" dirty="0" err="1" smtClean="0"/>
              <a:t>Hive</a:t>
            </a:r>
            <a:r>
              <a:rPr lang="fr-FR" sz="1200" dirty="0" smtClean="0"/>
              <a:t>, </a:t>
            </a:r>
            <a:r>
              <a:rPr lang="fr-FR" sz="1200" dirty="0" err="1" smtClean="0"/>
              <a:t>Spark</a:t>
            </a:r>
            <a:r>
              <a:rPr lang="fr-FR" sz="1200" dirty="0" smtClean="0"/>
              <a:t>, HDFS, </a:t>
            </a:r>
            <a:r>
              <a:rPr lang="fr-FR" sz="1200" dirty="0" err="1" smtClean="0"/>
              <a:t>Clustering</a:t>
            </a:r>
            <a:r>
              <a:rPr lang="fr-FR" sz="1200" dirty="0" smtClean="0"/>
              <a:t> </a:t>
            </a:r>
            <a:r>
              <a:rPr lang="fr-FR" sz="1200" dirty="0" err="1" smtClean="0"/>
              <a:t>datascience</a:t>
            </a:r>
            <a:r>
              <a:rPr lang="fr-FR" sz="1200" dirty="0" smtClean="0"/>
              <a:t> </a:t>
            </a:r>
            <a:r>
              <a:rPr lang="fr-FR" sz="1200" dirty="0" err="1" smtClean="0"/>
              <a:t>algos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2173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(1/2)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3074" name="Picture 2" descr="C:\Users\stg_ndiaye8517\Downloads\WhatsApp Image 2018-03-15 at 16.0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2509"/>
            <a:ext cx="2696288" cy="20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g_ndiaye8517\Downloads\WhatsApp Image 2018-03-15 at 12.09.08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22509"/>
            <a:ext cx="2691255" cy="20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3219822"/>
            <a:ext cx="2776320" cy="16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3346882" y="1310973"/>
            <a:ext cx="2308194" cy="748646"/>
          </a:xfrm>
          <a:custGeom>
            <a:avLst/>
            <a:gdLst>
              <a:gd name="connsiteX0" fmla="*/ 0 w 2308194"/>
              <a:gd name="connsiteY0" fmla="*/ 748646 h 748646"/>
              <a:gd name="connsiteX1" fmla="*/ 870011 w 2308194"/>
              <a:gd name="connsiteY1" fmla="*/ 2922 h 748646"/>
              <a:gd name="connsiteX2" fmla="*/ 2308194 w 2308194"/>
              <a:gd name="connsiteY2" fmla="*/ 491194 h 74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194" h="748646">
                <a:moveTo>
                  <a:pt x="0" y="748646"/>
                </a:moveTo>
                <a:cubicBezTo>
                  <a:pt x="242656" y="397238"/>
                  <a:pt x="485312" y="45831"/>
                  <a:pt x="870011" y="2922"/>
                </a:cubicBezTo>
                <a:cubicBezTo>
                  <a:pt x="1254710" y="-39987"/>
                  <a:pt x="2047782" y="402417"/>
                  <a:pt x="2308194" y="49119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6365289" y="3142695"/>
            <a:ext cx="1355047" cy="1269507"/>
          </a:xfrm>
          <a:custGeom>
            <a:avLst/>
            <a:gdLst>
              <a:gd name="connsiteX0" fmla="*/ 1305018 w 1355047"/>
              <a:gd name="connsiteY0" fmla="*/ 0 h 1269507"/>
              <a:gd name="connsiteX1" fmla="*/ 1198486 w 1355047"/>
              <a:gd name="connsiteY1" fmla="*/ 1065321 h 1269507"/>
              <a:gd name="connsiteX2" fmla="*/ 0 w 1355047"/>
              <a:gd name="connsiteY2" fmla="*/ 1269507 h 1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047" h="1269507">
                <a:moveTo>
                  <a:pt x="1305018" y="0"/>
                </a:moveTo>
                <a:cubicBezTo>
                  <a:pt x="1360503" y="426868"/>
                  <a:pt x="1415989" y="853737"/>
                  <a:pt x="1198486" y="1065321"/>
                </a:cubicBezTo>
                <a:cubicBezTo>
                  <a:pt x="980983" y="1276905"/>
                  <a:pt x="196788" y="1239915"/>
                  <a:pt x="0" y="1269507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-6909" y="2675747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Ellipse 24"/>
          <p:cNvSpPr/>
          <p:nvPr/>
        </p:nvSpPr>
        <p:spPr>
          <a:xfrm>
            <a:off x="8240610" y="866131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2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5706126" y="4567436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00215" y="2993982"/>
            <a:ext cx="2376264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Partir de personae et d’idéation prompt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258773" y="3043909"/>
            <a:ext cx="28367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Séance d’idéation de 5min</a:t>
            </a:r>
          </a:p>
          <a:p>
            <a:r>
              <a:rPr lang="fr-FR" sz="1400" dirty="0" smtClean="0"/>
              <a:t>Et 2min de </a:t>
            </a:r>
            <a:r>
              <a:rPr lang="fr-FR" sz="1400" dirty="0" err="1" smtClean="0"/>
              <a:t>what</a:t>
            </a:r>
            <a:r>
              <a:rPr lang="fr-FR" sz="1400" dirty="0" smtClean="0"/>
              <a:t> if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888202" y="4843814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Recueil des idées</a:t>
            </a:r>
          </a:p>
        </p:txBody>
      </p:sp>
      <p:sp>
        <p:nvSpPr>
          <p:cNvPr id="30" name="Ellipse 29"/>
          <p:cNvSpPr/>
          <p:nvPr/>
        </p:nvSpPr>
        <p:spPr>
          <a:xfrm>
            <a:off x="827584" y="3991372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99125" y="4627753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 smtClean="0"/>
              <a:t>Scoring</a:t>
            </a:r>
            <a:endParaRPr lang="fr-FR" sz="1400" dirty="0" smtClean="0"/>
          </a:p>
        </p:txBody>
      </p:sp>
      <p:sp>
        <p:nvSpPr>
          <p:cNvPr id="27" name="Forme libre 26"/>
          <p:cNvSpPr/>
          <p:nvPr/>
        </p:nvSpPr>
        <p:spPr>
          <a:xfrm>
            <a:off x="1482302" y="3595016"/>
            <a:ext cx="1749170" cy="809472"/>
          </a:xfrm>
          <a:custGeom>
            <a:avLst/>
            <a:gdLst>
              <a:gd name="connsiteX0" fmla="*/ 1749170 w 1749170"/>
              <a:gd name="connsiteY0" fmla="*/ 337792 h 809472"/>
              <a:gd name="connsiteX1" fmla="*/ 1136611 w 1749170"/>
              <a:gd name="connsiteY1" fmla="*/ 440 h 809472"/>
              <a:gd name="connsiteX2" fmla="*/ 941302 w 1749170"/>
              <a:gd name="connsiteY2" fmla="*/ 399935 h 809472"/>
              <a:gd name="connsiteX3" fmla="*/ 497418 w 1749170"/>
              <a:gd name="connsiteY3" fmla="*/ 808308 h 809472"/>
              <a:gd name="connsiteX4" fmla="*/ 142312 w 1749170"/>
              <a:gd name="connsiteY4" fmla="*/ 524223 h 809472"/>
              <a:gd name="connsiteX5" fmla="*/ 9147 w 1749170"/>
              <a:gd name="connsiteY5" fmla="*/ 550856 h 8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9170" h="809472">
                <a:moveTo>
                  <a:pt x="1749170" y="337792"/>
                </a:moveTo>
                <a:cubicBezTo>
                  <a:pt x="1510213" y="163937"/>
                  <a:pt x="1271256" y="-9917"/>
                  <a:pt x="1136611" y="440"/>
                </a:cubicBezTo>
                <a:cubicBezTo>
                  <a:pt x="1001966" y="10797"/>
                  <a:pt x="1047834" y="265290"/>
                  <a:pt x="941302" y="399935"/>
                </a:cubicBezTo>
                <a:cubicBezTo>
                  <a:pt x="834770" y="534580"/>
                  <a:pt x="630583" y="787593"/>
                  <a:pt x="497418" y="808308"/>
                </a:cubicBezTo>
                <a:cubicBezTo>
                  <a:pt x="364253" y="829023"/>
                  <a:pt x="223690" y="567132"/>
                  <a:pt x="142312" y="524223"/>
                </a:cubicBezTo>
                <a:cubicBezTo>
                  <a:pt x="60934" y="481314"/>
                  <a:pt x="-29323" y="565652"/>
                  <a:pt x="9147" y="550856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2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(2/2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41498"/>
              </p:ext>
            </p:extLst>
          </p:nvPr>
        </p:nvGraphicFramePr>
        <p:xfrm>
          <a:off x="1187624" y="1923678"/>
          <a:ext cx="1465312" cy="123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Feuille de calcul" showAsIcon="1" r:id="rId4" imgW="914400" imgH="771480" progId="Excel.Sheet.12">
                  <p:link updateAutomatic="1"/>
                </p:oleObj>
              </mc:Choice>
              <mc:Fallback>
                <p:oleObj name="Feuille de calcul" showAsIcon="1" r:id="rId4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923678"/>
                        <a:ext cx="1465312" cy="123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51520" y="1347614"/>
            <a:ext cx="381642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Résultats séances d’idéation &amp;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- chercheurs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4355976" y="1011238"/>
            <a:ext cx="0" cy="17045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30220" y="1347614"/>
            <a:ext cx="381642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Résultats </a:t>
            </a:r>
            <a:r>
              <a:rPr lang="fr-FR" sz="1400" dirty="0"/>
              <a:t>séances d’idéation &amp;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- consommateurs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47664" y="3003798"/>
            <a:ext cx="590465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Pour chaque sujet vue le temps de stage le back log sera construit sur 18 idées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39552" y="4084497"/>
            <a:ext cx="129614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Sur </a:t>
            </a:r>
            <a:r>
              <a:rPr lang="fr-FR" sz="1400" dirty="0" err="1" smtClean="0"/>
              <a:t>trello</a:t>
            </a:r>
            <a:endParaRPr lang="fr-FR" sz="1400" dirty="0" smtClean="0"/>
          </a:p>
        </p:txBody>
      </p:sp>
      <p:sp>
        <p:nvSpPr>
          <p:cNvPr id="14" name="Flèche droite 13"/>
          <p:cNvSpPr/>
          <p:nvPr/>
        </p:nvSpPr>
        <p:spPr>
          <a:xfrm>
            <a:off x="1511660" y="3909930"/>
            <a:ext cx="648072" cy="6474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15981"/>
              </p:ext>
            </p:extLst>
          </p:nvPr>
        </p:nvGraphicFramePr>
        <p:xfrm>
          <a:off x="5961458" y="1863502"/>
          <a:ext cx="1353948" cy="114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Feuille de calcul" showAsIcon="1" r:id="rId6" imgW="914400" imgH="771480" progId="Excel.Sheet.12">
                  <p:link updateAutomatic="1"/>
                </p:oleObj>
              </mc:Choice>
              <mc:Fallback>
                <p:oleObj name="Feuille de calcul" showAsIcon="1" r:id="rId6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1458" y="1863502"/>
                        <a:ext cx="1353948" cy="1142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8" y="3252160"/>
            <a:ext cx="4176464" cy="193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  <a:r>
              <a:rPr lang="fr-FR" dirty="0" err="1" smtClean="0">
                <a:solidFill>
                  <a:schemeClr val="bg1"/>
                </a:solidFill>
              </a:rPr>
              <a:t>Next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steps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478549"/>
              </p:ext>
            </p:extLst>
          </p:nvPr>
        </p:nvGraphicFramePr>
        <p:xfrm>
          <a:off x="314325" y="987574"/>
          <a:ext cx="851535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283321"/>
                <a:gridCol w="339357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Echéance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r>
                        <a:rPr lang="fr-FR" baseline="0" dirty="0" smtClean="0"/>
                        <a:t> de modélisation du mouvement des populations (données test)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</a:t>
                      </a:r>
                      <a:r>
                        <a:rPr lang="fr-FR" baseline="0" dirty="0" smtClean="0"/>
                        <a:t> 09/04/18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collaboration avec</a:t>
                      </a:r>
                      <a:r>
                        <a:rPr lang="fr-FR" baseline="0" dirty="0" smtClean="0"/>
                        <a:t> Consultante de la banque mondiale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Exécution et déploiement algorithmes sur la plateforme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r>
                        <a:rPr lang="fr-FR" baseline="0" dirty="0" smtClean="0"/>
                        <a:t> semaines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déploiements</a:t>
                      </a:r>
                      <a:r>
                        <a:rPr lang="fr-FR" baseline="0" dirty="0" smtClean="0"/>
                        <a:t> se feront en self-service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et affichage</a:t>
                      </a:r>
                      <a:r>
                        <a:rPr lang="fr-FR" baseline="0" dirty="0" smtClean="0"/>
                        <a:t> sur plusieurs rendues (graphes, </a:t>
                      </a:r>
                      <a:r>
                        <a:rPr lang="fr-FR" baseline="0" dirty="0" err="1" smtClean="0"/>
                        <a:t>maps</a:t>
                      </a:r>
                      <a:r>
                        <a:rPr lang="fr-FR" baseline="0" dirty="0" smtClean="0"/>
                        <a:t>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r>
                        <a:rPr lang="fr-FR" smtClean="0"/>
                        <a:t> </a:t>
                      </a:r>
                      <a:r>
                        <a:rPr lang="fr-FR" dirty="0" smtClean="0"/>
                        <a:t>semaines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visualisation</a:t>
                      </a:r>
                      <a:r>
                        <a:rPr lang="fr-FR" baseline="0" dirty="0" smtClean="0"/>
                        <a:t> n’est pas seulement réservée aux consommateurs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Exportation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semaines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Sous différents formats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7746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R_OBS-template_external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OFR_OBS_template_externe</Template>
  <TotalTime>1342</TotalTime>
  <Words>441</Words>
  <Application>Microsoft Office PowerPoint</Application>
  <PresentationFormat>Affichage à l'écran (16:9)</PresentationFormat>
  <Paragraphs>90</Paragraphs>
  <Slides>10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Liaisons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OFR_OBS-template_external</vt:lpstr>
      <vt:lpstr>C:\Users\stg_ndiaye8517\Desktop\Recherches\Ideation_Prompts\Copie de ideation_Prompt_Algorithmisation_Data_Scientist.xlsx</vt:lpstr>
      <vt:lpstr>C:\Users\stg_ndiaye8517\Desktop\Recherches\Ideation_Prompts\ideation_Prompt_Algorithmisation_FontEnd.xlsx</vt:lpstr>
      <vt:lpstr>Stage 2018</vt:lpstr>
      <vt:lpstr>sommaire</vt:lpstr>
      <vt:lpstr>1. Présentation du sujet</vt:lpstr>
      <vt:lpstr>2. Etat de l’art du domaine</vt:lpstr>
      <vt:lpstr>3. Architecture de la solution</vt:lpstr>
      <vt:lpstr>4. Découpage du sujet</vt:lpstr>
      <vt:lpstr>5. Premier résultats design thinking (1/2)</vt:lpstr>
      <vt:lpstr>5. Premier résultats design thinking (2/2)</vt:lpstr>
      <vt:lpstr>6. Next steps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2018</dc:title>
  <dc:creator>Utilisateur de Microsoft Office</dc:creator>
  <cp:lastModifiedBy>Mamadou CISSE [SNT DSI]</cp:lastModifiedBy>
  <cp:revision>71</cp:revision>
  <dcterms:created xsi:type="dcterms:W3CDTF">2018-03-14T11:52:02Z</dcterms:created>
  <dcterms:modified xsi:type="dcterms:W3CDTF">2018-03-16T10:43:32Z</dcterms:modified>
</cp:coreProperties>
</file>