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9"/>
  </p:notesMasterIdLst>
  <p:sldIdLst>
    <p:sldId id="283" r:id="rId2"/>
    <p:sldId id="284" r:id="rId3"/>
    <p:sldId id="285" r:id="rId4"/>
    <p:sldId id="286" r:id="rId5"/>
    <p:sldId id="287" r:id="rId6"/>
    <p:sldId id="278" r:id="rId7"/>
    <p:sldId id="27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9" orient="horz" pos="169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3" orient="horz" pos="637" userDrawn="1">
          <p15:clr>
            <a:srgbClr val="A4A3A4"/>
          </p15:clr>
        </p15:guide>
        <p15:guide id="14" orient="horz" pos="746" userDrawn="1">
          <p15:clr>
            <a:srgbClr val="A4A3A4"/>
          </p15:clr>
        </p15:guide>
        <p15:guide id="15" orient="horz" pos="1619" userDrawn="1">
          <p15:clr>
            <a:srgbClr val="A4A3A4"/>
          </p15:clr>
        </p15:guide>
        <p15:guide id="16" orient="horz" pos="286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B5D5"/>
    <a:srgbClr val="E3B5D4"/>
    <a:srgbClr val="FFD1EF"/>
    <a:srgbClr val="8CCFEF"/>
    <a:srgbClr val="FCA579"/>
    <a:srgbClr val="FF6501"/>
    <a:srgbClr val="FFDC51"/>
    <a:srgbClr val="BFE7D3"/>
    <a:srgbClr val="000000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2" autoAdjust="0"/>
    <p:restoredTop sz="94231" autoAdjust="0"/>
  </p:normalViewPr>
  <p:slideViewPr>
    <p:cSldViewPr showGuides="1">
      <p:cViewPr>
        <p:scale>
          <a:sx n="93" d="100"/>
          <a:sy n="93" d="100"/>
        </p:scale>
        <p:origin x="-960" y="-90"/>
      </p:cViewPr>
      <p:guideLst>
        <p:guide orient="horz" pos="169"/>
        <p:guide orient="horz" pos="637"/>
        <p:guide orient="horz" pos="746"/>
        <p:guide orient="horz" pos="1619"/>
        <p:guide orient="horz" pos="2866"/>
        <p:guide pos="2880"/>
        <p:guide pos="198"/>
        <p:guide pos="5562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E8591B-51F2-4547-ACF7-2CAD50745F8F}" type="doc">
      <dgm:prSet loTypeId="urn:microsoft.com/office/officeart/2005/8/layout/cycle7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72694421-263E-4494-9CCE-0999BC6606CE}">
      <dgm:prSet phldrT="[Texte]"/>
      <dgm:spPr/>
      <dgm:t>
        <a:bodyPr/>
        <a:lstStyle/>
        <a:p>
          <a:r>
            <a:rPr lang="fr-FR" smtClean="0"/>
            <a:t>Analyse des mouvements de population à partir des Données CD</a:t>
          </a:r>
          <a:endParaRPr lang="fr-FR" dirty="0"/>
        </a:p>
      </dgm:t>
    </dgm:pt>
    <dgm:pt modelId="{17CC83BC-019C-4966-8A24-3F7F58B36E8C}" type="parTrans" cxnId="{1F6A7AB0-F011-415D-ACFE-0D7FCB4F6F3E}">
      <dgm:prSet/>
      <dgm:spPr/>
      <dgm:t>
        <a:bodyPr/>
        <a:lstStyle/>
        <a:p>
          <a:endParaRPr lang="fr-FR"/>
        </a:p>
      </dgm:t>
    </dgm:pt>
    <dgm:pt modelId="{6C126E21-DEBE-46C7-AEF4-ED3DAAAC6528}" type="sibTrans" cxnId="{1F6A7AB0-F011-415D-ACFE-0D7FCB4F6F3E}">
      <dgm:prSet/>
      <dgm:spPr/>
      <dgm:t>
        <a:bodyPr/>
        <a:lstStyle/>
        <a:p>
          <a:endParaRPr lang="fr-FR"/>
        </a:p>
      </dgm:t>
    </dgm:pt>
    <dgm:pt modelId="{BEA6C4C2-499C-4837-B8E2-DC22AA3DFEC1}">
      <dgm:prSet phldrT="[Texte]"/>
      <dgm:spPr/>
      <dgm:t>
        <a:bodyPr/>
        <a:lstStyle/>
        <a:p>
          <a:r>
            <a:rPr lang="fr-FR" smtClean="0"/>
            <a:t>Collaboration avec la banque mondiale</a:t>
          </a:r>
          <a:endParaRPr lang="fr-FR" dirty="0"/>
        </a:p>
      </dgm:t>
    </dgm:pt>
    <dgm:pt modelId="{C8C6DEEE-9F69-4EDF-9D14-9EC66F131C55}" type="parTrans" cxnId="{B53CBC23-974F-4430-BECF-D2826F646BEB}">
      <dgm:prSet/>
      <dgm:spPr/>
      <dgm:t>
        <a:bodyPr/>
        <a:lstStyle/>
        <a:p>
          <a:endParaRPr lang="fr-FR"/>
        </a:p>
      </dgm:t>
    </dgm:pt>
    <dgm:pt modelId="{A57BD9A4-13AA-467D-AAC9-A9BA3E112D1D}" type="sibTrans" cxnId="{B53CBC23-974F-4430-BECF-D2826F646BEB}">
      <dgm:prSet/>
      <dgm:spPr/>
      <dgm:t>
        <a:bodyPr/>
        <a:lstStyle/>
        <a:p>
          <a:endParaRPr lang="fr-FR"/>
        </a:p>
      </dgm:t>
    </dgm:pt>
    <dgm:pt modelId="{D96B1665-C884-4851-B1DD-781E7F5533F8}">
      <dgm:prSet phldrT="[Texte]"/>
      <dgm:spPr/>
      <dgm:t>
        <a:bodyPr/>
        <a:lstStyle/>
        <a:p>
          <a:r>
            <a:rPr lang="fr-FR" dirty="0" smtClean="0"/>
            <a:t>Algorithme de </a:t>
          </a:r>
          <a:r>
            <a:rPr lang="fr-FR" dirty="0" err="1" smtClean="0"/>
            <a:t>clustérisassion</a:t>
          </a:r>
          <a:r>
            <a:rPr lang="fr-FR" dirty="0" smtClean="0"/>
            <a:t> (home location &amp; </a:t>
          </a:r>
          <a:r>
            <a:rPr lang="fr-FR" dirty="0" err="1" smtClean="0"/>
            <a:t>work</a:t>
          </a:r>
          <a:r>
            <a:rPr lang="fr-FR" dirty="0" smtClean="0"/>
            <a:t> location)</a:t>
          </a:r>
          <a:endParaRPr lang="fr-FR" dirty="0"/>
        </a:p>
      </dgm:t>
    </dgm:pt>
    <dgm:pt modelId="{82B521BD-47A8-4DAC-9497-EE0124553C4B}" type="parTrans" cxnId="{241697B1-7F40-4933-A62C-376064BB4199}">
      <dgm:prSet/>
      <dgm:spPr/>
      <dgm:t>
        <a:bodyPr/>
        <a:lstStyle/>
        <a:p>
          <a:endParaRPr lang="fr-FR"/>
        </a:p>
      </dgm:t>
    </dgm:pt>
    <dgm:pt modelId="{A734DC31-3538-48E6-838E-B898E8899CF8}" type="sibTrans" cxnId="{241697B1-7F40-4933-A62C-376064BB4199}">
      <dgm:prSet/>
      <dgm:spPr/>
      <dgm:t>
        <a:bodyPr/>
        <a:lstStyle/>
        <a:p>
          <a:endParaRPr lang="fr-FR"/>
        </a:p>
      </dgm:t>
    </dgm:pt>
    <dgm:pt modelId="{FB92176F-0232-4B22-BB67-80EF05D8A407}" type="pres">
      <dgm:prSet presAssocID="{31E8591B-51F2-4547-ACF7-2CAD50745F8F}" presName="Name0" presStyleCnt="0">
        <dgm:presLayoutVars>
          <dgm:dir/>
          <dgm:resizeHandles val="exact"/>
        </dgm:presLayoutVars>
      </dgm:prSet>
      <dgm:spPr/>
    </dgm:pt>
    <dgm:pt modelId="{B6B22634-30BD-43EB-9CCC-30C298B3233A}" type="pres">
      <dgm:prSet presAssocID="{72694421-263E-4494-9CCE-0999BC6606CE}" presName="node" presStyleLbl="node1" presStyleIdx="0" presStyleCnt="3" custScaleX="25310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24D27B-7A3F-4BC8-9576-A868838EE852}" type="pres">
      <dgm:prSet presAssocID="{6C126E21-DEBE-46C7-AEF4-ED3DAAAC6528}" presName="sibTrans" presStyleLbl="sibTrans2D1" presStyleIdx="0" presStyleCnt="3"/>
      <dgm:spPr/>
    </dgm:pt>
    <dgm:pt modelId="{2580DA39-545E-416A-B132-7D6340449D6B}" type="pres">
      <dgm:prSet presAssocID="{6C126E21-DEBE-46C7-AEF4-ED3DAAAC6528}" presName="connectorText" presStyleLbl="sibTrans2D1" presStyleIdx="0" presStyleCnt="3"/>
      <dgm:spPr/>
    </dgm:pt>
    <dgm:pt modelId="{F01BA8DB-6DE2-4F6E-9A68-2BEA5E89CF51}" type="pres">
      <dgm:prSet presAssocID="{BEA6C4C2-499C-4837-B8E2-DC22AA3DFEC1}" presName="node" presStyleLbl="node1" presStyleIdx="1" presStyleCnt="3" custScaleX="141977" custRadScaleRad="133597" custRadScaleInc="-522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9465F83-5CAD-4F4E-819B-B539294E733D}" type="pres">
      <dgm:prSet presAssocID="{A57BD9A4-13AA-467D-AAC9-A9BA3E112D1D}" presName="sibTrans" presStyleLbl="sibTrans2D1" presStyleIdx="1" presStyleCnt="3"/>
      <dgm:spPr/>
    </dgm:pt>
    <dgm:pt modelId="{4215194F-2C1D-41F5-9130-7901840B851A}" type="pres">
      <dgm:prSet presAssocID="{A57BD9A4-13AA-467D-AAC9-A9BA3E112D1D}" presName="connectorText" presStyleLbl="sibTrans2D1" presStyleIdx="1" presStyleCnt="3"/>
      <dgm:spPr/>
    </dgm:pt>
    <dgm:pt modelId="{1B2BFA46-60F9-4C2B-9712-847B2A530F7E}" type="pres">
      <dgm:prSet presAssocID="{D96B1665-C884-4851-B1DD-781E7F5533F8}" presName="node" presStyleLbl="node1" presStyleIdx="2" presStyleCnt="3" custScaleX="190311" custRadScaleRad="111111" custRadScaleInc="1818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02AE53-BB98-40CC-A4D2-4909C71B33DF}" type="pres">
      <dgm:prSet presAssocID="{A734DC31-3538-48E6-838E-B898E8899CF8}" presName="sibTrans" presStyleLbl="sibTrans2D1" presStyleIdx="2" presStyleCnt="3"/>
      <dgm:spPr/>
    </dgm:pt>
    <dgm:pt modelId="{7A6FE2EB-1BE7-462D-A17E-C02CA45B2726}" type="pres">
      <dgm:prSet presAssocID="{A734DC31-3538-48E6-838E-B898E8899CF8}" presName="connectorText" presStyleLbl="sibTrans2D1" presStyleIdx="2" presStyleCnt="3"/>
      <dgm:spPr/>
    </dgm:pt>
  </dgm:ptLst>
  <dgm:cxnLst>
    <dgm:cxn modelId="{A3997288-323A-4088-A212-F312080AA182}" type="presOf" srcId="{6C126E21-DEBE-46C7-AEF4-ED3DAAAC6528}" destId="{C924D27B-7A3F-4BC8-9576-A868838EE852}" srcOrd="0" destOrd="0" presId="urn:microsoft.com/office/officeart/2005/8/layout/cycle7"/>
    <dgm:cxn modelId="{D65AD5AB-DDC7-4EF5-B352-B34E976F4B71}" type="presOf" srcId="{D96B1665-C884-4851-B1DD-781E7F5533F8}" destId="{1B2BFA46-60F9-4C2B-9712-847B2A530F7E}" srcOrd="0" destOrd="0" presId="urn:microsoft.com/office/officeart/2005/8/layout/cycle7"/>
    <dgm:cxn modelId="{241697B1-7F40-4933-A62C-376064BB4199}" srcId="{31E8591B-51F2-4547-ACF7-2CAD50745F8F}" destId="{D96B1665-C884-4851-B1DD-781E7F5533F8}" srcOrd="2" destOrd="0" parTransId="{82B521BD-47A8-4DAC-9497-EE0124553C4B}" sibTransId="{A734DC31-3538-48E6-838E-B898E8899CF8}"/>
    <dgm:cxn modelId="{1F6A7AB0-F011-415D-ACFE-0D7FCB4F6F3E}" srcId="{31E8591B-51F2-4547-ACF7-2CAD50745F8F}" destId="{72694421-263E-4494-9CCE-0999BC6606CE}" srcOrd="0" destOrd="0" parTransId="{17CC83BC-019C-4966-8A24-3F7F58B36E8C}" sibTransId="{6C126E21-DEBE-46C7-AEF4-ED3DAAAC6528}"/>
    <dgm:cxn modelId="{02662B17-A11F-41EF-B7F6-0894593FA877}" type="presOf" srcId="{BEA6C4C2-499C-4837-B8E2-DC22AA3DFEC1}" destId="{F01BA8DB-6DE2-4F6E-9A68-2BEA5E89CF51}" srcOrd="0" destOrd="0" presId="urn:microsoft.com/office/officeart/2005/8/layout/cycle7"/>
    <dgm:cxn modelId="{4BC6D0CD-B864-4C42-86EA-682E5DF200A0}" type="presOf" srcId="{A57BD9A4-13AA-467D-AAC9-A9BA3E112D1D}" destId="{4215194F-2C1D-41F5-9130-7901840B851A}" srcOrd="1" destOrd="0" presId="urn:microsoft.com/office/officeart/2005/8/layout/cycle7"/>
    <dgm:cxn modelId="{CAABCA00-149C-4D0D-8B9E-0669D13C60EC}" type="presOf" srcId="{72694421-263E-4494-9CCE-0999BC6606CE}" destId="{B6B22634-30BD-43EB-9CCC-30C298B3233A}" srcOrd="0" destOrd="0" presId="urn:microsoft.com/office/officeart/2005/8/layout/cycle7"/>
    <dgm:cxn modelId="{0B64AB3D-1DCC-42B3-AB28-F5D93546BA04}" type="presOf" srcId="{A57BD9A4-13AA-467D-AAC9-A9BA3E112D1D}" destId="{29465F83-5CAD-4F4E-819B-B539294E733D}" srcOrd="0" destOrd="0" presId="urn:microsoft.com/office/officeart/2005/8/layout/cycle7"/>
    <dgm:cxn modelId="{990DB609-25D7-4CAE-98CD-A171D504163A}" type="presOf" srcId="{31E8591B-51F2-4547-ACF7-2CAD50745F8F}" destId="{FB92176F-0232-4B22-BB67-80EF05D8A407}" srcOrd="0" destOrd="0" presId="urn:microsoft.com/office/officeart/2005/8/layout/cycle7"/>
    <dgm:cxn modelId="{E68CE406-9E6A-4DF9-90C1-0DD91C14AD5E}" type="presOf" srcId="{6C126E21-DEBE-46C7-AEF4-ED3DAAAC6528}" destId="{2580DA39-545E-416A-B132-7D6340449D6B}" srcOrd="1" destOrd="0" presId="urn:microsoft.com/office/officeart/2005/8/layout/cycle7"/>
    <dgm:cxn modelId="{B53CBC23-974F-4430-BECF-D2826F646BEB}" srcId="{31E8591B-51F2-4547-ACF7-2CAD50745F8F}" destId="{BEA6C4C2-499C-4837-B8E2-DC22AA3DFEC1}" srcOrd="1" destOrd="0" parTransId="{C8C6DEEE-9F69-4EDF-9D14-9EC66F131C55}" sibTransId="{A57BD9A4-13AA-467D-AAC9-A9BA3E112D1D}"/>
    <dgm:cxn modelId="{D4E3967F-64F1-4990-A249-FE93CE276AAB}" type="presOf" srcId="{A734DC31-3538-48E6-838E-B898E8899CF8}" destId="{6302AE53-BB98-40CC-A4D2-4909C71B33DF}" srcOrd="0" destOrd="0" presId="urn:microsoft.com/office/officeart/2005/8/layout/cycle7"/>
    <dgm:cxn modelId="{A1EE36CB-E8CD-4AA8-8E67-2A242B1C3A94}" type="presOf" srcId="{A734DC31-3538-48E6-838E-B898E8899CF8}" destId="{7A6FE2EB-1BE7-462D-A17E-C02CA45B2726}" srcOrd="1" destOrd="0" presId="urn:microsoft.com/office/officeart/2005/8/layout/cycle7"/>
    <dgm:cxn modelId="{A0910EF0-E5BA-4C6A-B8B2-5D2C9B4818AD}" type="presParOf" srcId="{FB92176F-0232-4B22-BB67-80EF05D8A407}" destId="{B6B22634-30BD-43EB-9CCC-30C298B3233A}" srcOrd="0" destOrd="0" presId="urn:microsoft.com/office/officeart/2005/8/layout/cycle7"/>
    <dgm:cxn modelId="{81B8C2C4-8EF1-43E8-9501-261B97760E89}" type="presParOf" srcId="{FB92176F-0232-4B22-BB67-80EF05D8A407}" destId="{C924D27B-7A3F-4BC8-9576-A868838EE852}" srcOrd="1" destOrd="0" presId="urn:microsoft.com/office/officeart/2005/8/layout/cycle7"/>
    <dgm:cxn modelId="{D843215C-771C-4A9E-ABC0-F25CAAE84857}" type="presParOf" srcId="{C924D27B-7A3F-4BC8-9576-A868838EE852}" destId="{2580DA39-545E-416A-B132-7D6340449D6B}" srcOrd="0" destOrd="0" presId="urn:microsoft.com/office/officeart/2005/8/layout/cycle7"/>
    <dgm:cxn modelId="{4957C590-E0DF-42BD-A828-DB2488CC36C6}" type="presParOf" srcId="{FB92176F-0232-4B22-BB67-80EF05D8A407}" destId="{F01BA8DB-6DE2-4F6E-9A68-2BEA5E89CF51}" srcOrd="2" destOrd="0" presId="urn:microsoft.com/office/officeart/2005/8/layout/cycle7"/>
    <dgm:cxn modelId="{23247D3C-334C-4AFA-B665-33920F3501F7}" type="presParOf" srcId="{FB92176F-0232-4B22-BB67-80EF05D8A407}" destId="{29465F83-5CAD-4F4E-819B-B539294E733D}" srcOrd="3" destOrd="0" presId="urn:microsoft.com/office/officeart/2005/8/layout/cycle7"/>
    <dgm:cxn modelId="{0E6CC620-40D3-4EE8-A8FB-8DB4FCC7E2EE}" type="presParOf" srcId="{29465F83-5CAD-4F4E-819B-B539294E733D}" destId="{4215194F-2C1D-41F5-9130-7901840B851A}" srcOrd="0" destOrd="0" presId="urn:microsoft.com/office/officeart/2005/8/layout/cycle7"/>
    <dgm:cxn modelId="{E2132755-D8C0-44A4-AF7E-B8D862107D13}" type="presParOf" srcId="{FB92176F-0232-4B22-BB67-80EF05D8A407}" destId="{1B2BFA46-60F9-4C2B-9712-847B2A530F7E}" srcOrd="4" destOrd="0" presId="urn:microsoft.com/office/officeart/2005/8/layout/cycle7"/>
    <dgm:cxn modelId="{C9591E5E-8042-438C-98BE-1CCCD1D27542}" type="presParOf" srcId="{FB92176F-0232-4B22-BB67-80EF05D8A407}" destId="{6302AE53-BB98-40CC-A4D2-4909C71B33DF}" srcOrd="5" destOrd="0" presId="urn:microsoft.com/office/officeart/2005/8/layout/cycle7"/>
    <dgm:cxn modelId="{F44F5BF5-C0DD-4C27-909C-C9C492653B1B}" type="presParOf" srcId="{6302AE53-BB98-40CC-A4D2-4909C71B33DF}" destId="{7A6FE2EB-1BE7-462D-A17E-C02CA45B2726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B640AC-04B6-484B-B569-546EF3F32D4A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6151A7CD-2AC0-4A84-A640-C8B2B5363FA8}">
      <dgm:prSet phldrT="[Texte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65CB8C0E-60B7-49CA-9768-465A593F6CCA}" type="parTrans" cxnId="{912BFA57-2ABB-4BA7-ADEB-BE44BF7DE803}">
      <dgm:prSet/>
      <dgm:spPr/>
      <dgm:t>
        <a:bodyPr/>
        <a:lstStyle/>
        <a:p>
          <a:endParaRPr lang="fr-FR"/>
        </a:p>
      </dgm:t>
    </dgm:pt>
    <dgm:pt modelId="{BDF12884-7617-47FA-9B17-A1683B29449F}" type="sibTrans" cxnId="{912BFA57-2ABB-4BA7-ADEB-BE44BF7DE803}">
      <dgm:prSet/>
      <dgm:spPr/>
      <dgm:t>
        <a:bodyPr/>
        <a:lstStyle/>
        <a:p>
          <a:endParaRPr lang="fr-FR"/>
        </a:p>
      </dgm:t>
    </dgm:pt>
    <dgm:pt modelId="{39446664-184F-4FCA-B8D6-D69B877E31CE}">
      <dgm:prSet phldrT="[Texte]"/>
      <dgm:spPr/>
      <dgm:t>
        <a:bodyPr/>
        <a:lstStyle/>
        <a:p>
          <a:r>
            <a:rPr lang="fr-FR" dirty="0" smtClean="0"/>
            <a:t>Acquisition et insertion des données dans </a:t>
          </a:r>
          <a:r>
            <a:rPr lang="fr-FR" dirty="0" err="1" smtClean="0"/>
            <a:t>Hive</a:t>
          </a:r>
          <a:endParaRPr lang="fr-FR" dirty="0"/>
        </a:p>
      </dgm:t>
    </dgm:pt>
    <dgm:pt modelId="{A117DD9E-CE59-4899-8C06-335CEDEF722F}" type="parTrans" cxnId="{0BD345C0-7C75-4C98-BF5A-51839A6AA659}">
      <dgm:prSet/>
      <dgm:spPr/>
      <dgm:t>
        <a:bodyPr/>
        <a:lstStyle/>
        <a:p>
          <a:endParaRPr lang="fr-FR"/>
        </a:p>
      </dgm:t>
    </dgm:pt>
    <dgm:pt modelId="{502222F2-6D84-4B8C-91AC-B9EF911CA083}" type="sibTrans" cxnId="{0BD345C0-7C75-4C98-BF5A-51839A6AA659}">
      <dgm:prSet/>
      <dgm:spPr/>
      <dgm:t>
        <a:bodyPr/>
        <a:lstStyle/>
        <a:p>
          <a:endParaRPr lang="fr-FR"/>
        </a:p>
      </dgm:t>
    </dgm:pt>
    <dgm:pt modelId="{C4673A11-6D67-4A83-A0EE-882F528DA60E}">
      <dgm:prSet phldrT="[Texte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6664CBED-24E6-4EEC-A857-487F96AAE883}" type="parTrans" cxnId="{BC2C88B4-BEDC-410B-BAC2-6F9B3C156249}">
      <dgm:prSet/>
      <dgm:spPr/>
      <dgm:t>
        <a:bodyPr/>
        <a:lstStyle/>
        <a:p>
          <a:endParaRPr lang="fr-FR"/>
        </a:p>
      </dgm:t>
    </dgm:pt>
    <dgm:pt modelId="{D055C111-5BFE-4AA8-A747-73F8A51B27CD}" type="sibTrans" cxnId="{BC2C88B4-BEDC-410B-BAC2-6F9B3C156249}">
      <dgm:prSet/>
      <dgm:spPr/>
      <dgm:t>
        <a:bodyPr/>
        <a:lstStyle/>
        <a:p>
          <a:endParaRPr lang="fr-FR"/>
        </a:p>
      </dgm:t>
    </dgm:pt>
    <dgm:pt modelId="{360C3103-C73F-4921-A006-A5C487AA3161}">
      <dgm:prSet phldrT="[Texte]"/>
      <dgm:spPr/>
      <dgm:t>
        <a:bodyPr/>
        <a:lstStyle/>
        <a:p>
          <a:r>
            <a:rPr lang="fr-FR" dirty="0" err="1" smtClean="0"/>
            <a:t>Préprocessing</a:t>
          </a:r>
          <a:r>
            <a:rPr lang="fr-FR" dirty="0" smtClean="0"/>
            <a:t>  </a:t>
          </a:r>
          <a:endParaRPr lang="fr-FR" dirty="0"/>
        </a:p>
      </dgm:t>
    </dgm:pt>
    <dgm:pt modelId="{DD7C27C4-F901-44A0-9DEA-AE8A2B29910C}" type="parTrans" cxnId="{AF2C5D45-F03B-4E5F-B534-85760481067F}">
      <dgm:prSet/>
      <dgm:spPr/>
      <dgm:t>
        <a:bodyPr/>
        <a:lstStyle/>
        <a:p>
          <a:endParaRPr lang="fr-FR"/>
        </a:p>
      </dgm:t>
    </dgm:pt>
    <dgm:pt modelId="{490FD103-DB42-4EC4-86D1-A0BBCC4C8B6C}" type="sibTrans" cxnId="{AF2C5D45-F03B-4E5F-B534-85760481067F}">
      <dgm:prSet/>
      <dgm:spPr/>
      <dgm:t>
        <a:bodyPr/>
        <a:lstStyle/>
        <a:p>
          <a:endParaRPr lang="fr-FR"/>
        </a:p>
      </dgm:t>
    </dgm:pt>
    <dgm:pt modelId="{5F3E85E8-62C6-4478-955D-00E868033AF3}">
      <dgm:prSet phldrT="[Texte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605BA2C4-04E6-45EE-BFFC-D1EDEA5DBFC0}" type="parTrans" cxnId="{7C4F6453-10E2-48FF-8D7D-CA931E4BCA38}">
      <dgm:prSet/>
      <dgm:spPr/>
      <dgm:t>
        <a:bodyPr/>
        <a:lstStyle/>
        <a:p>
          <a:endParaRPr lang="fr-FR"/>
        </a:p>
      </dgm:t>
    </dgm:pt>
    <dgm:pt modelId="{99379B90-88BB-4814-8D23-5E1F37D5B17C}" type="sibTrans" cxnId="{7C4F6453-10E2-48FF-8D7D-CA931E4BCA38}">
      <dgm:prSet/>
      <dgm:spPr/>
      <dgm:t>
        <a:bodyPr/>
        <a:lstStyle/>
        <a:p>
          <a:endParaRPr lang="fr-FR"/>
        </a:p>
      </dgm:t>
    </dgm:pt>
    <dgm:pt modelId="{A93D36BC-63A1-4AFC-BE47-C58CF7AAEDF1}">
      <dgm:prSet phldrT="[Texte]"/>
      <dgm:spPr/>
      <dgm:t>
        <a:bodyPr/>
        <a:lstStyle/>
        <a:p>
          <a:r>
            <a:rPr lang="fr-FR" dirty="0" smtClean="0"/>
            <a:t>Ingestion et </a:t>
          </a:r>
          <a:r>
            <a:rPr lang="fr-FR" dirty="0" err="1" smtClean="0"/>
            <a:t>clustérisation</a:t>
          </a:r>
          <a:r>
            <a:rPr lang="fr-FR" dirty="0" smtClean="0"/>
            <a:t> </a:t>
          </a:r>
          <a:endParaRPr lang="fr-FR" dirty="0"/>
        </a:p>
      </dgm:t>
    </dgm:pt>
    <dgm:pt modelId="{F3A8E5B6-E525-4BFB-B2B4-F1ABF2507F1D}" type="parTrans" cxnId="{B46AFC27-E7ED-4BB2-983E-F84B6E3B421A}">
      <dgm:prSet/>
      <dgm:spPr/>
      <dgm:t>
        <a:bodyPr/>
        <a:lstStyle/>
        <a:p>
          <a:endParaRPr lang="fr-FR"/>
        </a:p>
      </dgm:t>
    </dgm:pt>
    <dgm:pt modelId="{16A54745-AD96-4218-9D02-21E3021B8737}" type="sibTrans" cxnId="{B46AFC27-E7ED-4BB2-983E-F84B6E3B421A}">
      <dgm:prSet/>
      <dgm:spPr/>
      <dgm:t>
        <a:bodyPr/>
        <a:lstStyle/>
        <a:p>
          <a:endParaRPr lang="fr-FR"/>
        </a:p>
      </dgm:t>
    </dgm:pt>
    <dgm:pt modelId="{B4391FD4-92DC-4CFF-96CB-98DBB2E7DE80}" type="pres">
      <dgm:prSet presAssocID="{ABB640AC-04B6-484B-B569-546EF3F32D4A}" presName="linearFlow" presStyleCnt="0">
        <dgm:presLayoutVars>
          <dgm:dir/>
          <dgm:animLvl val="lvl"/>
          <dgm:resizeHandles val="exact"/>
        </dgm:presLayoutVars>
      </dgm:prSet>
      <dgm:spPr/>
    </dgm:pt>
    <dgm:pt modelId="{CDB800B1-780B-495D-BCB9-ACD72321C3CE}" type="pres">
      <dgm:prSet presAssocID="{6151A7CD-2AC0-4A84-A640-C8B2B5363FA8}" presName="composite" presStyleCnt="0"/>
      <dgm:spPr/>
    </dgm:pt>
    <dgm:pt modelId="{66AEBB7C-4B2C-4966-A833-B6DDA54346C2}" type="pres">
      <dgm:prSet presAssocID="{6151A7CD-2AC0-4A84-A640-C8B2B5363FA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DF37C4F-1DCC-4EBA-9A44-900C722E32F6}" type="pres">
      <dgm:prSet presAssocID="{6151A7CD-2AC0-4A84-A640-C8B2B5363FA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80E2F7-289A-4E51-9873-57C348B36F7C}" type="pres">
      <dgm:prSet presAssocID="{BDF12884-7617-47FA-9B17-A1683B29449F}" presName="sp" presStyleCnt="0"/>
      <dgm:spPr/>
    </dgm:pt>
    <dgm:pt modelId="{FACC58B8-58A3-4252-AD27-F598A12AD617}" type="pres">
      <dgm:prSet presAssocID="{C4673A11-6D67-4A83-A0EE-882F528DA60E}" presName="composite" presStyleCnt="0"/>
      <dgm:spPr/>
    </dgm:pt>
    <dgm:pt modelId="{1CFE33BF-9D2B-4076-A712-85943BFA9F63}" type="pres">
      <dgm:prSet presAssocID="{C4673A11-6D67-4A83-A0EE-882F528DA60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05391D1-CAA9-456A-A528-7EA03449B063}" type="pres">
      <dgm:prSet presAssocID="{C4673A11-6D67-4A83-A0EE-882F528DA60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150D7E-6D69-4B61-94AC-66F4C314392C}" type="pres">
      <dgm:prSet presAssocID="{D055C111-5BFE-4AA8-A747-73F8A51B27CD}" presName="sp" presStyleCnt="0"/>
      <dgm:spPr/>
    </dgm:pt>
    <dgm:pt modelId="{A30E611C-7CBE-4DE0-BE75-B10760EC7CFA}" type="pres">
      <dgm:prSet presAssocID="{5F3E85E8-62C6-4478-955D-00E868033AF3}" presName="composite" presStyleCnt="0"/>
      <dgm:spPr/>
    </dgm:pt>
    <dgm:pt modelId="{5C702009-4108-4E30-AA9C-C7B4460F2623}" type="pres">
      <dgm:prSet presAssocID="{5F3E85E8-62C6-4478-955D-00E868033AF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2F99137-B590-4A43-B90A-1614BA75F52B}" type="pres">
      <dgm:prSet presAssocID="{5F3E85E8-62C6-4478-955D-00E868033AF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EE28765-5B1A-40A2-9295-B1AC09E65150}" type="presOf" srcId="{6151A7CD-2AC0-4A84-A640-C8B2B5363FA8}" destId="{66AEBB7C-4B2C-4966-A833-B6DDA54346C2}" srcOrd="0" destOrd="0" presId="urn:microsoft.com/office/officeart/2005/8/layout/chevron2"/>
    <dgm:cxn modelId="{0BD345C0-7C75-4C98-BF5A-51839A6AA659}" srcId="{6151A7CD-2AC0-4A84-A640-C8B2B5363FA8}" destId="{39446664-184F-4FCA-B8D6-D69B877E31CE}" srcOrd="0" destOrd="0" parTransId="{A117DD9E-CE59-4899-8C06-335CEDEF722F}" sibTransId="{502222F2-6D84-4B8C-91AC-B9EF911CA083}"/>
    <dgm:cxn modelId="{B46AFC27-E7ED-4BB2-983E-F84B6E3B421A}" srcId="{5F3E85E8-62C6-4478-955D-00E868033AF3}" destId="{A93D36BC-63A1-4AFC-BE47-C58CF7AAEDF1}" srcOrd="0" destOrd="0" parTransId="{F3A8E5B6-E525-4BFB-B2B4-F1ABF2507F1D}" sibTransId="{16A54745-AD96-4218-9D02-21E3021B8737}"/>
    <dgm:cxn modelId="{57E483BD-02A2-4E97-83C5-888E86B359D1}" type="presOf" srcId="{360C3103-C73F-4921-A006-A5C487AA3161}" destId="{D05391D1-CAA9-456A-A528-7EA03449B063}" srcOrd="0" destOrd="0" presId="urn:microsoft.com/office/officeart/2005/8/layout/chevron2"/>
    <dgm:cxn modelId="{9D8821EB-612B-4E67-9126-575581081851}" type="presOf" srcId="{A93D36BC-63A1-4AFC-BE47-C58CF7AAEDF1}" destId="{42F99137-B590-4A43-B90A-1614BA75F52B}" srcOrd="0" destOrd="0" presId="urn:microsoft.com/office/officeart/2005/8/layout/chevron2"/>
    <dgm:cxn modelId="{B18FFEB4-442A-4808-B6C7-69EA794CA6CF}" type="presOf" srcId="{39446664-184F-4FCA-B8D6-D69B877E31CE}" destId="{2DF37C4F-1DCC-4EBA-9A44-900C722E32F6}" srcOrd="0" destOrd="0" presId="urn:microsoft.com/office/officeart/2005/8/layout/chevron2"/>
    <dgm:cxn modelId="{C8737F0B-D78D-4F49-913F-42911586FF08}" type="presOf" srcId="{C4673A11-6D67-4A83-A0EE-882F528DA60E}" destId="{1CFE33BF-9D2B-4076-A712-85943BFA9F63}" srcOrd="0" destOrd="0" presId="urn:microsoft.com/office/officeart/2005/8/layout/chevron2"/>
    <dgm:cxn modelId="{912BFA57-2ABB-4BA7-ADEB-BE44BF7DE803}" srcId="{ABB640AC-04B6-484B-B569-546EF3F32D4A}" destId="{6151A7CD-2AC0-4A84-A640-C8B2B5363FA8}" srcOrd="0" destOrd="0" parTransId="{65CB8C0E-60B7-49CA-9768-465A593F6CCA}" sibTransId="{BDF12884-7617-47FA-9B17-A1683B29449F}"/>
    <dgm:cxn modelId="{CFAC8A13-326A-434C-9C54-F6929C4CB8F7}" type="presOf" srcId="{5F3E85E8-62C6-4478-955D-00E868033AF3}" destId="{5C702009-4108-4E30-AA9C-C7B4460F2623}" srcOrd="0" destOrd="0" presId="urn:microsoft.com/office/officeart/2005/8/layout/chevron2"/>
    <dgm:cxn modelId="{EF18BC77-0CC4-47B7-A16D-A901F9E0E156}" type="presOf" srcId="{ABB640AC-04B6-484B-B569-546EF3F32D4A}" destId="{B4391FD4-92DC-4CFF-96CB-98DBB2E7DE80}" srcOrd="0" destOrd="0" presId="urn:microsoft.com/office/officeart/2005/8/layout/chevron2"/>
    <dgm:cxn modelId="{BC2C88B4-BEDC-410B-BAC2-6F9B3C156249}" srcId="{ABB640AC-04B6-484B-B569-546EF3F32D4A}" destId="{C4673A11-6D67-4A83-A0EE-882F528DA60E}" srcOrd="1" destOrd="0" parTransId="{6664CBED-24E6-4EEC-A857-487F96AAE883}" sibTransId="{D055C111-5BFE-4AA8-A747-73F8A51B27CD}"/>
    <dgm:cxn modelId="{AF2C5D45-F03B-4E5F-B534-85760481067F}" srcId="{C4673A11-6D67-4A83-A0EE-882F528DA60E}" destId="{360C3103-C73F-4921-A006-A5C487AA3161}" srcOrd="0" destOrd="0" parTransId="{DD7C27C4-F901-44A0-9DEA-AE8A2B29910C}" sibTransId="{490FD103-DB42-4EC4-86D1-A0BBCC4C8B6C}"/>
    <dgm:cxn modelId="{7C4F6453-10E2-48FF-8D7D-CA931E4BCA38}" srcId="{ABB640AC-04B6-484B-B569-546EF3F32D4A}" destId="{5F3E85E8-62C6-4478-955D-00E868033AF3}" srcOrd="2" destOrd="0" parTransId="{605BA2C4-04E6-45EE-BFFC-D1EDEA5DBFC0}" sibTransId="{99379B90-88BB-4814-8D23-5E1F37D5B17C}"/>
    <dgm:cxn modelId="{F4C2E627-FE8F-479B-B6EC-41B78D7B2F06}" type="presParOf" srcId="{B4391FD4-92DC-4CFF-96CB-98DBB2E7DE80}" destId="{CDB800B1-780B-495D-BCB9-ACD72321C3CE}" srcOrd="0" destOrd="0" presId="urn:microsoft.com/office/officeart/2005/8/layout/chevron2"/>
    <dgm:cxn modelId="{0E1D0431-FDFC-4045-92EF-F8BD11DBB215}" type="presParOf" srcId="{CDB800B1-780B-495D-BCB9-ACD72321C3CE}" destId="{66AEBB7C-4B2C-4966-A833-B6DDA54346C2}" srcOrd="0" destOrd="0" presId="urn:microsoft.com/office/officeart/2005/8/layout/chevron2"/>
    <dgm:cxn modelId="{2A93EE7D-ABC0-485D-B5AF-CDA3880F73C8}" type="presParOf" srcId="{CDB800B1-780B-495D-BCB9-ACD72321C3CE}" destId="{2DF37C4F-1DCC-4EBA-9A44-900C722E32F6}" srcOrd="1" destOrd="0" presId="urn:microsoft.com/office/officeart/2005/8/layout/chevron2"/>
    <dgm:cxn modelId="{309B7345-3B7B-44C1-9239-1FF16C3EA9C4}" type="presParOf" srcId="{B4391FD4-92DC-4CFF-96CB-98DBB2E7DE80}" destId="{4C80E2F7-289A-4E51-9873-57C348B36F7C}" srcOrd="1" destOrd="0" presId="urn:microsoft.com/office/officeart/2005/8/layout/chevron2"/>
    <dgm:cxn modelId="{61C42C5B-CC53-4505-B04F-4443C7D3E0E5}" type="presParOf" srcId="{B4391FD4-92DC-4CFF-96CB-98DBB2E7DE80}" destId="{FACC58B8-58A3-4252-AD27-F598A12AD617}" srcOrd="2" destOrd="0" presId="urn:microsoft.com/office/officeart/2005/8/layout/chevron2"/>
    <dgm:cxn modelId="{7229D9C5-2372-408F-ABD3-25A8CC60184A}" type="presParOf" srcId="{FACC58B8-58A3-4252-AD27-F598A12AD617}" destId="{1CFE33BF-9D2B-4076-A712-85943BFA9F63}" srcOrd="0" destOrd="0" presId="urn:microsoft.com/office/officeart/2005/8/layout/chevron2"/>
    <dgm:cxn modelId="{6236C5D8-989B-458B-85A2-0AF4193496AE}" type="presParOf" srcId="{FACC58B8-58A3-4252-AD27-F598A12AD617}" destId="{D05391D1-CAA9-456A-A528-7EA03449B063}" srcOrd="1" destOrd="0" presId="urn:microsoft.com/office/officeart/2005/8/layout/chevron2"/>
    <dgm:cxn modelId="{60D76CF9-CAF2-4FC9-B434-9D8B05D9281D}" type="presParOf" srcId="{B4391FD4-92DC-4CFF-96CB-98DBB2E7DE80}" destId="{71150D7E-6D69-4B61-94AC-66F4C314392C}" srcOrd="3" destOrd="0" presId="urn:microsoft.com/office/officeart/2005/8/layout/chevron2"/>
    <dgm:cxn modelId="{2BA7B85F-5102-4C04-8366-1CEF928E1D12}" type="presParOf" srcId="{B4391FD4-92DC-4CFF-96CB-98DBB2E7DE80}" destId="{A30E611C-7CBE-4DE0-BE75-B10760EC7CFA}" srcOrd="4" destOrd="0" presId="urn:microsoft.com/office/officeart/2005/8/layout/chevron2"/>
    <dgm:cxn modelId="{6795CED5-E71B-4FA0-8FFA-D48E66D8D4E0}" type="presParOf" srcId="{A30E611C-7CBE-4DE0-BE75-B10760EC7CFA}" destId="{5C702009-4108-4E30-AA9C-C7B4460F2623}" srcOrd="0" destOrd="0" presId="urn:microsoft.com/office/officeart/2005/8/layout/chevron2"/>
    <dgm:cxn modelId="{B3A80FE1-210F-4D60-BD9A-55DAE097760C}" type="presParOf" srcId="{A30E611C-7CBE-4DE0-BE75-B10760EC7CFA}" destId="{42F99137-B590-4A43-B90A-1614BA75F52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B640AC-04B6-484B-B569-546EF3F32D4A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6151A7CD-2AC0-4A84-A640-C8B2B5363FA8}">
      <dgm:prSet phldrT="[Texte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65CB8C0E-60B7-49CA-9768-465A593F6CCA}" type="parTrans" cxnId="{912BFA57-2ABB-4BA7-ADEB-BE44BF7DE803}">
      <dgm:prSet/>
      <dgm:spPr/>
      <dgm:t>
        <a:bodyPr/>
        <a:lstStyle/>
        <a:p>
          <a:endParaRPr lang="fr-FR"/>
        </a:p>
      </dgm:t>
    </dgm:pt>
    <dgm:pt modelId="{BDF12884-7617-47FA-9B17-A1683B29449F}" type="sibTrans" cxnId="{912BFA57-2ABB-4BA7-ADEB-BE44BF7DE803}">
      <dgm:prSet/>
      <dgm:spPr/>
      <dgm:t>
        <a:bodyPr/>
        <a:lstStyle/>
        <a:p>
          <a:endParaRPr lang="fr-FR"/>
        </a:p>
      </dgm:t>
    </dgm:pt>
    <dgm:pt modelId="{39446664-184F-4FCA-B8D6-D69B877E31CE}">
      <dgm:prSet phldrT="[Texte]"/>
      <dgm:spPr/>
      <dgm:t>
        <a:bodyPr/>
        <a:lstStyle/>
        <a:p>
          <a:r>
            <a:rPr lang="fr-FR" dirty="0" smtClean="0"/>
            <a:t>Découpage et structuration de l’interface</a:t>
          </a:r>
          <a:endParaRPr lang="fr-FR" dirty="0"/>
        </a:p>
      </dgm:t>
    </dgm:pt>
    <dgm:pt modelId="{A117DD9E-CE59-4899-8C06-335CEDEF722F}" type="parTrans" cxnId="{0BD345C0-7C75-4C98-BF5A-51839A6AA659}">
      <dgm:prSet/>
      <dgm:spPr/>
      <dgm:t>
        <a:bodyPr/>
        <a:lstStyle/>
        <a:p>
          <a:endParaRPr lang="fr-FR"/>
        </a:p>
      </dgm:t>
    </dgm:pt>
    <dgm:pt modelId="{502222F2-6D84-4B8C-91AC-B9EF911CA083}" type="sibTrans" cxnId="{0BD345C0-7C75-4C98-BF5A-51839A6AA659}">
      <dgm:prSet/>
      <dgm:spPr/>
      <dgm:t>
        <a:bodyPr/>
        <a:lstStyle/>
        <a:p>
          <a:endParaRPr lang="fr-FR"/>
        </a:p>
      </dgm:t>
    </dgm:pt>
    <dgm:pt modelId="{C4673A11-6D67-4A83-A0EE-882F528DA60E}">
      <dgm:prSet phldrT="[Texte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6664CBED-24E6-4EEC-A857-487F96AAE883}" type="parTrans" cxnId="{BC2C88B4-BEDC-410B-BAC2-6F9B3C156249}">
      <dgm:prSet/>
      <dgm:spPr/>
      <dgm:t>
        <a:bodyPr/>
        <a:lstStyle/>
        <a:p>
          <a:endParaRPr lang="fr-FR"/>
        </a:p>
      </dgm:t>
    </dgm:pt>
    <dgm:pt modelId="{D055C111-5BFE-4AA8-A747-73F8A51B27CD}" type="sibTrans" cxnId="{BC2C88B4-BEDC-410B-BAC2-6F9B3C156249}">
      <dgm:prSet/>
      <dgm:spPr/>
      <dgm:t>
        <a:bodyPr/>
        <a:lstStyle/>
        <a:p>
          <a:endParaRPr lang="fr-FR"/>
        </a:p>
      </dgm:t>
    </dgm:pt>
    <dgm:pt modelId="{360C3103-C73F-4921-A006-A5C487AA3161}">
      <dgm:prSet phldrT="[Texte]"/>
      <dgm:spPr/>
      <dgm:t>
        <a:bodyPr/>
        <a:lstStyle/>
        <a:p>
          <a:r>
            <a:rPr lang="fr-FR" dirty="0" smtClean="0"/>
            <a:t>Affichage graphique des données   </a:t>
          </a:r>
          <a:endParaRPr lang="fr-FR" dirty="0"/>
        </a:p>
      </dgm:t>
    </dgm:pt>
    <dgm:pt modelId="{DD7C27C4-F901-44A0-9DEA-AE8A2B29910C}" type="parTrans" cxnId="{AF2C5D45-F03B-4E5F-B534-85760481067F}">
      <dgm:prSet/>
      <dgm:spPr/>
      <dgm:t>
        <a:bodyPr/>
        <a:lstStyle/>
        <a:p>
          <a:endParaRPr lang="fr-FR"/>
        </a:p>
      </dgm:t>
    </dgm:pt>
    <dgm:pt modelId="{490FD103-DB42-4EC4-86D1-A0BBCC4C8B6C}" type="sibTrans" cxnId="{AF2C5D45-F03B-4E5F-B534-85760481067F}">
      <dgm:prSet/>
      <dgm:spPr/>
      <dgm:t>
        <a:bodyPr/>
        <a:lstStyle/>
        <a:p>
          <a:endParaRPr lang="fr-FR"/>
        </a:p>
      </dgm:t>
    </dgm:pt>
    <dgm:pt modelId="{5F3E85E8-62C6-4478-955D-00E868033AF3}">
      <dgm:prSet phldrT="[Texte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605BA2C4-04E6-45EE-BFFC-D1EDEA5DBFC0}" type="parTrans" cxnId="{7C4F6453-10E2-48FF-8D7D-CA931E4BCA38}">
      <dgm:prSet/>
      <dgm:spPr/>
      <dgm:t>
        <a:bodyPr/>
        <a:lstStyle/>
        <a:p>
          <a:endParaRPr lang="fr-FR"/>
        </a:p>
      </dgm:t>
    </dgm:pt>
    <dgm:pt modelId="{99379B90-88BB-4814-8D23-5E1F37D5B17C}" type="sibTrans" cxnId="{7C4F6453-10E2-48FF-8D7D-CA931E4BCA38}">
      <dgm:prSet/>
      <dgm:spPr/>
      <dgm:t>
        <a:bodyPr/>
        <a:lstStyle/>
        <a:p>
          <a:endParaRPr lang="fr-FR"/>
        </a:p>
      </dgm:t>
    </dgm:pt>
    <dgm:pt modelId="{A93D36BC-63A1-4AFC-BE47-C58CF7AAEDF1}">
      <dgm:prSet phldrT="[Texte]"/>
      <dgm:spPr/>
      <dgm:t>
        <a:bodyPr/>
        <a:lstStyle/>
        <a:p>
          <a:r>
            <a:rPr lang="fr-FR" dirty="0" smtClean="0"/>
            <a:t>Comparaison entre </a:t>
          </a:r>
          <a:r>
            <a:rPr lang="fr-FR" dirty="0" err="1" smtClean="0"/>
            <a:t>Hive</a:t>
          </a:r>
          <a:r>
            <a:rPr lang="fr-FR" dirty="0" smtClean="0"/>
            <a:t> et </a:t>
          </a:r>
          <a:r>
            <a:rPr lang="fr-FR" dirty="0" err="1" smtClean="0"/>
            <a:t>Hbase</a:t>
          </a:r>
          <a:r>
            <a:rPr lang="fr-FR" dirty="0" smtClean="0"/>
            <a:t>  </a:t>
          </a:r>
          <a:endParaRPr lang="fr-FR" dirty="0"/>
        </a:p>
      </dgm:t>
    </dgm:pt>
    <dgm:pt modelId="{F3A8E5B6-E525-4BFB-B2B4-F1ABF2507F1D}" type="parTrans" cxnId="{B46AFC27-E7ED-4BB2-983E-F84B6E3B421A}">
      <dgm:prSet/>
      <dgm:spPr/>
      <dgm:t>
        <a:bodyPr/>
        <a:lstStyle/>
        <a:p>
          <a:endParaRPr lang="fr-FR"/>
        </a:p>
      </dgm:t>
    </dgm:pt>
    <dgm:pt modelId="{16A54745-AD96-4218-9D02-21E3021B8737}" type="sibTrans" cxnId="{B46AFC27-E7ED-4BB2-983E-F84B6E3B421A}">
      <dgm:prSet/>
      <dgm:spPr/>
      <dgm:t>
        <a:bodyPr/>
        <a:lstStyle/>
        <a:p>
          <a:endParaRPr lang="fr-FR"/>
        </a:p>
      </dgm:t>
    </dgm:pt>
    <dgm:pt modelId="{B4391FD4-92DC-4CFF-96CB-98DBB2E7DE80}" type="pres">
      <dgm:prSet presAssocID="{ABB640AC-04B6-484B-B569-546EF3F32D4A}" presName="linearFlow" presStyleCnt="0">
        <dgm:presLayoutVars>
          <dgm:dir/>
          <dgm:animLvl val="lvl"/>
          <dgm:resizeHandles val="exact"/>
        </dgm:presLayoutVars>
      </dgm:prSet>
      <dgm:spPr/>
    </dgm:pt>
    <dgm:pt modelId="{CDB800B1-780B-495D-BCB9-ACD72321C3CE}" type="pres">
      <dgm:prSet presAssocID="{6151A7CD-2AC0-4A84-A640-C8B2B5363FA8}" presName="composite" presStyleCnt="0"/>
      <dgm:spPr/>
    </dgm:pt>
    <dgm:pt modelId="{66AEBB7C-4B2C-4966-A833-B6DDA54346C2}" type="pres">
      <dgm:prSet presAssocID="{6151A7CD-2AC0-4A84-A640-C8B2B5363FA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DF37C4F-1DCC-4EBA-9A44-900C722E32F6}" type="pres">
      <dgm:prSet presAssocID="{6151A7CD-2AC0-4A84-A640-C8B2B5363FA8}" presName="descendantText" presStyleLbl="alignAcc1" presStyleIdx="0" presStyleCnt="3" custLinFactNeighborX="-143" custLinFactNeighborY="73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80E2F7-289A-4E51-9873-57C348B36F7C}" type="pres">
      <dgm:prSet presAssocID="{BDF12884-7617-47FA-9B17-A1683B29449F}" presName="sp" presStyleCnt="0"/>
      <dgm:spPr/>
    </dgm:pt>
    <dgm:pt modelId="{FACC58B8-58A3-4252-AD27-F598A12AD617}" type="pres">
      <dgm:prSet presAssocID="{C4673A11-6D67-4A83-A0EE-882F528DA60E}" presName="composite" presStyleCnt="0"/>
      <dgm:spPr/>
    </dgm:pt>
    <dgm:pt modelId="{1CFE33BF-9D2B-4076-A712-85943BFA9F63}" type="pres">
      <dgm:prSet presAssocID="{C4673A11-6D67-4A83-A0EE-882F528DA60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05391D1-CAA9-456A-A528-7EA03449B063}" type="pres">
      <dgm:prSet presAssocID="{C4673A11-6D67-4A83-A0EE-882F528DA60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150D7E-6D69-4B61-94AC-66F4C314392C}" type="pres">
      <dgm:prSet presAssocID="{D055C111-5BFE-4AA8-A747-73F8A51B27CD}" presName="sp" presStyleCnt="0"/>
      <dgm:spPr/>
    </dgm:pt>
    <dgm:pt modelId="{A30E611C-7CBE-4DE0-BE75-B10760EC7CFA}" type="pres">
      <dgm:prSet presAssocID="{5F3E85E8-62C6-4478-955D-00E868033AF3}" presName="composite" presStyleCnt="0"/>
      <dgm:spPr/>
    </dgm:pt>
    <dgm:pt modelId="{5C702009-4108-4E30-AA9C-C7B4460F2623}" type="pres">
      <dgm:prSet presAssocID="{5F3E85E8-62C6-4478-955D-00E868033AF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2F99137-B590-4A43-B90A-1614BA75F52B}" type="pres">
      <dgm:prSet presAssocID="{5F3E85E8-62C6-4478-955D-00E868033AF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CB250E7-EB5E-43B0-ADD5-2F05566B50E3}" type="presOf" srcId="{5F3E85E8-62C6-4478-955D-00E868033AF3}" destId="{5C702009-4108-4E30-AA9C-C7B4460F2623}" srcOrd="0" destOrd="0" presId="urn:microsoft.com/office/officeart/2005/8/layout/chevron2"/>
    <dgm:cxn modelId="{405A6FA8-EE82-4242-A850-45699F7EC656}" type="presOf" srcId="{360C3103-C73F-4921-A006-A5C487AA3161}" destId="{D05391D1-CAA9-456A-A528-7EA03449B063}" srcOrd="0" destOrd="0" presId="urn:microsoft.com/office/officeart/2005/8/layout/chevron2"/>
    <dgm:cxn modelId="{6B5FFE5C-DE1A-4E1D-8D64-217D4E82F59D}" type="presOf" srcId="{39446664-184F-4FCA-B8D6-D69B877E31CE}" destId="{2DF37C4F-1DCC-4EBA-9A44-900C722E32F6}" srcOrd="0" destOrd="0" presId="urn:microsoft.com/office/officeart/2005/8/layout/chevron2"/>
    <dgm:cxn modelId="{912BFA57-2ABB-4BA7-ADEB-BE44BF7DE803}" srcId="{ABB640AC-04B6-484B-B569-546EF3F32D4A}" destId="{6151A7CD-2AC0-4A84-A640-C8B2B5363FA8}" srcOrd="0" destOrd="0" parTransId="{65CB8C0E-60B7-49CA-9768-465A593F6CCA}" sibTransId="{BDF12884-7617-47FA-9B17-A1683B29449F}"/>
    <dgm:cxn modelId="{B46AFC27-E7ED-4BB2-983E-F84B6E3B421A}" srcId="{5F3E85E8-62C6-4478-955D-00E868033AF3}" destId="{A93D36BC-63A1-4AFC-BE47-C58CF7AAEDF1}" srcOrd="0" destOrd="0" parTransId="{F3A8E5B6-E525-4BFB-B2B4-F1ABF2507F1D}" sibTransId="{16A54745-AD96-4218-9D02-21E3021B8737}"/>
    <dgm:cxn modelId="{7C4F6453-10E2-48FF-8D7D-CA931E4BCA38}" srcId="{ABB640AC-04B6-484B-B569-546EF3F32D4A}" destId="{5F3E85E8-62C6-4478-955D-00E868033AF3}" srcOrd="2" destOrd="0" parTransId="{605BA2C4-04E6-45EE-BFFC-D1EDEA5DBFC0}" sibTransId="{99379B90-88BB-4814-8D23-5E1F37D5B17C}"/>
    <dgm:cxn modelId="{C40560D9-C66F-4A5A-BED9-ADC05B63300C}" type="presOf" srcId="{6151A7CD-2AC0-4A84-A640-C8B2B5363FA8}" destId="{66AEBB7C-4B2C-4966-A833-B6DDA54346C2}" srcOrd="0" destOrd="0" presId="urn:microsoft.com/office/officeart/2005/8/layout/chevron2"/>
    <dgm:cxn modelId="{95EF57E2-E42F-4FAA-9A00-BE39BECC0CE5}" type="presOf" srcId="{C4673A11-6D67-4A83-A0EE-882F528DA60E}" destId="{1CFE33BF-9D2B-4076-A712-85943BFA9F63}" srcOrd="0" destOrd="0" presId="urn:microsoft.com/office/officeart/2005/8/layout/chevron2"/>
    <dgm:cxn modelId="{01BB7B61-C477-4694-B0B6-52F9CB823481}" type="presOf" srcId="{A93D36BC-63A1-4AFC-BE47-C58CF7AAEDF1}" destId="{42F99137-B590-4A43-B90A-1614BA75F52B}" srcOrd="0" destOrd="0" presId="urn:microsoft.com/office/officeart/2005/8/layout/chevron2"/>
    <dgm:cxn modelId="{AF2C5D45-F03B-4E5F-B534-85760481067F}" srcId="{C4673A11-6D67-4A83-A0EE-882F528DA60E}" destId="{360C3103-C73F-4921-A006-A5C487AA3161}" srcOrd="0" destOrd="0" parTransId="{DD7C27C4-F901-44A0-9DEA-AE8A2B29910C}" sibTransId="{490FD103-DB42-4EC4-86D1-A0BBCC4C8B6C}"/>
    <dgm:cxn modelId="{0BD345C0-7C75-4C98-BF5A-51839A6AA659}" srcId="{6151A7CD-2AC0-4A84-A640-C8B2B5363FA8}" destId="{39446664-184F-4FCA-B8D6-D69B877E31CE}" srcOrd="0" destOrd="0" parTransId="{A117DD9E-CE59-4899-8C06-335CEDEF722F}" sibTransId="{502222F2-6D84-4B8C-91AC-B9EF911CA083}"/>
    <dgm:cxn modelId="{0F11EB01-434F-4CF7-8240-F88D9C90BCDF}" type="presOf" srcId="{ABB640AC-04B6-484B-B569-546EF3F32D4A}" destId="{B4391FD4-92DC-4CFF-96CB-98DBB2E7DE80}" srcOrd="0" destOrd="0" presId="urn:microsoft.com/office/officeart/2005/8/layout/chevron2"/>
    <dgm:cxn modelId="{BC2C88B4-BEDC-410B-BAC2-6F9B3C156249}" srcId="{ABB640AC-04B6-484B-B569-546EF3F32D4A}" destId="{C4673A11-6D67-4A83-A0EE-882F528DA60E}" srcOrd="1" destOrd="0" parTransId="{6664CBED-24E6-4EEC-A857-487F96AAE883}" sibTransId="{D055C111-5BFE-4AA8-A747-73F8A51B27CD}"/>
    <dgm:cxn modelId="{9EB25ABC-034C-4E16-AC1C-AB495F27E0ED}" type="presParOf" srcId="{B4391FD4-92DC-4CFF-96CB-98DBB2E7DE80}" destId="{CDB800B1-780B-495D-BCB9-ACD72321C3CE}" srcOrd="0" destOrd="0" presId="urn:microsoft.com/office/officeart/2005/8/layout/chevron2"/>
    <dgm:cxn modelId="{8C29FCC2-A15A-4878-A69D-96C0D680CACA}" type="presParOf" srcId="{CDB800B1-780B-495D-BCB9-ACD72321C3CE}" destId="{66AEBB7C-4B2C-4966-A833-B6DDA54346C2}" srcOrd="0" destOrd="0" presId="urn:microsoft.com/office/officeart/2005/8/layout/chevron2"/>
    <dgm:cxn modelId="{521512E6-3538-4218-AB47-81DD77557A10}" type="presParOf" srcId="{CDB800B1-780B-495D-BCB9-ACD72321C3CE}" destId="{2DF37C4F-1DCC-4EBA-9A44-900C722E32F6}" srcOrd="1" destOrd="0" presId="urn:microsoft.com/office/officeart/2005/8/layout/chevron2"/>
    <dgm:cxn modelId="{92B1F658-8864-4576-95A4-E6CEFD7A5808}" type="presParOf" srcId="{B4391FD4-92DC-4CFF-96CB-98DBB2E7DE80}" destId="{4C80E2F7-289A-4E51-9873-57C348B36F7C}" srcOrd="1" destOrd="0" presId="urn:microsoft.com/office/officeart/2005/8/layout/chevron2"/>
    <dgm:cxn modelId="{A5B02CBB-0590-40F0-A56E-8AB97704CE06}" type="presParOf" srcId="{B4391FD4-92DC-4CFF-96CB-98DBB2E7DE80}" destId="{FACC58B8-58A3-4252-AD27-F598A12AD617}" srcOrd="2" destOrd="0" presId="urn:microsoft.com/office/officeart/2005/8/layout/chevron2"/>
    <dgm:cxn modelId="{113D689E-01D7-42FD-80CE-B15670865D0C}" type="presParOf" srcId="{FACC58B8-58A3-4252-AD27-F598A12AD617}" destId="{1CFE33BF-9D2B-4076-A712-85943BFA9F63}" srcOrd="0" destOrd="0" presId="urn:microsoft.com/office/officeart/2005/8/layout/chevron2"/>
    <dgm:cxn modelId="{6911716C-F548-4D43-A2B2-481D7EA2A139}" type="presParOf" srcId="{FACC58B8-58A3-4252-AD27-F598A12AD617}" destId="{D05391D1-CAA9-456A-A528-7EA03449B063}" srcOrd="1" destOrd="0" presId="urn:microsoft.com/office/officeart/2005/8/layout/chevron2"/>
    <dgm:cxn modelId="{64E19AEF-7255-4B51-8857-0CC4B4E2B863}" type="presParOf" srcId="{B4391FD4-92DC-4CFF-96CB-98DBB2E7DE80}" destId="{71150D7E-6D69-4B61-94AC-66F4C314392C}" srcOrd="3" destOrd="0" presId="urn:microsoft.com/office/officeart/2005/8/layout/chevron2"/>
    <dgm:cxn modelId="{796F8270-8610-4421-8738-075A08BACCDE}" type="presParOf" srcId="{B4391FD4-92DC-4CFF-96CB-98DBB2E7DE80}" destId="{A30E611C-7CBE-4DE0-BE75-B10760EC7CFA}" srcOrd="4" destOrd="0" presId="urn:microsoft.com/office/officeart/2005/8/layout/chevron2"/>
    <dgm:cxn modelId="{E48FD3A2-F50B-43D1-BD5C-8C138E4C44EC}" type="presParOf" srcId="{A30E611C-7CBE-4DE0-BE75-B10760EC7CFA}" destId="{5C702009-4108-4E30-AA9C-C7B4460F2623}" srcOrd="0" destOrd="0" presId="urn:microsoft.com/office/officeart/2005/8/layout/chevron2"/>
    <dgm:cxn modelId="{12E9C70A-F70E-4D93-A15C-D2AD607F3977}" type="presParOf" srcId="{A30E611C-7CBE-4DE0-BE75-B10760EC7CFA}" destId="{42F99137-B590-4A43-B90A-1614BA75F52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22634-30BD-43EB-9CCC-30C298B3233A}">
      <dsp:nvSpPr>
        <dsp:cNvPr id="0" name=""/>
        <dsp:cNvSpPr/>
      </dsp:nvSpPr>
      <dsp:spPr>
        <a:xfrm>
          <a:off x="1552072" y="1334"/>
          <a:ext cx="5325203" cy="10519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smtClean="0"/>
            <a:t>Analyse des mouvements de population à partir des Données CD</a:t>
          </a:r>
          <a:endParaRPr lang="fr-FR" sz="2100" kern="1200" dirty="0"/>
        </a:p>
      </dsp:txBody>
      <dsp:txXfrm>
        <a:off x="1582884" y="32146"/>
        <a:ext cx="5263579" cy="990367"/>
      </dsp:txXfrm>
    </dsp:sp>
    <dsp:sp modelId="{C924D27B-7A3F-4BC8-9576-A868838EE852}">
      <dsp:nvSpPr>
        <dsp:cNvPr id="0" name=""/>
        <dsp:cNvSpPr/>
      </dsp:nvSpPr>
      <dsp:spPr>
        <a:xfrm rot="2477167">
          <a:off x="4986074" y="1314673"/>
          <a:ext cx="669818" cy="36819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5096533" y="1388312"/>
        <a:ext cx="448900" cy="220919"/>
      </dsp:txXfrm>
    </dsp:sp>
    <dsp:sp modelId="{F01BA8DB-6DE2-4F6E-9A68-2BEA5E89CF51}">
      <dsp:nvSpPr>
        <dsp:cNvPr id="0" name=""/>
        <dsp:cNvSpPr/>
      </dsp:nvSpPr>
      <dsp:spPr>
        <a:xfrm>
          <a:off x="4933706" y="1944217"/>
          <a:ext cx="2987173" cy="10519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smtClean="0"/>
            <a:t>Collaboration avec la banque mondiale</a:t>
          </a:r>
          <a:endParaRPr lang="fr-FR" sz="2100" kern="1200" dirty="0"/>
        </a:p>
      </dsp:txBody>
      <dsp:txXfrm>
        <a:off x="4964518" y="1975029"/>
        <a:ext cx="2925549" cy="990367"/>
      </dsp:txXfrm>
    </dsp:sp>
    <dsp:sp modelId="{29465F83-5CAD-4F4E-819B-B539294E733D}">
      <dsp:nvSpPr>
        <dsp:cNvPr id="0" name=""/>
        <dsp:cNvSpPr/>
      </dsp:nvSpPr>
      <dsp:spPr>
        <a:xfrm rot="10176264">
          <a:off x="4187032" y="2635661"/>
          <a:ext cx="669818" cy="36819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4297491" y="2709300"/>
        <a:ext cx="448900" cy="220919"/>
      </dsp:txXfrm>
    </dsp:sp>
    <dsp:sp modelId="{1B2BFA46-60F9-4C2B-9712-847B2A530F7E}">
      <dsp:nvSpPr>
        <dsp:cNvPr id="0" name=""/>
        <dsp:cNvSpPr/>
      </dsp:nvSpPr>
      <dsp:spPr>
        <a:xfrm>
          <a:off x="106064" y="2736592"/>
          <a:ext cx="4004112" cy="10519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Algorithme de </a:t>
          </a:r>
          <a:r>
            <a:rPr lang="fr-FR" sz="2100" kern="1200" dirty="0" err="1" smtClean="0"/>
            <a:t>clustérisassion</a:t>
          </a:r>
          <a:r>
            <a:rPr lang="fr-FR" sz="2100" kern="1200" dirty="0" smtClean="0"/>
            <a:t> (home location &amp; </a:t>
          </a:r>
          <a:r>
            <a:rPr lang="fr-FR" sz="2100" kern="1200" dirty="0" err="1" smtClean="0"/>
            <a:t>work</a:t>
          </a:r>
          <a:r>
            <a:rPr lang="fr-FR" sz="2100" kern="1200" dirty="0" smtClean="0"/>
            <a:t> location)</a:t>
          </a:r>
          <a:endParaRPr lang="fr-FR" sz="2100" kern="1200" dirty="0"/>
        </a:p>
      </dsp:txBody>
      <dsp:txXfrm>
        <a:off x="136876" y="2767404"/>
        <a:ext cx="3942488" cy="990367"/>
      </dsp:txXfrm>
    </dsp:sp>
    <dsp:sp modelId="{6302AE53-BB98-40CC-A4D2-4909C71B33DF}">
      <dsp:nvSpPr>
        <dsp:cNvPr id="0" name=""/>
        <dsp:cNvSpPr/>
      </dsp:nvSpPr>
      <dsp:spPr>
        <a:xfrm rot="18456096">
          <a:off x="2826488" y="1710860"/>
          <a:ext cx="669818" cy="36819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2936947" y="1784499"/>
        <a:ext cx="448900" cy="220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EBB7C-4B2C-4966-A833-B6DDA54346C2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1</a:t>
          </a:r>
          <a:endParaRPr lang="fr-FR" sz="3000" kern="1200" dirty="0"/>
        </a:p>
      </dsp:txBody>
      <dsp:txXfrm rot="-5400000">
        <a:off x="1" y="520688"/>
        <a:ext cx="1039018" cy="445294"/>
      </dsp:txXfrm>
    </dsp:sp>
    <dsp:sp modelId="{2DF37C4F-1DCC-4EBA-9A44-900C722E32F6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100" kern="1200" dirty="0" smtClean="0"/>
            <a:t>Acquisition et insertion des données dans </a:t>
          </a:r>
          <a:r>
            <a:rPr lang="fr-FR" sz="3100" kern="1200" dirty="0" err="1" smtClean="0"/>
            <a:t>Hive</a:t>
          </a:r>
          <a:endParaRPr lang="fr-FR" sz="3100" kern="1200" dirty="0"/>
        </a:p>
      </dsp:txBody>
      <dsp:txXfrm rot="-5400000">
        <a:off x="1039018" y="48278"/>
        <a:ext cx="5009883" cy="870607"/>
      </dsp:txXfrm>
    </dsp:sp>
    <dsp:sp modelId="{1CFE33BF-9D2B-4076-A712-85943BFA9F63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2">
            <a:hueOff val="-1480658"/>
            <a:satOff val="-14888"/>
            <a:lumOff val="-3431"/>
            <a:alphaOff val="0"/>
          </a:schemeClr>
        </a:solidFill>
        <a:ln w="25400" cap="flat" cmpd="sng" algn="ctr">
          <a:solidFill>
            <a:schemeClr val="accent2">
              <a:hueOff val="-1480658"/>
              <a:satOff val="-1488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2</a:t>
          </a:r>
          <a:endParaRPr lang="fr-FR" sz="3000" kern="1200" dirty="0"/>
        </a:p>
      </dsp:txBody>
      <dsp:txXfrm rot="-5400000">
        <a:off x="1" y="1809352"/>
        <a:ext cx="1039018" cy="445294"/>
      </dsp:txXfrm>
    </dsp:sp>
    <dsp:sp modelId="{D05391D1-CAA9-456A-A528-7EA03449B063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480658"/>
              <a:satOff val="-1488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100" kern="1200" dirty="0" err="1" smtClean="0"/>
            <a:t>Préprocessing</a:t>
          </a:r>
          <a:r>
            <a:rPr lang="fr-FR" sz="3100" kern="1200" dirty="0" smtClean="0"/>
            <a:t>  </a:t>
          </a:r>
          <a:endParaRPr lang="fr-FR" sz="3100" kern="1200" dirty="0"/>
        </a:p>
      </dsp:txBody>
      <dsp:txXfrm rot="-5400000">
        <a:off x="1039018" y="1336942"/>
        <a:ext cx="5009883" cy="870607"/>
      </dsp:txXfrm>
    </dsp:sp>
    <dsp:sp modelId="{5C702009-4108-4E30-AA9C-C7B4460F2623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2">
            <a:hueOff val="-2961315"/>
            <a:satOff val="-29776"/>
            <a:lumOff val="-6863"/>
            <a:alphaOff val="0"/>
          </a:schemeClr>
        </a:solidFill>
        <a:ln w="25400" cap="flat" cmpd="sng" algn="ctr">
          <a:solidFill>
            <a:schemeClr val="accent2">
              <a:hueOff val="-2961315"/>
              <a:satOff val="-297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3</a:t>
          </a:r>
          <a:endParaRPr lang="fr-FR" sz="3000" kern="1200" dirty="0"/>
        </a:p>
      </dsp:txBody>
      <dsp:txXfrm rot="-5400000">
        <a:off x="1" y="3098016"/>
        <a:ext cx="1039018" cy="445294"/>
      </dsp:txXfrm>
    </dsp:sp>
    <dsp:sp modelId="{42F99137-B590-4A43-B90A-1614BA75F52B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961315"/>
              <a:satOff val="-297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100" kern="1200" dirty="0" smtClean="0"/>
            <a:t>Ingestion et </a:t>
          </a:r>
          <a:r>
            <a:rPr lang="fr-FR" sz="3100" kern="1200" dirty="0" err="1" smtClean="0"/>
            <a:t>clustérisation</a:t>
          </a:r>
          <a:r>
            <a:rPr lang="fr-FR" sz="3100" kern="1200" dirty="0" smtClean="0"/>
            <a:t> </a:t>
          </a:r>
          <a:endParaRPr lang="fr-FR" sz="3100" kern="1200" dirty="0"/>
        </a:p>
      </dsp:txBody>
      <dsp:txXfrm rot="-5400000">
        <a:off x="1039018" y="2625605"/>
        <a:ext cx="5009883" cy="8706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EBB7C-4B2C-4966-A833-B6DDA54346C2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1</a:t>
          </a:r>
          <a:endParaRPr lang="fr-FR" sz="3000" kern="1200" dirty="0"/>
        </a:p>
      </dsp:txBody>
      <dsp:txXfrm rot="-5400000">
        <a:off x="1" y="520688"/>
        <a:ext cx="1039018" cy="445294"/>
      </dsp:txXfrm>
    </dsp:sp>
    <dsp:sp modelId="{2DF37C4F-1DCC-4EBA-9A44-900C722E32F6}">
      <dsp:nvSpPr>
        <dsp:cNvPr id="0" name=""/>
        <dsp:cNvSpPr/>
      </dsp:nvSpPr>
      <dsp:spPr>
        <a:xfrm rot="5400000">
          <a:off x="3077876" y="-1974082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000" kern="1200" dirty="0" smtClean="0"/>
            <a:t>Découpage et structuration de l’interface</a:t>
          </a:r>
          <a:endParaRPr lang="fr-FR" sz="3000" kern="1200" dirty="0"/>
        </a:p>
      </dsp:txBody>
      <dsp:txXfrm rot="-5400000">
        <a:off x="1031787" y="119105"/>
        <a:ext cx="5009883" cy="870607"/>
      </dsp:txXfrm>
    </dsp:sp>
    <dsp:sp modelId="{1CFE33BF-9D2B-4076-A712-85943BFA9F63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3">
            <a:hueOff val="5100000"/>
            <a:satOff val="27083"/>
            <a:lumOff val="16177"/>
            <a:alphaOff val="0"/>
          </a:schemeClr>
        </a:solidFill>
        <a:ln w="25400" cap="flat" cmpd="sng" algn="ctr">
          <a:solidFill>
            <a:schemeClr val="accent3">
              <a:hueOff val="5100000"/>
              <a:satOff val="27083"/>
              <a:lumOff val="16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2</a:t>
          </a:r>
          <a:endParaRPr lang="fr-FR" sz="3000" kern="1200" dirty="0"/>
        </a:p>
      </dsp:txBody>
      <dsp:txXfrm rot="-5400000">
        <a:off x="1" y="1809352"/>
        <a:ext cx="1039018" cy="445294"/>
      </dsp:txXfrm>
    </dsp:sp>
    <dsp:sp modelId="{D05391D1-CAA9-456A-A528-7EA03449B063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100000"/>
              <a:satOff val="27083"/>
              <a:lumOff val="16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000" kern="1200" dirty="0" smtClean="0"/>
            <a:t>Affichage graphique des données   </a:t>
          </a:r>
          <a:endParaRPr lang="fr-FR" sz="3000" kern="1200" dirty="0"/>
        </a:p>
      </dsp:txBody>
      <dsp:txXfrm rot="-5400000">
        <a:off x="1039018" y="1336942"/>
        <a:ext cx="5009883" cy="870607"/>
      </dsp:txXfrm>
    </dsp:sp>
    <dsp:sp modelId="{5C702009-4108-4E30-AA9C-C7B4460F2623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3">
            <a:hueOff val="10200001"/>
            <a:satOff val="54166"/>
            <a:lumOff val="32353"/>
            <a:alphaOff val="0"/>
          </a:schemeClr>
        </a:solidFill>
        <a:ln w="25400" cap="flat" cmpd="sng" algn="ctr">
          <a:solidFill>
            <a:schemeClr val="accent3">
              <a:hueOff val="10200001"/>
              <a:satOff val="54166"/>
              <a:lumOff val="3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3</a:t>
          </a:r>
          <a:endParaRPr lang="fr-FR" sz="3000" kern="1200" dirty="0"/>
        </a:p>
      </dsp:txBody>
      <dsp:txXfrm rot="-5400000">
        <a:off x="1" y="3098016"/>
        <a:ext cx="1039018" cy="445294"/>
      </dsp:txXfrm>
    </dsp:sp>
    <dsp:sp modelId="{42F99137-B590-4A43-B90A-1614BA75F52B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0200001"/>
              <a:satOff val="54166"/>
              <a:lumOff val="3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000" kern="1200" dirty="0" smtClean="0"/>
            <a:t>Comparaison entre </a:t>
          </a:r>
          <a:r>
            <a:rPr lang="fr-FR" sz="3000" kern="1200" dirty="0" err="1" smtClean="0"/>
            <a:t>Hive</a:t>
          </a:r>
          <a:r>
            <a:rPr lang="fr-FR" sz="3000" kern="1200" dirty="0" smtClean="0"/>
            <a:t> et </a:t>
          </a:r>
          <a:r>
            <a:rPr lang="fr-FR" sz="3000" kern="1200" dirty="0" err="1" smtClean="0"/>
            <a:t>Hbase</a:t>
          </a:r>
          <a:r>
            <a:rPr lang="fr-FR" sz="3000" kern="1200" dirty="0" smtClean="0"/>
            <a:t>  </a:t>
          </a:r>
          <a:endParaRPr lang="fr-FR" sz="3000" kern="1200" dirty="0"/>
        </a:p>
      </dsp:txBody>
      <dsp:txXfrm rot="-5400000">
        <a:off x="1039018" y="2625605"/>
        <a:ext cx="5009883" cy="870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19/04/2018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82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4326" y="268289"/>
            <a:ext cx="4828498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5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687" y="2704144"/>
            <a:ext cx="4831185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nom du présentateur</a:t>
            </a:r>
          </a:p>
        </p:txBody>
      </p:sp>
      <p:sp>
        <p:nvSpPr>
          <p:cNvPr id="43" name="Rectangle 5"/>
          <p:cNvSpPr>
            <a:spLocks noChangeArrowheads="1"/>
          </p:cNvSpPr>
          <p:nvPr userDrawn="1"/>
        </p:nvSpPr>
        <p:spPr bwMode="auto">
          <a:xfrm>
            <a:off x="313535" y="4233863"/>
            <a:ext cx="612775" cy="61277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6"/>
          <p:cNvSpPr>
            <a:spLocks noEditPoints="1"/>
          </p:cNvSpPr>
          <p:nvPr userDrawn="1"/>
        </p:nvSpPr>
        <p:spPr bwMode="auto">
          <a:xfrm>
            <a:off x="500860" y="4708526"/>
            <a:ext cx="74613" cy="87313"/>
          </a:xfrm>
          <a:custGeom>
            <a:avLst/>
            <a:gdLst>
              <a:gd name="T0" fmla="*/ 66 w 93"/>
              <a:gd name="T1" fmla="*/ 99 h 109"/>
              <a:gd name="T2" fmla="*/ 31 w 93"/>
              <a:gd name="T3" fmla="*/ 109 h 109"/>
              <a:gd name="T4" fmla="*/ 0 w 93"/>
              <a:gd name="T5" fmla="*/ 79 h 109"/>
              <a:gd name="T6" fmla="*/ 66 w 93"/>
              <a:gd name="T7" fmla="*/ 37 h 109"/>
              <a:gd name="T8" fmla="*/ 66 w 93"/>
              <a:gd name="T9" fmla="*/ 32 h 109"/>
              <a:gd name="T10" fmla="*/ 49 w 93"/>
              <a:gd name="T11" fmla="*/ 19 h 109"/>
              <a:gd name="T12" fmla="*/ 24 w 93"/>
              <a:gd name="T13" fmla="*/ 32 h 109"/>
              <a:gd name="T14" fmla="*/ 5 w 93"/>
              <a:gd name="T15" fmla="*/ 21 h 109"/>
              <a:gd name="T16" fmla="*/ 50 w 93"/>
              <a:gd name="T17" fmla="*/ 0 h 109"/>
              <a:gd name="T18" fmla="*/ 93 w 93"/>
              <a:gd name="T19" fmla="*/ 32 h 109"/>
              <a:gd name="T20" fmla="*/ 93 w 93"/>
              <a:gd name="T21" fmla="*/ 108 h 109"/>
              <a:gd name="T22" fmla="*/ 68 w 93"/>
              <a:gd name="T23" fmla="*/ 108 h 109"/>
              <a:gd name="T24" fmla="*/ 66 w 93"/>
              <a:gd name="T25" fmla="*/ 99 h 109"/>
              <a:gd name="T26" fmla="*/ 27 w 93"/>
              <a:gd name="T27" fmla="*/ 77 h 109"/>
              <a:gd name="T28" fmla="*/ 39 w 93"/>
              <a:gd name="T29" fmla="*/ 90 h 109"/>
              <a:gd name="T30" fmla="*/ 65 w 93"/>
              <a:gd name="T31" fmla="*/ 79 h 109"/>
              <a:gd name="T32" fmla="*/ 65 w 93"/>
              <a:gd name="T33" fmla="*/ 54 h 109"/>
              <a:gd name="T34" fmla="*/ 27 w 93"/>
              <a:gd name="T35" fmla="*/ 7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109">
                <a:moveTo>
                  <a:pt x="66" y="99"/>
                </a:moveTo>
                <a:cubicBezTo>
                  <a:pt x="55" y="106"/>
                  <a:pt x="43" y="109"/>
                  <a:pt x="31" y="109"/>
                </a:cubicBezTo>
                <a:cubicBezTo>
                  <a:pt x="11" y="109"/>
                  <a:pt x="0" y="96"/>
                  <a:pt x="0" y="79"/>
                </a:cubicBezTo>
                <a:cubicBezTo>
                  <a:pt x="0" y="55"/>
                  <a:pt x="21" y="42"/>
                  <a:pt x="66" y="37"/>
                </a:cubicBezTo>
                <a:cubicBezTo>
                  <a:pt x="66" y="32"/>
                  <a:pt x="66" y="32"/>
                  <a:pt x="66" y="32"/>
                </a:cubicBezTo>
                <a:cubicBezTo>
                  <a:pt x="66" y="24"/>
                  <a:pt x="60" y="19"/>
                  <a:pt x="49" y="19"/>
                </a:cubicBezTo>
                <a:cubicBezTo>
                  <a:pt x="39" y="19"/>
                  <a:pt x="30" y="24"/>
                  <a:pt x="24" y="32"/>
                </a:cubicBezTo>
                <a:cubicBezTo>
                  <a:pt x="5" y="21"/>
                  <a:pt x="5" y="21"/>
                  <a:pt x="5" y="21"/>
                </a:cubicBezTo>
                <a:cubicBezTo>
                  <a:pt x="15" y="7"/>
                  <a:pt x="30" y="0"/>
                  <a:pt x="50" y="0"/>
                </a:cubicBezTo>
                <a:cubicBezTo>
                  <a:pt x="77" y="0"/>
                  <a:pt x="93" y="12"/>
                  <a:pt x="93" y="32"/>
                </a:cubicBezTo>
                <a:cubicBezTo>
                  <a:pt x="93" y="32"/>
                  <a:pt x="93" y="108"/>
                  <a:pt x="93" y="108"/>
                </a:cubicBezTo>
                <a:cubicBezTo>
                  <a:pt x="68" y="108"/>
                  <a:pt x="68" y="108"/>
                  <a:pt x="68" y="108"/>
                </a:cubicBezTo>
                <a:lnTo>
                  <a:pt x="66" y="99"/>
                </a:lnTo>
                <a:close/>
                <a:moveTo>
                  <a:pt x="27" y="77"/>
                </a:moveTo>
                <a:cubicBezTo>
                  <a:pt x="27" y="84"/>
                  <a:pt x="31" y="90"/>
                  <a:pt x="39" y="90"/>
                </a:cubicBezTo>
                <a:cubicBezTo>
                  <a:pt x="48" y="90"/>
                  <a:pt x="57" y="87"/>
                  <a:pt x="65" y="79"/>
                </a:cubicBezTo>
                <a:cubicBezTo>
                  <a:pt x="65" y="54"/>
                  <a:pt x="65" y="54"/>
                  <a:pt x="65" y="54"/>
                </a:cubicBezTo>
                <a:cubicBezTo>
                  <a:pt x="39" y="57"/>
                  <a:pt x="27" y="64"/>
                  <a:pt x="27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7"/>
          <p:cNvSpPr>
            <a:spLocks/>
          </p:cNvSpPr>
          <p:nvPr userDrawn="1"/>
        </p:nvSpPr>
        <p:spPr bwMode="auto">
          <a:xfrm>
            <a:off x="592935" y="4708526"/>
            <a:ext cx="76200" cy="87313"/>
          </a:xfrm>
          <a:custGeom>
            <a:avLst/>
            <a:gdLst>
              <a:gd name="T0" fmla="*/ 0 w 94"/>
              <a:gd name="T1" fmla="*/ 5 h 108"/>
              <a:gd name="T2" fmla="*/ 23 w 94"/>
              <a:gd name="T3" fmla="*/ 2 h 108"/>
              <a:gd name="T4" fmla="*/ 25 w 94"/>
              <a:gd name="T5" fmla="*/ 15 h 108"/>
              <a:gd name="T6" fmla="*/ 61 w 94"/>
              <a:gd name="T7" fmla="*/ 0 h 108"/>
              <a:gd name="T8" fmla="*/ 94 w 94"/>
              <a:gd name="T9" fmla="*/ 34 h 108"/>
              <a:gd name="T10" fmla="*/ 94 w 94"/>
              <a:gd name="T11" fmla="*/ 108 h 108"/>
              <a:gd name="T12" fmla="*/ 66 w 94"/>
              <a:gd name="T13" fmla="*/ 108 h 108"/>
              <a:gd name="T14" fmla="*/ 66 w 94"/>
              <a:gd name="T15" fmla="*/ 39 h 108"/>
              <a:gd name="T16" fmla="*/ 53 w 94"/>
              <a:gd name="T17" fmla="*/ 21 h 108"/>
              <a:gd name="T18" fmla="*/ 27 w 94"/>
              <a:gd name="T19" fmla="*/ 32 h 108"/>
              <a:gd name="T20" fmla="*/ 27 w 94"/>
              <a:gd name="T21" fmla="*/ 108 h 108"/>
              <a:gd name="T22" fmla="*/ 0 w 94"/>
              <a:gd name="T23" fmla="*/ 108 h 108"/>
              <a:gd name="T24" fmla="*/ 0 w 94"/>
              <a:gd name="T25" fmla="*/ 5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4" h="108">
                <a:moveTo>
                  <a:pt x="0" y="5"/>
                </a:moveTo>
                <a:cubicBezTo>
                  <a:pt x="23" y="2"/>
                  <a:pt x="23" y="2"/>
                  <a:pt x="23" y="2"/>
                </a:cubicBezTo>
                <a:cubicBezTo>
                  <a:pt x="25" y="15"/>
                  <a:pt x="25" y="15"/>
                  <a:pt x="25" y="15"/>
                </a:cubicBezTo>
                <a:cubicBezTo>
                  <a:pt x="38" y="5"/>
                  <a:pt x="48" y="0"/>
                  <a:pt x="61" y="0"/>
                </a:cubicBezTo>
                <a:cubicBezTo>
                  <a:pt x="83" y="0"/>
                  <a:pt x="94" y="12"/>
                  <a:pt x="94" y="34"/>
                </a:cubicBezTo>
                <a:cubicBezTo>
                  <a:pt x="94" y="108"/>
                  <a:pt x="94" y="108"/>
                  <a:pt x="94" y="108"/>
                </a:cubicBezTo>
                <a:cubicBezTo>
                  <a:pt x="66" y="108"/>
                  <a:pt x="66" y="108"/>
                  <a:pt x="66" y="108"/>
                </a:cubicBezTo>
                <a:cubicBezTo>
                  <a:pt x="66" y="39"/>
                  <a:pt x="66" y="39"/>
                  <a:pt x="66" y="39"/>
                </a:cubicBezTo>
                <a:cubicBezTo>
                  <a:pt x="66" y="26"/>
                  <a:pt x="63" y="21"/>
                  <a:pt x="53" y="21"/>
                </a:cubicBezTo>
                <a:cubicBezTo>
                  <a:pt x="45" y="21"/>
                  <a:pt x="36" y="24"/>
                  <a:pt x="27" y="32"/>
                </a:cubicBezTo>
                <a:cubicBezTo>
                  <a:pt x="27" y="108"/>
                  <a:pt x="27" y="108"/>
                  <a:pt x="27" y="108"/>
                </a:cubicBezTo>
                <a:cubicBezTo>
                  <a:pt x="0" y="108"/>
                  <a:pt x="0" y="108"/>
                  <a:pt x="0" y="108"/>
                </a:cubicBezTo>
                <a:lnTo>
                  <a:pt x="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8"/>
          <p:cNvSpPr>
            <a:spLocks noEditPoints="1"/>
          </p:cNvSpPr>
          <p:nvPr userDrawn="1"/>
        </p:nvSpPr>
        <p:spPr bwMode="auto">
          <a:xfrm>
            <a:off x="778673" y="4708526"/>
            <a:ext cx="79375" cy="88900"/>
          </a:xfrm>
          <a:custGeom>
            <a:avLst/>
            <a:gdLst>
              <a:gd name="T0" fmla="*/ 50 w 98"/>
              <a:gd name="T1" fmla="*/ 110 h 110"/>
              <a:gd name="T2" fmla="*/ 0 w 98"/>
              <a:gd name="T3" fmla="*/ 55 h 110"/>
              <a:gd name="T4" fmla="*/ 49 w 98"/>
              <a:gd name="T5" fmla="*/ 0 h 110"/>
              <a:gd name="T6" fmla="*/ 98 w 98"/>
              <a:gd name="T7" fmla="*/ 54 h 110"/>
              <a:gd name="T8" fmla="*/ 97 w 98"/>
              <a:gd name="T9" fmla="*/ 59 h 110"/>
              <a:gd name="T10" fmla="*/ 27 w 98"/>
              <a:gd name="T11" fmla="*/ 59 h 110"/>
              <a:gd name="T12" fmla="*/ 52 w 98"/>
              <a:gd name="T13" fmla="*/ 89 h 110"/>
              <a:gd name="T14" fmla="*/ 76 w 98"/>
              <a:gd name="T15" fmla="*/ 76 h 110"/>
              <a:gd name="T16" fmla="*/ 96 w 98"/>
              <a:gd name="T17" fmla="*/ 87 h 110"/>
              <a:gd name="T18" fmla="*/ 50 w 98"/>
              <a:gd name="T19" fmla="*/ 110 h 110"/>
              <a:gd name="T20" fmla="*/ 70 w 98"/>
              <a:gd name="T21" fmla="*/ 41 h 110"/>
              <a:gd name="T22" fmla="*/ 49 w 98"/>
              <a:gd name="T23" fmla="*/ 19 h 110"/>
              <a:gd name="T24" fmla="*/ 28 w 98"/>
              <a:gd name="T25" fmla="*/ 41 h 110"/>
              <a:gd name="T26" fmla="*/ 70 w 98"/>
              <a:gd name="T27" fmla="*/ 4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8" h="110">
                <a:moveTo>
                  <a:pt x="50" y="110"/>
                </a:moveTo>
                <a:cubicBezTo>
                  <a:pt x="19" y="110"/>
                  <a:pt x="0" y="90"/>
                  <a:pt x="0" y="55"/>
                </a:cubicBezTo>
                <a:cubicBezTo>
                  <a:pt x="0" y="20"/>
                  <a:pt x="19" y="0"/>
                  <a:pt x="49" y="0"/>
                </a:cubicBezTo>
                <a:cubicBezTo>
                  <a:pt x="80" y="0"/>
                  <a:pt x="98" y="20"/>
                  <a:pt x="98" y="54"/>
                </a:cubicBezTo>
                <a:cubicBezTo>
                  <a:pt x="98" y="56"/>
                  <a:pt x="97" y="57"/>
                  <a:pt x="9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8" y="79"/>
                  <a:pt x="36" y="89"/>
                  <a:pt x="52" y="89"/>
                </a:cubicBezTo>
                <a:cubicBezTo>
                  <a:pt x="63" y="89"/>
                  <a:pt x="70" y="85"/>
                  <a:pt x="76" y="76"/>
                </a:cubicBezTo>
                <a:cubicBezTo>
                  <a:pt x="96" y="87"/>
                  <a:pt x="96" y="87"/>
                  <a:pt x="96" y="87"/>
                </a:cubicBezTo>
                <a:cubicBezTo>
                  <a:pt x="87" y="102"/>
                  <a:pt x="71" y="110"/>
                  <a:pt x="50" y="110"/>
                </a:cubicBezTo>
                <a:close/>
                <a:moveTo>
                  <a:pt x="70" y="41"/>
                </a:moveTo>
                <a:cubicBezTo>
                  <a:pt x="70" y="27"/>
                  <a:pt x="62" y="19"/>
                  <a:pt x="49" y="19"/>
                </a:cubicBezTo>
                <a:cubicBezTo>
                  <a:pt x="37" y="19"/>
                  <a:pt x="29" y="27"/>
                  <a:pt x="28" y="41"/>
                </a:cubicBezTo>
                <a:lnTo>
                  <a:pt x="7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9"/>
          <p:cNvSpPr>
            <a:spLocks noEditPoints="1"/>
          </p:cNvSpPr>
          <p:nvPr userDrawn="1"/>
        </p:nvSpPr>
        <p:spPr bwMode="auto">
          <a:xfrm>
            <a:off x="346873" y="4708526"/>
            <a:ext cx="84138" cy="88900"/>
          </a:xfrm>
          <a:custGeom>
            <a:avLst/>
            <a:gdLst>
              <a:gd name="T0" fmla="*/ 52 w 104"/>
              <a:gd name="T1" fmla="*/ 111 h 111"/>
              <a:gd name="T2" fmla="*/ 0 w 104"/>
              <a:gd name="T3" fmla="*/ 55 h 111"/>
              <a:gd name="T4" fmla="*/ 52 w 104"/>
              <a:gd name="T5" fmla="*/ 0 h 111"/>
              <a:gd name="T6" fmla="*/ 104 w 104"/>
              <a:gd name="T7" fmla="*/ 55 h 111"/>
              <a:gd name="T8" fmla="*/ 52 w 104"/>
              <a:gd name="T9" fmla="*/ 111 h 111"/>
              <a:gd name="T10" fmla="*/ 52 w 104"/>
              <a:gd name="T11" fmla="*/ 23 h 111"/>
              <a:gd name="T12" fmla="*/ 28 w 104"/>
              <a:gd name="T13" fmla="*/ 55 h 111"/>
              <a:gd name="T14" fmla="*/ 52 w 104"/>
              <a:gd name="T15" fmla="*/ 87 h 111"/>
              <a:gd name="T16" fmla="*/ 77 w 104"/>
              <a:gd name="T17" fmla="*/ 55 h 111"/>
              <a:gd name="T18" fmla="*/ 52 w 104"/>
              <a:gd name="T19" fmla="*/ 2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111">
                <a:moveTo>
                  <a:pt x="52" y="111"/>
                </a:moveTo>
                <a:cubicBezTo>
                  <a:pt x="25" y="111"/>
                  <a:pt x="0" y="93"/>
                  <a:pt x="0" y="55"/>
                </a:cubicBezTo>
                <a:cubicBezTo>
                  <a:pt x="0" y="17"/>
                  <a:pt x="25" y="0"/>
                  <a:pt x="52" y="0"/>
                </a:cubicBezTo>
                <a:cubicBezTo>
                  <a:pt x="79" y="0"/>
                  <a:pt x="104" y="17"/>
                  <a:pt x="104" y="55"/>
                </a:cubicBezTo>
                <a:cubicBezTo>
                  <a:pt x="104" y="93"/>
                  <a:pt x="79" y="111"/>
                  <a:pt x="52" y="111"/>
                </a:cubicBezTo>
                <a:close/>
                <a:moveTo>
                  <a:pt x="52" y="23"/>
                </a:moveTo>
                <a:cubicBezTo>
                  <a:pt x="31" y="23"/>
                  <a:pt x="28" y="42"/>
                  <a:pt x="28" y="55"/>
                </a:cubicBezTo>
                <a:cubicBezTo>
                  <a:pt x="28" y="69"/>
                  <a:pt x="31" y="87"/>
                  <a:pt x="52" y="87"/>
                </a:cubicBezTo>
                <a:cubicBezTo>
                  <a:pt x="73" y="87"/>
                  <a:pt x="77" y="69"/>
                  <a:pt x="77" y="55"/>
                </a:cubicBezTo>
                <a:cubicBezTo>
                  <a:pt x="77" y="42"/>
                  <a:pt x="73" y="23"/>
                  <a:pt x="52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10"/>
          <p:cNvSpPr>
            <a:spLocks/>
          </p:cNvSpPr>
          <p:nvPr userDrawn="1"/>
        </p:nvSpPr>
        <p:spPr bwMode="auto">
          <a:xfrm>
            <a:off x="446885" y="4708526"/>
            <a:ext cx="47625" cy="87313"/>
          </a:xfrm>
          <a:custGeom>
            <a:avLst/>
            <a:gdLst>
              <a:gd name="T0" fmla="*/ 0 w 59"/>
              <a:gd name="T1" fmla="*/ 3 h 108"/>
              <a:gd name="T2" fmla="*/ 26 w 59"/>
              <a:gd name="T3" fmla="*/ 3 h 108"/>
              <a:gd name="T4" fmla="*/ 26 w 59"/>
              <a:gd name="T5" fmla="*/ 15 h 108"/>
              <a:gd name="T6" fmla="*/ 55 w 59"/>
              <a:gd name="T7" fmla="*/ 0 h 108"/>
              <a:gd name="T8" fmla="*/ 59 w 59"/>
              <a:gd name="T9" fmla="*/ 1 h 108"/>
              <a:gd name="T10" fmla="*/ 59 w 59"/>
              <a:gd name="T11" fmla="*/ 27 h 108"/>
              <a:gd name="T12" fmla="*/ 58 w 59"/>
              <a:gd name="T13" fmla="*/ 27 h 108"/>
              <a:gd name="T14" fmla="*/ 28 w 59"/>
              <a:gd name="T15" fmla="*/ 38 h 108"/>
              <a:gd name="T16" fmla="*/ 28 w 59"/>
              <a:gd name="T17" fmla="*/ 108 h 108"/>
              <a:gd name="T18" fmla="*/ 0 w 59"/>
              <a:gd name="T19" fmla="*/ 108 h 108"/>
              <a:gd name="T20" fmla="*/ 0 w 59"/>
              <a:gd name="T21" fmla="*/ 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" h="108">
                <a:moveTo>
                  <a:pt x="0" y="3"/>
                </a:moveTo>
                <a:cubicBezTo>
                  <a:pt x="26" y="3"/>
                  <a:pt x="26" y="3"/>
                  <a:pt x="26" y="3"/>
                </a:cubicBezTo>
                <a:cubicBezTo>
                  <a:pt x="26" y="15"/>
                  <a:pt x="26" y="15"/>
                  <a:pt x="26" y="15"/>
                </a:cubicBezTo>
                <a:cubicBezTo>
                  <a:pt x="31" y="8"/>
                  <a:pt x="44" y="0"/>
                  <a:pt x="55" y="0"/>
                </a:cubicBezTo>
                <a:cubicBezTo>
                  <a:pt x="57" y="0"/>
                  <a:pt x="58" y="0"/>
                  <a:pt x="59" y="1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58" y="27"/>
                  <a:pt x="58" y="27"/>
                </a:cubicBezTo>
                <a:cubicBezTo>
                  <a:pt x="46" y="27"/>
                  <a:pt x="32" y="28"/>
                  <a:pt x="28" y="38"/>
                </a:cubicBezTo>
                <a:cubicBezTo>
                  <a:pt x="28" y="108"/>
                  <a:pt x="28" y="108"/>
                  <a:pt x="28" y="108"/>
                </a:cubicBezTo>
                <a:cubicBezTo>
                  <a:pt x="0" y="108"/>
                  <a:pt x="0" y="108"/>
                  <a:pt x="0" y="108"/>
                </a:cubicBez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Freeform 11"/>
          <p:cNvSpPr>
            <a:spLocks noEditPoints="1"/>
          </p:cNvSpPr>
          <p:nvPr userDrawn="1"/>
        </p:nvSpPr>
        <p:spPr bwMode="auto">
          <a:xfrm>
            <a:off x="685010" y="4708526"/>
            <a:ext cx="79375" cy="120650"/>
          </a:xfrm>
          <a:custGeom>
            <a:avLst/>
            <a:gdLst>
              <a:gd name="T0" fmla="*/ 49 w 98"/>
              <a:gd name="T1" fmla="*/ 85 h 149"/>
              <a:gd name="T2" fmla="*/ 72 w 98"/>
              <a:gd name="T3" fmla="*/ 50 h 149"/>
              <a:gd name="T4" fmla="*/ 49 w 98"/>
              <a:gd name="T5" fmla="*/ 20 h 149"/>
              <a:gd name="T6" fmla="*/ 28 w 98"/>
              <a:gd name="T7" fmla="*/ 51 h 149"/>
              <a:gd name="T8" fmla="*/ 49 w 98"/>
              <a:gd name="T9" fmla="*/ 85 h 149"/>
              <a:gd name="T10" fmla="*/ 98 w 98"/>
              <a:gd name="T11" fmla="*/ 2 h 149"/>
              <a:gd name="T12" fmla="*/ 98 w 98"/>
              <a:gd name="T13" fmla="*/ 102 h 149"/>
              <a:gd name="T14" fmla="*/ 47 w 98"/>
              <a:gd name="T15" fmla="*/ 149 h 149"/>
              <a:gd name="T16" fmla="*/ 3 w 98"/>
              <a:gd name="T17" fmla="*/ 123 h 149"/>
              <a:gd name="T18" fmla="*/ 30 w 98"/>
              <a:gd name="T19" fmla="*/ 118 h 149"/>
              <a:gd name="T20" fmla="*/ 50 w 98"/>
              <a:gd name="T21" fmla="*/ 128 h 149"/>
              <a:gd name="T22" fmla="*/ 72 w 98"/>
              <a:gd name="T23" fmla="*/ 105 h 149"/>
              <a:gd name="T24" fmla="*/ 72 w 98"/>
              <a:gd name="T25" fmla="*/ 93 h 149"/>
              <a:gd name="T26" fmla="*/ 71 w 98"/>
              <a:gd name="T27" fmla="*/ 92 h 149"/>
              <a:gd name="T28" fmla="*/ 44 w 98"/>
              <a:gd name="T29" fmla="*/ 108 h 149"/>
              <a:gd name="T30" fmla="*/ 0 w 98"/>
              <a:gd name="T31" fmla="*/ 55 h 149"/>
              <a:gd name="T32" fmla="*/ 42 w 98"/>
              <a:gd name="T33" fmla="*/ 0 h 149"/>
              <a:gd name="T34" fmla="*/ 73 w 98"/>
              <a:gd name="T35" fmla="*/ 15 h 149"/>
              <a:gd name="T36" fmla="*/ 73 w 98"/>
              <a:gd name="T37" fmla="*/ 15 h 149"/>
              <a:gd name="T38" fmla="*/ 75 w 98"/>
              <a:gd name="T39" fmla="*/ 2 h 149"/>
              <a:gd name="T40" fmla="*/ 98 w 98"/>
              <a:gd name="T41" fmla="*/ 2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" h="149">
                <a:moveTo>
                  <a:pt x="49" y="85"/>
                </a:moveTo>
                <a:cubicBezTo>
                  <a:pt x="70" y="85"/>
                  <a:pt x="72" y="64"/>
                  <a:pt x="72" y="50"/>
                </a:cubicBezTo>
                <a:cubicBezTo>
                  <a:pt x="72" y="33"/>
                  <a:pt x="64" y="20"/>
                  <a:pt x="49" y="20"/>
                </a:cubicBezTo>
                <a:cubicBezTo>
                  <a:pt x="39" y="20"/>
                  <a:pt x="28" y="27"/>
                  <a:pt x="28" y="51"/>
                </a:cubicBezTo>
                <a:cubicBezTo>
                  <a:pt x="28" y="64"/>
                  <a:pt x="29" y="85"/>
                  <a:pt x="49" y="85"/>
                </a:cubicBezTo>
                <a:close/>
                <a:moveTo>
                  <a:pt x="98" y="2"/>
                </a:moveTo>
                <a:cubicBezTo>
                  <a:pt x="98" y="102"/>
                  <a:pt x="98" y="102"/>
                  <a:pt x="98" y="102"/>
                </a:cubicBezTo>
                <a:cubicBezTo>
                  <a:pt x="98" y="119"/>
                  <a:pt x="97" y="148"/>
                  <a:pt x="47" y="149"/>
                </a:cubicBezTo>
                <a:cubicBezTo>
                  <a:pt x="26" y="149"/>
                  <a:pt x="7" y="141"/>
                  <a:pt x="3" y="123"/>
                </a:cubicBezTo>
                <a:cubicBezTo>
                  <a:pt x="30" y="118"/>
                  <a:pt x="30" y="118"/>
                  <a:pt x="30" y="118"/>
                </a:cubicBezTo>
                <a:cubicBezTo>
                  <a:pt x="32" y="123"/>
                  <a:pt x="35" y="128"/>
                  <a:pt x="50" y="128"/>
                </a:cubicBezTo>
                <a:cubicBezTo>
                  <a:pt x="65" y="128"/>
                  <a:pt x="72" y="122"/>
                  <a:pt x="72" y="105"/>
                </a:cubicBezTo>
                <a:cubicBezTo>
                  <a:pt x="72" y="93"/>
                  <a:pt x="72" y="93"/>
                  <a:pt x="72" y="93"/>
                </a:cubicBezTo>
                <a:cubicBezTo>
                  <a:pt x="71" y="92"/>
                  <a:pt x="71" y="92"/>
                  <a:pt x="71" y="92"/>
                </a:cubicBezTo>
                <a:cubicBezTo>
                  <a:pt x="67" y="100"/>
                  <a:pt x="60" y="108"/>
                  <a:pt x="44" y="108"/>
                </a:cubicBezTo>
                <a:cubicBezTo>
                  <a:pt x="19" y="108"/>
                  <a:pt x="0" y="91"/>
                  <a:pt x="0" y="55"/>
                </a:cubicBezTo>
                <a:cubicBezTo>
                  <a:pt x="0" y="20"/>
                  <a:pt x="20" y="0"/>
                  <a:pt x="42" y="0"/>
                </a:cubicBezTo>
                <a:cubicBezTo>
                  <a:pt x="63" y="0"/>
                  <a:pt x="71" y="10"/>
                  <a:pt x="73" y="15"/>
                </a:cubicBezTo>
                <a:cubicBezTo>
                  <a:pt x="73" y="15"/>
                  <a:pt x="73" y="15"/>
                  <a:pt x="73" y="15"/>
                </a:cubicBezTo>
                <a:cubicBezTo>
                  <a:pt x="75" y="2"/>
                  <a:pt x="75" y="2"/>
                  <a:pt x="75" y="2"/>
                </a:cubicBezTo>
                <a:lnTo>
                  <a:pt x="98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Freeform 12"/>
          <p:cNvSpPr>
            <a:spLocks noEditPoints="1"/>
          </p:cNvSpPr>
          <p:nvPr userDrawn="1"/>
        </p:nvSpPr>
        <p:spPr bwMode="auto">
          <a:xfrm>
            <a:off x="843760" y="4678363"/>
            <a:ext cx="58738" cy="26988"/>
          </a:xfrm>
          <a:custGeom>
            <a:avLst/>
            <a:gdLst>
              <a:gd name="T0" fmla="*/ 14 w 37"/>
              <a:gd name="T1" fmla="*/ 2 h 17"/>
              <a:gd name="T2" fmla="*/ 9 w 37"/>
              <a:gd name="T3" fmla="*/ 2 h 17"/>
              <a:gd name="T4" fmla="*/ 9 w 37"/>
              <a:gd name="T5" fmla="*/ 17 h 17"/>
              <a:gd name="T6" fmla="*/ 6 w 37"/>
              <a:gd name="T7" fmla="*/ 17 h 17"/>
              <a:gd name="T8" fmla="*/ 6 w 37"/>
              <a:gd name="T9" fmla="*/ 2 h 17"/>
              <a:gd name="T10" fmla="*/ 0 w 37"/>
              <a:gd name="T11" fmla="*/ 2 h 17"/>
              <a:gd name="T12" fmla="*/ 0 w 37"/>
              <a:gd name="T13" fmla="*/ 0 h 17"/>
              <a:gd name="T14" fmla="*/ 14 w 37"/>
              <a:gd name="T15" fmla="*/ 0 h 17"/>
              <a:gd name="T16" fmla="*/ 14 w 37"/>
              <a:gd name="T17" fmla="*/ 2 h 17"/>
              <a:gd name="T18" fmla="*/ 37 w 37"/>
              <a:gd name="T19" fmla="*/ 17 h 17"/>
              <a:gd name="T20" fmla="*/ 34 w 37"/>
              <a:gd name="T21" fmla="*/ 17 h 17"/>
              <a:gd name="T22" fmla="*/ 34 w 37"/>
              <a:gd name="T23" fmla="*/ 2 h 17"/>
              <a:gd name="T24" fmla="*/ 34 w 37"/>
              <a:gd name="T25" fmla="*/ 2 h 17"/>
              <a:gd name="T26" fmla="*/ 29 w 37"/>
              <a:gd name="T27" fmla="*/ 17 h 17"/>
              <a:gd name="T28" fmla="*/ 27 w 37"/>
              <a:gd name="T29" fmla="*/ 17 h 17"/>
              <a:gd name="T30" fmla="*/ 21 w 37"/>
              <a:gd name="T31" fmla="*/ 2 h 17"/>
              <a:gd name="T32" fmla="*/ 20 w 37"/>
              <a:gd name="T33" fmla="*/ 2 h 17"/>
              <a:gd name="T34" fmla="*/ 20 w 37"/>
              <a:gd name="T35" fmla="*/ 17 h 17"/>
              <a:gd name="T36" fmla="*/ 18 w 37"/>
              <a:gd name="T37" fmla="*/ 17 h 17"/>
              <a:gd name="T38" fmla="*/ 18 w 37"/>
              <a:gd name="T39" fmla="*/ 0 h 17"/>
              <a:gd name="T40" fmla="*/ 22 w 37"/>
              <a:gd name="T41" fmla="*/ 0 h 17"/>
              <a:gd name="T42" fmla="*/ 28 w 37"/>
              <a:gd name="T43" fmla="*/ 13 h 17"/>
              <a:gd name="T44" fmla="*/ 33 w 37"/>
              <a:gd name="T45" fmla="*/ 0 h 17"/>
              <a:gd name="T46" fmla="*/ 37 w 37"/>
              <a:gd name="T47" fmla="*/ 0 h 17"/>
              <a:gd name="T48" fmla="*/ 37 w 37"/>
              <a:gd name="T4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7" h="17">
                <a:moveTo>
                  <a:pt x="14" y="2"/>
                </a:moveTo>
                <a:lnTo>
                  <a:pt x="9" y="2"/>
                </a:lnTo>
                <a:lnTo>
                  <a:pt x="9" y="17"/>
                </a:lnTo>
                <a:lnTo>
                  <a:pt x="6" y="17"/>
                </a:lnTo>
                <a:lnTo>
                  <a:pt x="6" y="2"/>
                </a:lnTo>
                <a:lnTo>
                  <a:pt x="0" y="2"/>
                </a:lnTo>
                <a:lnTo>
                  <a:pt x="0" y="0"/>
                </a:lnTo>
                <a:lnTo>
                  <a:pt x="14" y="0"/>
                </a:lnTo>
                <a:lnTo>
                  <a:pt x="14" y="2"/>
                </a:lnTo>
                <a:close/>
                <a:moveTo>
                  <a:pt x="37" y="17"/>
                </a:moveTo>
                <a:lnTo>
                  <a:pt x="34" y="17"/>
                </a:lnTo>
                <a:lnTo>
                  <a:pt x="34" y="2"/>
                </a:lnTo>
                <a:lnTo>
                  <a:pt x="34" y="2"/>
                </a:lnTo>
                <a:lnTo>
                  <a:pt x="29" y="17"/>
                </a:lnTo>
                <a:lnTo>
                  <a:pt x="27" y="17"/>
                </a:lnTo>
                <a:lnTo>
                  <a:pt x="21" y="2"/>
                </a:lnTo>
                <a:lnTo>
                  <a:pt x="20" y="2"/>
                </a:lnTo>
                <a:lnTo>
                  <a:pt x="20" y="17"/>
                </a:lnTo>
                <a:lnTo>
                  <a:pt x="18" y="17"/>
                </a:lnTo>
                <a:lnTo>
                  <a:pt x="18" y="0"/>
                </a:lnTo>
                <a:lnTo>
                  <a:pt x="22" y="0"/>
                </a:lnTo>
                <a:lnTo>
                  <a:pt x="28" y="13"/>
                </a:lnTo>
                <a:lnTo>
                  <a:pt x="33" y="0"/>
                </a:lnTo>
                <a:lnTo>
                  <a:pt x="37" y="0"/>
                </a:lnTo>
                <a:lnTo>
                  <a:pt x="37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Stage 2018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sz="1800" dirty="0" smtClean="0"/>
              <a:t>Stagiaire:</a:t>
            </a:r>
          </a:p>
          <a:p>
            <a:pPr marL="285750" indent="-285750">
              <a:buFontTx/>
              <a:buChar char="-"/>
            </a:pPr>
            <a:r>
              <a:rPr lang="fr-FR" sz="1800" dirty="0" smtClean="0">
                <a:solidFill>
                  <a:schemeClr val="tx1"/>
                </a:solidFill>
                <a:latin typeface="Helvetica 45 Light" charset="0"/>
                <a:ea typeface="Helvetica 45 Light" charset="0"/>
                <a:cs typeface="Helvetica 45 Light" charset="0"/>
              </a:rPr>
              <a:t>Mamadou CISSE</a:t>
            </a:r>
          </a:p>
          <a:p>
            <a:pPr marL="285750" indent="-285750">
              <a:buFontTx/>
              <a:buChar char="-"/>
            </a:pPr>
            <a:r>
              <a:rPr lang="fr-FR" sz="1800" dirty="0">
                <a:solidFill>
                  <a:schemeClr val="tx1"/>
                </a:solidFill>
                <a:latin typeface="Helvetica 45 Light" charset="0"/>
                <a:ea typeface="Helvetica 45 Light" charset="0"/>
                <a:cs typeface="Helvetica 45 Light" charset="0"/>
              </a:rPr>
              <a:t>Dame NDIAYE</a:t>
            </a:r>
          </a:p>
          <a:p>
            <a:pPr marL="285750" indent="-285750">
              <a:buFontTx/>
              <a:buChar char="-"/>
            </a:pPr>
            <a:endParaRPr lang="fr-FR" sz="1800" dirty="0">
              <a:solidFill>
                <a:schemeClr val="tx1"/>
              </a:solidFill>
              <a:latin typeface="Helvetica 45 Light" charset="0"/>
              <a:ea typeface="Helvetica 45 Light" charset="0"/>
              <a:cs typeface="Helvetica 45 Light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495" y="4227934"/>
            <a:ext cx="835180" cy="73896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23528" y="1851670"/>
            <a:ext cx="8568952" cy="169277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600" spc="-20" dirty="0">
                <a:solidFill>
                  <a:schemeClr val="bg2"/>
                </a:solidFill>
                <a:latin typeface="Helvetica 75 Bold" panose="020B0804020202020204" pitchFamily="34" charset="0"/>
              </a:rPr>
              <a:t>Sujet: </a:t>
            </a:r>
            <a:endParaRPr lang="fr-FR" sz="3600" spc="-20" dirty="0" smtClean="0">
              <a:solidFill>
                <a:schemeClr val="bg2"/>
              </a:solidFill>
              <a:latin typeface="Helvetica 75 Bold" panose="020B0804020202020204" pitchFamily="34" charset="0"/>
            </a:endParaRPr>
          </a:p>
          <a:p>
            <a:pPr algn="ctr"/>
            <a:r>
              <a:rPr lang="fr-FR" sz="3600" spc="-20" dirty="0" smtClean="0">
                <a:solidFill>
                  <a:schemeClr val="bg2"/>
                </a:solidFill>
                <a:latin typeface="Helvetica 75 Bold" panose="020B0804020202020204" pitchFamily="34" charset="0"/>
              </a:rPr>
              <a:t> </a:t>
            </a:r>
            <a:r>
              <a:rPr lang="fr-FR" sz="2400" b="1" dirty="0" err="1" smtClean="0">
                <a:latin typeface="Helvetica 35 Thin" charset="0"/>
                <a:ea typeface="Helvetica 35 Thin" charset="0"/>
                <a:cs typeface="Helvetica 35 Thin" charset="0"/>
              </a:rPr>
              <a:t>Algorithmisation</a:t>
            </a:r>
            <a:r>
              <a:rPr lang="fr-FR" sz="2400" dirty="0" smtClean="0">
                <a:latin typeface="Helvetica 35 Thin" charset="0"/>
                <a:ea typeface="Helvetica 35 Thin" charset="0"/>
                <a:cs typeface="Helvetica 35 Thin" charset="0"/>
              </a:rPr>
              <a:t>: Conception </a:t>
            </a:r>
            <a:r>
              <a:rPr lang="fr-FR" sz="2400" dirty="0">
                <a:latin typeface="Helvetica 35 Thin" charset="0"/>
                <a:ea typeface="Helvetica 35 Thin" charset="0"/>
                <a:cs typeface="Helvetica 35 Thin" charset="0"/>
              </a:rPr>
              <a:t>et réalisation d’une plateforme de déploiement d’algorithme Big Data en self-service</a:t>
            </a:r>
          </a:p>
          <a:p>
            <a:endParaRPr lang="fr-FR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357604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rgbClr val="FF7900"/>
              </a:buClr>
              <a:buSzPct val="100000"/>
              <a:buFont typeface="+mj-lt"/>
              <a:buAutoNum type="arabicPeriod"/>
            </a:pPr>
            <a:r>
              <a:rPr lang="fr-FR" sz="3200" dirty="0" smtClean="0">
                <a:solidFill>
                  <a:schemeClr val="tx1"/>
                </a:solidFill>
              </a:rPr>
              <a:t>Recadrage du sujet</a:t>
            </a:r>
            <a:endParaRPr lang="fr-FR" sz="3200" dirty="0">
              <a:solidFill>
                <a:schemeClr val="tx1"/>
              </a:solidFill>
            </a:endParaRPr>
          </a:p>
          <a:p>
            <a:pPr marL="342900" indent="-342900">
              <a:buClr>
                <a:srgbClr val="FF7900"/>
              </a:buClr>
              <a:buSzPct val="100000"/>
              <a:buFont typeface="+mj-lt"/>
              <a:buAutoNum type="arabicPeriod"/>
            </a:pPr>
            <a:endParaRPr lang="fr-FR" sz="3200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rgbClr val="FF7900"/>
              </a:buClr>
              <a:buSzPct val="100000"/>
              <a:buFont typeface="+mj-lt"/>
              <a:buAutoNum type="arabicPeriod"/>
            </a:pPr>
            <a:r>
              <a:rPr lang="fr-FR" sz="3200" dirty="0" smtClean="0">
                <a:solidFill>
                  <a:schemeClr val="tx1"/>
                </a:solidFill>
              </a:rPr>
              <a:t>Etat d’avancement </a:t>
            </a:r>
          </a:p>
          <a:p>
            <a:pPr marL="342900" indent="-342900">
              <a:buClr>
                <a:srgbClr val="FF7900"/>
              </a:buClr>
              <a:buSzPct val="100000"/>
              <a:buFont typeface="+mj-lt"/>
              <a:buAutoNum type="arabicPeriod"/>
            </a:pPr>
            <a:endParaRPr lang="fr-FR" sz="3200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rgbClr val="FF7900"/>
              </a:buClr>
              <a:buSzPct val="100000"/>
              <a:buFont typeface="+mj-lt"/>
              <a:buAutoNum type="arabicPeriod"/>
            </a:pPr>
            <a:r>
              <a:rPr lang="fr-FR" sz="3200" dirty="0" err="1" smtClean="0">
                <a:solidFill>
                  <a:schemeClr val="tx1"/>
                </a:solidFill>
              </a:rPr>
              <a:t>Nexts</a:t>
            </a:r>
            <a:r>
              <a:rPr lang="fr-FR" sz="3200" dirty="0" smtClean="0">
                <a:solidFill>
                  <a:schemeClr val="tx1"/>
                </a:solidFill>
              </a:rPr>
              <a:t> </a:t>
            </a:r>
            <a:r>
              <a:rPr lang="fr-FR" sz="3200" dirty="0" err="1" smtClean="0">
                <a:solidFill>
                  <a:schemeClr val="tx1"/>
                </a:solidFill>
              </a:rPr>
              <a:t>steps</a:t>
            </a: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68288"/>
            <a:ext cx="8515350" cy="742950"/>
          </a:xfrm>
        </p:spPr>
        <p:txBody>
          <a:bodyPr/>
          <a:lstStyle/>
          <a:p>
            <a:r>
              <a:rPr lang="fr-FR" sz="3200" dirty="0" smtClean="0"/>
              <a:t>sommaire</a:t>
            </a:r>
            <a:endParaRPr lang="fr-FR" sz="3200" dirty="0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299942"/>
            <a:ext cx="1036523" cy="91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1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rgbClr val="FCA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68288"/>
            <a:ext cx="8515350" cy="74295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1. </a:t>
            </a:r>
            <a:r>
              <a:rPr lang="fr-FR" dirty="0" smtClean="0">
                <a:solidFill>
                  <a:schemeClr val="bg1"/>
                </a:solidFill>
              </a:rPr>
              <a:t>Recadrage du sujet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2" name="Espace réservé du contenu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299942"/>
            <a:ext cx="1036523" cy="917115"/>
          </a:xfrm>
          <a:prstGeom prst="rect">
            <a:avLst/>
          </a:prstGeom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513224071"/>
              </p:ext>
            </p:extLst>
          </p:nvPr>
        </p:nvGraphicFramePr>
        <p:xfrm>
          <a:off x="323528" y="843558"/>
          <a:ext cx="792088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7540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rgbClr val="8CC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68288"/>
            <a:ext cx="8515350" cy="74295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  <a:r>
              <a:rPr lang="fr-FR" dirty="0" smtClean="0">
                <a:solidFill>
                  <a:schemeClr val="bg1"/>
                </a:solidFill>
              </a:rPr>
              <a:t>. Etat </a:t>
            </a:r>
            <a:r>
              <a:rPr lang="fr-FR" dirty="0" smtClean="0">
                <a:solidFill>
                  <a:schemeClr val="bg1"/>
                </a:solidFill>
              </a:rPr>
              <a:t>d’avancement (</a:t>
            </a:r>
            <a:r>
              <a:rPr lang="fr-FR" dirty="0" err="1" smtClean="0">
                <a:solidFill>
                  <a:schemeClr val="bg1"/>
                </a:solidFill>
              </a:rPr>
              <a:t>backend</a:t>
            </a:r>
            <a:r>
              <a:rPr lang="fr-FR" dirty="0" smtClean="0">
                <a:solidFill>
                  <a:schemeClr val="bg1"/>
                </a:solidFill>
              </a:rPr>
              <a:t>)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Espace réservé du contenu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299942"/>
            <a:ext cx="1036524" cy="917115"/>
          </a:xfrm>
          <a:prstGeom prst="rect">
            <a:avLst/>
          </a:prstGeom>
        </p:spPr>
      </p:pic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693964359"/>
              </p:ext>
            </p:extLst>
          </p:nvPr>
        </p:nvGraphicFramePr>
        <p:xfrm>
          <a:off x="1524000" y="98757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078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68288"/>
            <a:ext cx="8515350" cy="74295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  <a:r>
              <a:rPr lang="fr-FR" dirty="0" smtClean="0">
                <a:solidFill>
                  <a:schemeClr val="bg1"/>
                </a:solidFill>
              </a:rPr>
              <a:t>. Etat </a:t>
            </a:r>
            <a:r>
              <a:rPr lang="fr-FR" dirty="0" smtClean="0">
                <a:solidFill>
                  <a:schemeClr val="bg1"/>
                </a:solidFill>
              </a:rPr>
              <a:t>d’avancement (</a:t>
            </a:r>
            <a:r>
              <a:rPr lang="fr-FR" dirty="0" err="1" smtClean="0">
                <a:solidFill>
                  <a:schemeClr val="bg1"/>
                </a:solidFill>
              </a:rPr>
              <a:t>frontend</a:t>
            </a:r>
            <a:r>
              <a:rPr lang="fr-FR" dirty="0" smtClean="0">
                <a:solidFill>
                  <a:schemeClr val="bg1"/>
                </a:solidFill>
              </a:rPr>
              <a:t>)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Espace réservé du contenu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299942"/>
            <a:ext cx="1036524" cy="917115"/>
          </a:xfrm>
          <a:prstGeom prst="rect">
            <a:avLst/>
          </a:prstGeom>
        </p:spPr>
      </p:pic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913535139"/>
              </p:ext>
            </p:extLst>
          </p:nvPr>
        </p:nvGraphicFramePr>
        <p:xfrm>
          <a:off x="1524000" y="98757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946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68288"/>
            <a:ext cx="8515350" cy="74295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6</a:t>
            </a:r>
            <a:r>
              <a:rPr lang="fr-FR" dirty="0" smtClean="0">
                <a:solidFill>
                  <a:schemeClr val="bg1"/>
                </a:solidFill>
              </a:rPr>
              <a:t>. </a:t>
            </a:r>
            <a:r>
              <a:rPr lang="fr-FR" dirty="0" err="1" smtClean="0">
                <a:solidFill>
                  <a:schemeClr val="bg1"/>
                </a:solidFill>
              </a:rPr>
              <a:t>Next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steps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3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629509"/>
              </p:ext>
            </p:extLst>
          </p:nvPr>
        </p:nvGraphicFramePr>
        <p:xfrm>
          <a:off x="314325" y="987574"/>
          <a:ext cx="8515350" cy="37541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38450"/>
                <a:gridCol w="2283321"/>
                <a:gridCol w="3393579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Tache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Echéance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Commentaires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Persistance</a:t>
                      </a:r>
                      <a:r>
                        <a:rPr lang="fr-FR" baseline="0" dirty="0" smtClean="0"/>
                        <a:t> des résultats (clusters) dans </a:t>
                      </a:r>
                      <a:r>
                        <a:rPr lang="fr-FR" baseline="0" dirty="0" err="1" smtClean="0"/>
                        <a:t>Hive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Suivi</a:t>
                      </a:r>
                      <a:r>
                        <a:rPr lang="fr-FR" baseline="0" dirty="0" smtClean="0"/>
                        <a:t> du déplacement des centres des clusters(home location, </a:t>
                      </a:r>
                      <a:r>
                        <a:rPr lang="fr-FR" baseline="0" dirty="0" err="1" smtClean="0"/>
                        <a:t>work</a:t>
                      </a:r>
                      <a:r>
                        <a:rPr lang="fr-FR" baseline="0" dirty="0" smtClean="0"/>
                        <a:t> location)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Application</a:t>
                      </a:r>
                      <a:r>
                        <a:rPr lang="fr-FR" baseline="0" dirty="0" smtClean="0"/>
                        <a:t> de l’algorithme sur deux mois différents et comparaison au niveau d’une carte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Affichage et</a:t>
                      </a:r>
                      <a:r>
                        <a:rPr lang="fr-FR" baseline="0" dirty="0" smtClean="0"/>
                        <a:t> adaptation des clusters selon le jeu de données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on doit pouvoir afficher les interprétations dans des graphes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Choix</a:t>
                      </a:r>
                      <a:r>
                        <a:rPr lang="fr-FR" baseline="0" dirty="0" smtClean="0"/>
                        <a:t> entre </a:t>
                      </a:r>
                      <a:r>
                        <a:rPr lang="fr-FR" baseline="0" dirty="0" err="1" smtClean="0"/>
                        <a:t>Hbase</a:t>
                      </a:r>
                      <a:r>
                        <a:rPr lang="fr-FR" baseline="0" dirty="0" smtClean="0"/>
                        <a:t> et </a:t>
                      </a:r>
                      <a:r>
                        <a:rPr lang="fr-FR" baseline="0" dirty="0" err="1" smtClean="0"/>
                        <a:t>Hive</a:t>
                      </a:r>
                      <a:r>
                        <a:rPr lang="fr-FR" baseline="0" dirty="0" smtClean="0"/>
                        <a:t> selon la rapidité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Selon la rapidité des </a:t>
                      </a:r>
                      <a:r>
                        <a:rPr lang="fr-FR" dirty="0" err="1" smtClean="0"/>
                        <a:t>process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Espace réservé du contenu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3" y="4299941"/>
            <a:ext cx="1037746" cy="91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491880" y="2139702"/>
            <a:ext cx="4828498" cy="2301874"/>
          </a:xfrm>
        </p:spPr>
        <p:txBody>
          <a:bodyPr/>
          <a:lstStyle/>
          <a:p>
            <a:r>
              <a:rPr lang="fr-FR" dirty="0" smtClean="0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62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R_OBS-template_external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R_OBS-template_external.potx" id="{8E63A4C0-0D5B-4AB0-9B17-28650E3A1109}" vid="{213D95EF-7056-43E0-9767-0E799F788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OFR_OBS_template_externe</Template>
  <TotalTime>2874</TotalTime>
  <Words>182</Words>
  <Application>Microsoft Office PowerPoint</Application>
  <PresentationFormat>Affichage à l'écran (16:9)</PresentationFormat>
  <Paragraphs>43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OFR_OBS-template_external</vt:lpstr>
      <vt:lpstr>Stage 2018</vt:lpstr>
      <vt:lpstr>sommaire</vt:lpstr>
      <vt:lpstr>1. Recadrage du sujet </vt:lpstr>
      <vt:lpstr>2. Etat d’avancement (backend) </vt:lpstr>
      <vt:lpstr>2. Etat d’avancement (frontend) </vt:lpstr>
      <vt:lpstr>6. Next steps</vt:lpstr>
      <vt:lpstr>Merci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2018</dc:title>
  <dc:creator>Utilisateur de Microsoft Office</dc:creator>
  <cp:lastModifiedBy>Mamadou CISSE [SNT DSI]</cp:lastModifiedBy>
  <cp:revision>85</cp:revision>
  <dcterms:created xsi:type="dcterms:W3CDTF">2018-03-14T11:52:02Z</dcterms:created>
  <dcterms:modified xsi:type="dcterms:W3CDTF">2018-04-20T09:05:06Z</dcterms:modified>
</cp:coreProperties>
</file>