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77887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04"/>
  </p:normalViewPr>
  <p:slideViewPr>
    <p:cSldViewPr snapToGrid="0" snapToObjects="1">
      <p:cViewPr>
        <p:scale>
          <a:sx n="54" d="100"/>
          <a:sy n="54" d="100"/>
        </p:scale>
        <p:origin x="164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16" y="1995312"/>
            <a:ext cx="7462044" cy="4244622"/>
          </a:xfrm>
        </p:spPr>
        <p:txBody>
          <a:bodyPr anchor="b"/>
          <a:lstStyle>
            <a:lvl1pPr algn="ctr"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6403623"/>
            <a:ext cx="6584156" cy="2943577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58" indent="0" algn="ctr">
              <a:buNone/>
              <a:defRPr sz="1920"/>
            </a:lvl2pPr>
            <a:lvl3pPr marL="877915" indent="0" algn="ctr">
              <a:buNone/>
              <a:defRPr sz="1728"/>
            </a:lvl3pPr>
            <a:lvl4pPr marL="1316873" indent="0" algn="ctr">
              <a:buNone/>
              <a:defRPr sz="1536"/>
            </a:lvl4pPr>
            <a:lvl5pPr marL="1755831" indent="0" algn="ctr">
              <a:buNone/>
              <a:defRPr sz="1536"/>
            </a:lvl5pPr>
            <a:lvl6pPr marL="2194789" indent="0" algn="ctr">
              <a:buNone/>
              <a:defRPr sz="1536"/>
            </a:lvl6pPr>
            <a:lvl7pPr marL="2633746" indent="0" algn="ctr">
              <a:buNone/>
              <a:defRPr sz="1536"/>
            </a:lvl7pPr>
            <a:lvl8pPr marL="3072704" indent="0" algn="ctr">
              <a:buNone/>
              <a:defRPr sz="1536"/>
            </a:lvl8pPr>
            <a:lvl9pPr marL="3511662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3" y="649111"/>
            <a:ext cx="189294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649111"/>
            <a:ext cx="556909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9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6" y="3039537"/>
            <a:ext cx="7571780" cy="5071532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6" y="8159048"/>
            <a:ext cx="7571780" cy="2666999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/>
                </a:solidFill>
              </a:defRPr>
            </a:lvl1pPr>
            <a:lvl2pPr marL="43895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915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873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831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789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74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70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66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3245556"/>
            <a:ext cx="3731022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3245556"/>
            <a:ext cx="3731022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649114"/>
            <a:ext cx="757178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2988734"/>
            <a:ext cx="3713875" cy="1464732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4453467"/>
            <a:ext cx="37138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2988734"/>
            <a:ext cx="3732165" cy="1464732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4453467"/>
            <a:ext cx="373216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812800"/>
            <a:ext cx="2831416" cy="2844800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1755425"/>
            <a:ext cx="4444305" cy="8664222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1" y="3657600"/>
            <a:ext cx="2831416" cy="6776156"/>
          </a:xfrm>
        </p:spPr>
        <p:txBody>
          <a:bodyPr/>
          <a:lstStyle>
            <a:lvl1pPr marL="0" indent="0">
              <a:buNone/>
              <a:defRPr sz="1536"/>
            </a:lvl1pPr>
            <a:lvl2pPr marL="438958" indent="0">
              <a:buNone/>
              <a:defRPr sz="1344"/>
            </a:lvl2pPr>
            <a:lvl3pPr marL="877915" indent="0">
              <a:buNone/>
              <a:defRPr sz="1152"/>
            </a:lvl3pPr>
            <a:lvl4pPr marL="1316873" indent="0">
              <a:buNone/>
              <a:defRPr sz="960"/>
            </a:lvl4pPr>
            <a:lvl5pPr marL="1755831" indent="0">
              <a:buNone/>
              <a:defRPr sz="960"/>
            </a:lvl5pPr>
            <a:lvl6pPr marL="2194789" indent="0">
              <a:buNone/>
              <a:defRPr sz="960"/>
            </a:lvl6pPr>
            <a:lvl7pPr marL="2633746" indent="0">
              <a:buNone/>
              <a:defRPr sz="960"/>
            </a:lvl7pPr>
            <a:lvl8pPr marL="3072704" indent="0">
              <a:buNone/>
              <a:defRPr sz="960"/>
            </a:lvl8pPr>
            <a:lvl9pPr marL="35116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5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812800"/>
            <a:ext cx="2831416" cy="2844800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1755425"/>
            <a:ext cx="4444305" cy="8664222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58" indent="0">
              <a:buNone/>
              <a:defRPr sz="2688"/>
            </a:lvl2pPr>
            <a:lvl3pPr marL="877915" indent="0">
              <a:buNone/>
              <a:defRPr sz="2304"/>
            </a:lvl3pPr>
            <a:lvl4pPr marL="1316873" indent="0">
              <a:buNone/>
              <a:defRPr sz="1920"/>
            </a:lvl4pPr>
            <a:lvl5pPr marL="1755831" indent="0">
              <a:buNone/>
              <a:defRPr sz="1920"/>
            </a:lvl5pPr>
            <a:lvl6pPr marL="2194789" indent="0">
              <a:buNone/>
              <a:defRPr sz="1920"/>
            </a:lvl6pPr>
            <a:lvl7pPr marL="2633746" indent="0">
              <a:buNone/>
              <a:defRPr sz="1920"/>
            </a:lvl7pPr>
            <a:lvl8pPr marL="3072704" indent="0">
              <a:buNone/>
              <a:defRPr sz="1920"/>
            </a:lvl8pPr>
            <a:lvl9pPr marL="3511662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1" y="3657600"/>
            <a:ext cx="2831416" cy="6776156"/>
          </a:xfrm>
        </p:spPr>
        <p:txBody>
          <a:bodyPr/>
          <a:lstStyle>
            <a:lvl1pPr marL="0" indent="0">
              <a:buNone/>
              <a:defRPr sz="1536"/>
            </a:lvl1pPr>
            <a:lvl2pPr marL="438958" indent="0">
              <a:buNone/>
              <a:defRPr sz="1344"/>
            </a:lvl2pPr>
            <a:lvl3pPr marL="877915" indent="0">
              <a:buNone/>
              <a:defRPr sz="1152"/>
            </a:lvl3pPr>
            <a:lvl4pPr marL="1316873" indent="0">
              <a:buNone/>
              <a:defRPr sz="960"/>
            </a:lvl4pPr>
            <a:lvl5pPr marL="1755831" indent="0">
              <a:buNone/>
              <a:defRPr sz="960"/>
            </a:lvl5pPr>
            <a:lvl6pPr marL="2194789" indent="0">
              <a:buNone/>
              <a:defRPr sz="960"/>
            </a:lvl6pPr>
            <a:lvl7pPr marL="2633746" indent="0">
              <a:buNone/>
              <a:defRPr sz="960"/>
            </a:lvl7pPr>
            <a:lvl8pPr marL="3072704" indent="0">
              <a:buNone/>
              <a:defRPr sz="960"/>
            </a:lvl8pPr>
            <a:lvl9pPr marL="35116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649114"/>
            <a:ext cx="757178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3245556"/>
            <a:ext cx="757178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11300181"/>
            <a:ext cx="19752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853E-5FFC-244A-BA4A-8A781F8F565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11300181"/>
            <a:ext cx="296287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11300181"/>
            <a:ext cx="19752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CD85-5E60-DE46-89C9-47198A27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7915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79" indent="-219479" algn="l" defTabSz="877915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437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394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352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310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267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3225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2183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1141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58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915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873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831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789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746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704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662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F7CB5CB-6824-384C-A560-02D86216FB97}"/>
              </a:ext>
            </a:extLst>
          </p:cNvPr>
          <p:cNvGrpSpPr/>
          <p:nvPr/>
        </p:nvGrpSpPr>
        <p:grpSpPr>
          <a:xfrm>
            <a:off x="1027569" y="1564634"/>
            <a:ext cx="1076463" cy="9103366"/>
            <a:chOff x="4070487" y="1858399"/>
            <a:chExt cx="1076463" cy="9103366"/>
          </a:xfrm>
        </p:grpSpPr>
        <p:pic>
          <p:nvPicPr>
            <p:cNvPr id="21" name="Picture 20" descr="Shape, circle&#10;&#10;Description automatically generated">
              <a:extLst>
                <a:ext uri="{FF2B5EF4-FFF2-40B4-BE49-F238E27FC236}">
                  <a16:creationId xmlns:a16="http://schemas.microsoft.com/office/drawing/2014/main" id="{382994C3-7EBE-F645-BFF3-E3F910A96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6147" b="12932"/>
            <a:stretch/>
          </p:blipFill>
          <p:spPr>
            <a:xfrm>
              <a:off x="4070487" y="9818765"/>
              <a:ext cx="1075126" cy="1143000"/>
            </a:xfrm>
            <a:prstGeom prst="rect">
              <a:avLst/>
            </a:prstGeom>
          </p:spPr>
        </p:pic>
        <p:pic>
          <p:nvPicPr>
            <p:cNvPr id="24" name="Picture 23" descr="Shape, circle&#10;&#10;Description automatically generated">
              <a:extLst>
                <a:ext uri="{FF2B5EF4-FFF2-40B4-BE49-F238E27FC236}">
                  <a16:creationId xmlns:a16="http://schemas.microsoft.com/office/drawing/2014/main" id="{1180B137-ACD9-1448-B49D-EE6F34C35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6147" b="12932"/>
            <a:stretch/>
          </p:blipFill>
          <p:spPr>
            <a:xfrm>
              <a:off x="4070487" y="2995541"/>
              <a:ext cx="1075126" cy="1143000"/>
            </a:xfrm>
            <a:prstGeom prst="rect">
              <a:avLst/>
            </a:prstGeom>
          </p:spPr>
        </p:pic>
        <p:pic>
          <p:nvPicPr>
            <p:cNvPr id="25" name="Picture 24" descr="Shape, circle&#10;&#10;Description automatically generated">
              <a:extLst>
                <a:ext uri="{FF2B5EF4-FFF2-40B4-BE49-F238E27FC236}">
                  <a16:creationId xmlns:a16="http://schemas.microsoft.com/office/drawing/2014/main" id="{EBBB5090-F366-6E47-B5E8-CDEF7EAEB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6147" b="12932"/>
            <a:stretch/>
          </p:blipFill>
          <p:spPr>
            <a:xfrm>
              <a:off x="4070487" y="5267279"/>
              <a:ext cx="1075126" cy="1143000"/>
            </a:xfrm>
            <a:prstGeom prst="rect">
              <a:avLst/>
            </a:prstGeom>
          </p:spPr>
        </p:pic>
        <p:pic>
          <p:nvPicPr>
            <p:cNvPr id="26" name="Picture 25" descr="Shape, circle&#10;&#10;Description automatically generated">
              <a:extLst>
                <a:ext uri="{FF2B5EF4-FFF2-40B4-BE49-F238E27FC236}">
                  <a16:creationId xmlns:a16="http://schemas.microsoft.com/office/drawing/2014/main" id="{0F6C7A24-AD93-8545-80A6-FF1C9B6A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6147" b="12932"/>
            <a:stretch/>
          </p:blipFill>
          <p:spPr>
            <a:xfrm>
              <a:off x="4071824" y="6400022"/>
              <a:ext cx="1075126" cy="1143000"/>
            </a:xfrm>
            <a:prstGeom prst="rect">
              <a:avLst/>
            </a:prstGeom>
          </p:spPr>
        </p:pic>
        <p:pic>
          <p:nvPicPr>
            <p:cNvPr id="27" name="Picture 26" descr="Shape, circle&#10;&#10;Description automatically generated">
              <a:extLst>
                <a:ext uri="{FF2B5EF4-FFF2-40B4-BE49-F238E27FC236}">
                  <a16:creationId xmlns:a16="http://schemas.microsoft.com/office/drawing/2014/main" id="{C82B9269-F302-F24D-BBFE-313E7FB30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6147" b="12932"/>
            <a:stretch/>
          </p:blipFill>
          <p:spPr>
            <a:xfrm>
              <a:off x="4070487" y="7543022"/>
              <a:ext cx="1075126" cy="1143000"/>
            </a:xfrm>
            <a:prstGeom prst="rect">
              <a:avLst/>
            </a:prstGeom>
          </p:spPr>
        </p:pic>
        <p:pic>
          <p:nvPicPr>
            <p:cNvPr id="28" name="Picture 27" descr="Shape, circle&#10;&#10;Description automatically generated">
              <a:extLst>
                <a:ext uri="{FF2B5EF4-FFF2-40B4-BE49-F238E27FC236}">
                  <a16:creationId xmlns:a16="http://schemas.microsoft.com/office/drawing/2014/main" id="{3B9D953E-8FA2-A14C-B4C1-E84737815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6147" b="12932"/>
            <a:stretch/>
          </p:blipFill>
          <p:spPr>
            <a:xfrm>
              <a:off x="4070487" y="8675765"/>
              <a:ext cx="1075126" cy="1143000"/>
            </a:xfrm>
            <a:prstGeom prst="rect">
              <a:avLst/>
            </a:prstGeom>
          </p:spPr>
        </p:pic>
        <p:pic>
          <p:nvPicPr>
            <p:cNvPr id="29" name="Picture 28" descr="Shape, circle&#10;&#10;Description automatically generated">
              <a:extLst>
                <a:ext uri="{FF2B5EF4-FFF2-40B4-BE49-F238E27FC236}">
                  <a16:creationId xmlns:a16="http://schemas.microsoft.com/office/drawing/2014/main" id="{813E3E72-07BB-CD4B-B2DF-426094C15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6147" b="12932"/>
            <a:stretch/>
          </p:blipFill>
          <p:spPr>
            <a:xfrm>
              <a:off x="4070487" y="4138541"/>
              <a:ext cx="1075126" cy="1143000"/>
            </a:xfrm>
            <a:prstGeom prst="rect">
              <a:avLst/>
            </a:prstGeom>
          </p:spPr>
        </p:pic>
        <p:pic>
          <p:nvPicPr>
            <p:cNvPr id="30" name="Picture 29" descr="Shape, circle&#10;&#10;Description automatically generated">
              <a:extLst>
                <a:ext uri="{FF2B5EF4-FFF2-40B4-BE49-F238E27FC236}">
                  <a16:creationId xmlns:a16="http://schemas.microsoft.com/office/drawing/2014/main" id="{6DE123B7-DF88-C24C-8682-1214D36BC2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rcRect t="6147" b="12932"/>
            <a:stretch/>
          </p:blipFill>
          <p:spPr>
            <a:xfrm>
              <a:off x="4070487" y="1858399"/>
              <a:ext cx="1075126" cy="1143000"/>
            </a:xfrm>
            <a:prstGeom prst="rect">
              <a:avLst/>
            </a:prstGeom>
          </p:spPr>
        </p:pic>
      </p:grp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D464EA4-46B1-8341-885D-97CABE716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24" t="2165" r="31097" b="9722"/>
          <a:stretch/>
        </p:blipFill>
        <p:spPr>
          <a:xfrm>
            <a:off x="2848470" y="1524000"/>
            <a:ext cx="3639626" cy="91440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7FFF9CF-51D8-3C41-80FB-899CE818573C}"/>
              </a:ext>
            </a:extLst>
          </p:cNvPr>
          <p:cNvGrpSpPr/>
          <p:nvPr/>
        </p:nvGrpSpPr>
        <p:grpSpPr>
          <a:xfrm>
            <a:off x="3192618" y="1550660"/>
            <a:ext cx="851860" cy="9084624"/>
            <a:chOff x="5388895" y="1877141"/>
            <a:chExt cx="851860" cy="9084624"/>
          </a:xfrm>
        </p:grpSpPr>
        <p:pic>
          <p:nvPicPr>
            <p:cNvPr id="11" name="Picture 10" descr="A close up of a dinosaur&#10;&#10;Description automatically generated">
              <a:extLst>
                <a:ext uri="{FF2B5EF4-FFF2-40B4-BE49-F238E27FC236}">
                  <a16:creationId xmlns:a16="http://schemas.microsoft.com/office/drawing/2014/main" id="{D521FF0E-707D-6C4E-AF1D-D5217CAA5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4475" b="5734"/>
            <a:stretch/>
          </p:blipFill>
          <p:spPr>
            <a:xfrm>
              <a:off x="5388895" y="6424438"/>
              <a:ext cx="851860" cy="914400"/>
            </a:xfrm>
            <a:prstGeom prst="rect">
              <a:avLst/>
            </a:prstGeom>
          </p:spPr>
        </p:pic>
        <p:pic>
          <p:nvPicPr>
            <p:cNvPr id="32" name="Picture 31" descr="A close up of a dinosaur&#10;&#10;Description automatically generated">
              <a:extLst>
                <a:ext uri="{FF2B5EF4-FFF2-40B4-BE49-F238E27FC236}">
                  <a16:creationId xmlns:a16="http://schemas.microsoft.com/office/drawing/2014/main" id="{06CBFFA6-E833-BC45-81B6-B35B9CC421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4475" b="5734"/>
            <a:stretch/>
          </p:blipFill>
          <p:spPr>
            <a:xfrm>
              <a:off x="5388895" y="7326297"/>
              <a:ext cx="851860" cy="914400"/>
            </a:xfrm>
            <a:prstGeom prst="rect">
              <a:avLst/>
            </a:prstGeom>
          </p:spPr>
        </p:pic>
        <p:pic>
          <p:nvPicPr>
            <p:cNvPr id="33" name="Picture 32" descr="A close up of a dinosaur&#10;&#10;Description automatically generated">
              <a:extLst>
                <a:ext uri="{FF2B5EF4-FFF2-40B4-BE49-F238E27FC236}">
                  <a16:creationId xmlns:a16="http://schemas.microsoft.com/office/drawing/2014/main" id="{D6096A7A-AE8D-084F-849B-5C853EF1C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4475" b="5734"/>
            <a:stretch/>
          </p:blipFill>
          <p:spPr>
            <a:xfrm>
              <a:off x="5388895" y="8228822"/>
              <a:ext cx="851860" cy="914400"/>
            </a:xfrm>
            <a:prstGeom prst="rect">
              <a:avLst/>
            </a:prstGeom>
          </p:spPr>
        </p:pic>
        <p:pic>
          <p:nvPicPr>
            <p:cNvPr id="34" name="Picture 33" descr="A close up of a dinosaur&#10;&#10;Description automatically generated">
              <a:extLst>
                <a:ext uri="{FF2B5EF4-FFF2-40B4-BE49-F238E27FC236}">
                  <a16:creationId xmlns:a16="http://schemas.microsoft.com/office/drawing/2014/main" id="{361433A3-A870-2345-9F0A-E1D9F49D6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4475" b="5734"/>
            <a:stretch/>
          </p:blipFill>
          <p:spPr>
            <a:xfrm>
              <a:off x="5388895" y="9132965"/>
              <a:ext cx="851860" cy="914400"/>
            </a:xfrm>
            <a:prstGeom prst="rect">
              <a:avLst/>
            </a:prstGeom>
          </p:spPr>
        </p:pic>
        <p:pic>
          <p:nvPicPr>
            <p:cNvPr id="35" name="Picture 34" descr="A close up of a dinosaur&#10;&#10;Description automatically generated">
              <a:extLst>
                <a:ext uri="{FF2B5EF4-FFF2-40B4-BE49-F238E27FC236}">
                  <a16:creationId xmlns:a16="http://schemas.microsoft.com/office/drawing/2014/main" id="{4330139A-8254-D548-BDB9-BC44514949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4475" b="5734"/>
            <a:stretch/>
          </p:blipFill>
          <p:spPr>
            <a:xfrm>
              <a:off x="5388895" y="10047365"/>
              <a:ext cx="851860" cy="914400"/>
            </a:xfrm>
            <a:prstGeom prst="rect">
              <a:avLst/>
            </a:prstGeom>
          </p:spPr>
        </p:pic>
        <p:pic>
          <p:nvPicPr>
            <p:cNvPr id="36" name="Picture 35" descr="A close up of a dinosaur&#10;&#10;Description automatically generated">
              <a:extLst>
                <a:ext uri="{FF2B5EF4-FFF2-40B4-BE49-F238E27FC236}">
                  <a16:creationId xmlns:a16="http://schemas.microsoft.com/office/drawing/2014/main" id="{B27074B6-DC13-DC49-93FE-1AE3208F8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4475" b="5734"/>
            <a:stretch/>
          </p:blipFill>
          <p:spPr>
            <a:xfrm>
              <a:off x="5388895" y="5522376"/>
              <a:ext cx="851860" cy="914400"/>
            </a:xfrm>
            <a:prstGeom prst="rect">
              <a:avLst/>
            </a:prstGeom>
          </p:spPr>
        </p:pic>
        <p:pic>
          <p:nvPicPr>
            <p:cNvPr id="37" name="Picture 36" descr="A close up of a dinosaur&#10;&#10;Description automatically generated">
              <a:extLst>
                <a:ext uri="{FF2B5EF4-FFF2-40B4-BE49-F238E27FC236}">
                  <a16:creationId xmlns:a16="http://schemas.microsoft.com/office/drawing/2014/main" id="{B8B77319-79CB-9C41-9A69-6397336A5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4475" b="5734"/>
            <a:stretch/>
          </p:blipFill>
          <p:spPr>
            <a:xfrm>
              <a:off x="5388895" y="1877141"/>
              <a:ext cx="851860" cy="914400"/>
            </a:xfrm>
            <a:prstGeom prst="rect">
              <a:avLst/>
            </a:prstGeom>
          </p:spPr>
        </p:pic>
        <p:pic>
          <p:nvPicPr>
            <p:cNvPr id="38" name="Picture 37" descr="A close up of a dinosaur&#10;&#10;Description automatically generated">
              <a:extLst>
                <a:ext uri="{FF2B5EF4-FFF2-40B4-BE49-F238E27FC236}">
                  <a16:creationId xmlns:a16="http://schemas.microsoft.com/office/drawing/2014/main" id="{07E03466-9B00-194B-A69A-714AE91FC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4475" b="5734"/>
            <a:stretch/>
          </p:blipFill>
          <p:spPr>
            <a:xfrm>
              <a:off x="5388895" y="2787558"/>
              <a:ext cx="851860" cy="914400"/>
            </a:xfrm>
            <a:prstGeom prst="rect">
              <a:avLst/>
            </a:prstGeom>
          </p:spPr>
        </p:pic>
        <p:pic>
          <p:nvPicPr>
            <p:cNvPr id="39" name="Picture 38" descr="A close up of a dinosaur&#10;&#10;Description automatically generated">
              <a:extLst>
                <a:ext uri="{FF2B5EF4-FFF2-40B4-BE49-F238E27FC236}">
                  <a16:creationId xmlns:a16="http://schemas.microsoft.com/office/drawing/2014/main" id="{E174EFBC-F172-EE49-8DDA-90B6F641A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4475" b="5734"/>
            <a:stretch/>
          </p:blipFill>
          <p:spPr>
            <a:xfrm>
              <a:off x="5388895" y="3700483"/>
              <a:ext cx="851860" cy="914400"/>
            </a:xfrm>
            <a:prstGeom prst="rect">
              <a:avLst/>
            </a:prstGeom>
          </p:spPr>
        </p:pic>
        <p:pic>
          <p:nvPicPr>
            <p:cNvPr id="40" name="Picture 39" descr="A close up of a dinosaur&#10;&#10;Description automatically generated">
              <a:extLst>
                <a:ext uri="{FF2B5EF4-FFF2-40B4-BE49-F238E27FC236}">
                  <a16:creationId xmlns:a16="http://schemas.microsoft.com/office/drawing/2014/main" id="{2C1AA147-2C00-B54B-A449-E1A8F037AA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4475" b="5734"/>
            <a:stretch/>
          </p:blipFill>
          <p:spPr>
            <a:xfrm>
              <a:off x="5388895" y="4609451"/>
              <a:ext cx="851860" cy="9144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4BAE939-36A6-D245-8BB7-2C4263A2009C}"/>
              </a:ext>
            </a:extLst>
          </p:cNvPr>
          <p:cNvGrpSpPr/>
          <p:nvPr/>
        </p:nvGrpSpPr>
        <p:grpSpPr>
          <a:xfrm>
            <a:off x="2263686" y="1526163"/>
            <a:ext cx="632242" cy="9105698"/>
            <a:chOff x="4123117" y="1828867"/>
            <a:chExt cx="632242" cy="9105698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08695BA6-0611-6546-8EAF-0D0DF781FB8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8336" t="4482" r="27756" b="11486"/>
            <a:stretch/>
          </p:blipFill>
          <p:spPr>
            <a:xfrm>
              <a:off x="4123117" y="1828867"/>
              <a:ext cx="632242" cy="1298448"/>
            </a:xfrm>
            <a:prstGeom prst="rect">
              <a:avLst/>
            </a:prstGeom>
          </p:spPr>
        </p:pic>
        <p:pic>
          <p:nvPicPr>
            <p:cNvPr id="42" name="Picture 41" descr="Shape&#10;&#10;Description automatically generated">
              <a:extLst>
                <a:ext uri="{FF2B5EF4-FFF2-40B4-BE49-F238E27FC236}">
                  <a16:creationId xmlns:a16="http://schemas.microsoft.com/office/drawing/2014/main" id="{B392A2DC-841C-7146-BB68-C60D9558F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8336" t="4482" r="27756" b="11486"/>
            <a:stretch/>
          </p:blipFill>
          <p:spPr>
            <a:xfrm>
              <a:off x="4123118" y="3123913"/>
              <a:ext cx="627821" cy="1298448"/>
            </a:xfrm>
            <a:prstGeom prst="rect">
              <a:avLst/>
            </a:prstGeom>
          </p:spPr>
        </p:pic>
        <p:pic>
          <p:nvPicPr>
            <p:cNvPr id="43" name="Picture 42" descr="Shape&#10;&#10;Description automatically generated">
              <a:extLst>
                <a:ext uri="{FF2B5EF4-FFF2-40B4-BE49-F238E27FC236}">
                  <a16:creationId xmlns:a16="http://schemas.microsoft.com/office/drawing/2014/main" id="{96A07F84-5F32-0440-AEB5-8A7F51DE7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8336" t="4482" r="27756" b="11486"/>
            <a:stretch/>
          </p:blipFill>
          <p:spPr>
            <a:xfrm>
              <a:off x="4123118" y="5713201"/>
              <a:ext cx="627821" cy="1298448"/>
            </a:xfrm>
            <a:prstGeom prst="rect">
              <a:avLst/>
            </a:prstGeom>
          </p:spPr>
        </p:pic>
        <p:pic>
          <p:nvPicPr>
            <p:cNvPr id="44" name="Picture 43" descr="Shape&#10;&#10;Description automatically generated">
              <a:extLst>
                <a:ext uri="{FF2B5EF4-FFF2-40B4-BE49-F238E27FC236}">
                  <a16:creationId xmlns:a16="http://schemas.microsoft.com/office/drawing/2014/main" id="{097724EC-F1AE-C441-8AE8-C6E7FC0A4033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8336" t="4482" r="27756" b="11486"/>
            <a:stretch/>
          </p:blipFill>
          <p:spPr>
            <a:xfrm>
              <a:off x="4123117" y="4420210"/>
              <a:ext cx="632242" cy="1298448"/>
            </a:xfrm>
            <a:prstGeom prst="rect">
              <a:avLst/>
            </a:prstGeom>
          </p:spPr>
        </p:pic>
        <p:pic>
          <p:nvPicPr>
            <p:cNvPr id="45" name="Picture 44" descr="Shape&#10;&#10;Description automatically generated">
              <a:extLst>
                <a:ext uri="{FF2B5EF4-FFF2-40B4-BE49-F238E27FC236}">
                  <a16:creationId xmlns:a16="http://schemas.microsoft.com/office/drawing/2014/main" id="{EF8CF3DB-14BC-0742-AD5F-83AD2DD567C0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8336" t="4482" r="27756" b="11486"/>
            <a:stretch/>
          </p:blipFill>
          <p:spPr>
            <a:xfrm>
              <a:off x="4123117" y="7016671"/>
              <a:ext cx="632242" cy="1298448"/>
            </a:xfrm>
            <a:prstGeom prst="rect">
              <a:avLst/>
            </a:prstGeom>
          </p:spPr>
        </p:pic>
        <p:pic>
          <p:nvPicPr>
            <p:cNvPr id="46" name="Picture 45" descr="Shape&#10;&#10;Description automatically generated">
              <a:extLst>
                <a:ext uri="{FF2B5EF4-FFF2-40B4-BE49-F238E27FC236}">
                  <a16:creationId xmlns:a16="http://schemas.microsoft.com/office/drawing/2014/main" id="{F84C7C28-C5FB-6A41-AD4A-0A812A636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8336" t="4482" r="27756" b="11486"/>
            <a:stretch/>
          </p:blipFill>
          <p:spPr>
            <a:xfrm>
              <a:off x="4123118" y="8328000"/>
              <a:ext cx="627821" cy="1298448"/>
            </a:xfrm>
            <a:prstGeom prst="rect">
              <a:avLst/>
            </a:prstGeom>
          </p:spPr>
        </p:pic>
        <p:pic>
          <p:nvPicPr>
            <p:cNvPr id="47" name="Picture 46" descr="Shape&#10;&#10;Description automatically generated">
              <a:extLst>
                <a:ext uri="{FF2B5EF4-FFF2-40B4-BE49-F238E27FC236}">
                  <a16:creationId xmlns:a16="http://schemas.microsoft.com/office/drawing/2014/main" id="{B13F9F16-EAB3-D34D-9D61-DB6941BC3140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8336" t="4482" r="27756" b="11486"/>
            <a:stretch/>
          </p:blipFill>
          <p:spPr>
            <a:xfrm>
              <a:off x="4123117" y="9636117"/>
              <a:ext cx="632242" cy="1298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64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2020-11-10T21:20:33Z</dcterms:created>
  <dcterms:modified xsi:type="dcterms:W3CDTF">2020-11-11T00:41:16Z</dcterms:modified>
</cp:coreProperties>
</file>