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37"/>
  </p:normalViewPr>
  <p:slideViewPr>
    <p:cSldViewPr snapToGrid="0">
      <p:cViewPr varScale="1">
        <p:scale>
          <a:sx n="70" d="100"/>
          <a:sy n="70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7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B929A0-25DA-864C-0ECD-62BCC793A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871760"/>
            <a:ext cx="5448301" cy="5262340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예상</a:t>
            </a:r>
            <a:r>
              <a:rPr kumimoji="1" lang="ko-KR" altLang="en-US" sz="1600" dirty="0"/>
              <a:t> 독자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크루즈 </a:t>
            </a:r>
            <a:r>
              <a:rPr kumimoji="1" lang="ko-KR" altLang="en-US" sz="1600" dirty="0" err="1"/>
              <a:t>관광사</a:t>
            </a:r>
            <a:r>
              <a:rPr kumimoji="1" lang="ko-KR" altLang="en-US" sz="1600" dirty="0"/>
              <a:t> 안전관리부서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ko-KR" altLang="en-US" sz="1600" dirty="0"/>
              <a:t>시각화 목적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선박 사고에 대비하여 승객들의 생존확률을 높이기 </a:t>
            </a:r>
            <a:br>
              <a:rPr kumimoji="1" lang="en-US" altLang="ko-KR" sz="1600" dirty="0"/>
            </a:br>
            <a:r>
              <a:rPr kumimoji="1" lang="ko-KR" altLang="en-US" sz="1600" dirty="0"/>
              <a:t>위해 참고할 승객 정보 중 가족 구성원 수를 보아 가족의 크기가 생존에 얼마나 영향을 끼쳤는지 파악하고 이후 결과와 관련하여 대책을 세우기 위해 </a:t>
            </a:r>
            <a:r>
              <a:rPr kumimoji="1" lang="ko-KR" altLang="en-US" sz="1600" dirty="0" err="1"/>
              <a:t>시각화한다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ko-KR" altLang="en-US" sz="1600" dirty="0"/>
              <a:t>시각화 </a:t>
            </a:r>
            <a:r>
              <a:rPr kumimoji="1" lang="en-US" altLang="ko-KR" sz="1600" dirty="0"/>
              <a:t>Tool </a:t>
            </a:r>
            <a:r>
              <a:rPr kumimoji="1" lang="ko-KR" altLang="en-US" sz="1600" dirty="0"/>
              <a:t>선정 이유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Python, </a:t>
            </a:r>
            <a:r>
              <a:rPr kumimoji="1" lang="ko-KR" altLang="en-US" sz="1600" dirty="0"/>
              <a:t>여러 </a:t>
            </a:r>
            <a:r>
              <a:rPr kumimoji="1" lang="en-US" altLang="ko-KR" sz="1600" dirty="0"/>
              <a:t>feature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다루기 편하고 한눈에 볼 수도 있으며 데이터 처리가 빠르다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en-US" altLang="ko-KR" sz="1600" dirty="0"/>
              <a:t>Plot </a:t>
            </a:r>
            <a:r>
              <a:rPr kumimoji="1" lang="ko-KR" altLang="en-US" sz="1600" dirty="0"/>
              <a:t>선정 이유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barplot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수치를 비교하여 보기 편리한 </a:t>
            </a:r>
            <a:r>
              <a:rPr kumimoji="1" lang="en-US" altLang="ko-KR" sz="1600" dirty="0"/>
              <a:t>plot</a:t>
            </a:r>
            <a:r>
              <a:rPr kumimoji="1" lang="ko-KR" altLang="en-US" sz="1600" dirty="0"/>
              <a:t>이다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ko-KR" altLang="en-US" sz="1600" dirty="0"/>
              <a:t>시각화 결과에 대한 기술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2,3,4</a:t>
            </a:r>
            <a:r>
              <a:rPr kumimoji="1" lang="ko-KR" altLang="en-US" sz="1600" dirty="0"/>
              <a:t>인 가족이 생존할 가능성이 높은 반면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이상으로 가족이 많은 승객들은 생존할 가능성이 많이 낮았다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이들의 생존확률을 높이기 위해 대가족의 경우 구명조끼와 가까운 자리로 안내하는 등의 대비를 할 수 있을 것이다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CAC67-4996-2244-FF10-E3FE998D2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100" y="418960"/>
            <a:ext cx="4857857" cy="905597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시각화</a:t>
            </a:r>
            <a:r>
              <a:rPr kumimoji="1" lang="ko-KR" altLang="en-US" dirty="0"/>
              <a:t> 자료</a:t>
            </a:r>
            <a:endParaRPr kumimoji="1" lang="ko-Kore-KR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A30B7ED-E65B-9987-7150-BC821ACC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73" y="1708150"/>
            <a:ext cx="5067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697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73B21"/>
      </a:dk2>
      <a:lt2>
        <a:srgbClr val="E2E5E8"/>
      </a:lt2>
      <a:accent1>
        <a:srgbClr val="C49A77"/>
      </a:accent1>
      <a:accent2>
        <a:srgbClr val="ACA267"/>
      </a:accent2>
      <a:accent3>
        <a:srgbClr val="98A773"/>
      </a:accent3>
      <a:accent4>
        <a:srgbClr val="7FB06A"/>
      </a:accent4>
      <a:accent5>
        <a:srgbClr val="75B17C"/>
      </a:accent5>
      <a:accent6>
        <a:srgbClr val="69AF8E"/>
      </a:accent6>
      <a:hlink>
        <a:srgbClr val="5C85A7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123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Microsoft GothicNeo</vt:lpstr>
      <vt:lpstr>Arial</vt:lpstr>
      <vt:lpstr>ChronicleVTI</vt:lpstr>
      <vt:lpstr>예상 독자: 크루즈 관광사 안전관리부서  시각화 목적: 선박 사고에 대비하여 승객들의 생존확률을 높이기  위해 참고할 승객 정보 중 가족 구성원 수를 보아 가족의 크기가 생존에 얼마나 영향을 끼쳤는지 파악하고 이후 결과와 관련하여 대책을 세우기 위해 시각화한다.  시각화 Tool 선정 이유: Python, 여러 feature를 다루기 편하고 한눈에 볼 수도 있으며 데이터 처리가 빠르다.  Plot 선정 이유: barplot, 수치를 비교하여 보기 편리한 plot이다.  시각화 결과에 대한 기술: 2,3,4인 가족이 생존할 가능성이 높은 반면, 그 이상으로 가족이 많은 승객들은 생존할 가능성이 많이 낮았다. 이들의 생존확률을 높이기 위해 대가족의 경우 구명조끼와 가까운 자리로 안내하는 등의 대비를 할 수 있을 것이다.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예상 독자: 크루즈 관광사 안전관리부서  시각화 목적: 선박 사고에 대비하여 승객들의 생존확률을 높이기  위해 참고할 승객 정보 중 가족 구성원 수를 보아 가족의 크기가 생존에 얼마나 영향을 끼쳤는지 파악하고 이후 결과와 관련하여 대책을 세우기 위해 시각화한다.  시각화 Tool 선정 이유: Python, 여러 feature를 다루기 편하고 한눈에 볼 수도 있으며 데이터 처리가 빠르다.  Plot 선정 이유: barplot, 수치를 비교하여 보기 편리한 plot이다.  시각화 결과에 대한 기술: 2,3,4인 가족이 생존할 가능성이 높은 반면, 그 이상으로 가족이 많은 승객들은 생존할 가능성이 많이 낮았다. 이들의 생존확률을 높이기 위해 대가족의 경우 구명조끼와 가까운 자리로 안내하는 등의 대비를 할 수 있을 것이다. </dc:title>
  <dc:creator>김정환</dc:creator>
  <cp:lastModifiedBy>김정환</cp:lastModifiedBy>
  <cp:revision>1</cp:revision>
  <dcterms:created xsi:type="dcterms:W3CDTF">2023-02-03T03:49:26Z</dcterms:created>
  <dcterms:modified xsi:type="dcterms:W3CDTF">2023-02-03T04:16:31Z</dcterms:modified>
</cp:coreProperties>
</file>