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B929ED-8418-4941-BC73-08B7C9DFDFA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77B3A9-EE11-41F9-B17D-6304E42C38B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95FD18-8569-4858-8457-AF72216E586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8F4547-D38B-47BC-88B7-F3675DF2491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6E7D290-C288-40A3-B146-C5D36552205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61206A-C53A-4B1D-840B-C92FC45478A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0846882-F888-4517-BEE2-5C6982321B9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64B891-B7EA-42A8-8495-B1FFCFB507A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549C92-8FA5-4DA6-924C-BC4B8754342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21EC79-5CEA-42E1-A7D8-FF792651C50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84CDFD-65F1-4725-9740-2AD16CB018B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D17BE3-70C2-4C0C-8628-8BEBE31726C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559ADC-84C6-43CD-8F65-B23D98EEB25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54;p13"/>
          <p:cNvSpPr/>
          <p:nvPr/>
        </p:nvSpPr>
        <p:spPr>
          <a:xfrm>
            <a:off x="3745080" y="70560"/>
            <a:ext cx="5109120" cy="5109120"/>
          </a:xfrm>
          <a:prstGeom prst="ellipse">
            <a:avLst/>
          </a:prstGeom>
          <a:solidFill>
            <a:srgbClr val="e6b8af">
              <a:alpha val="39000"/>
            </a:srgbClr>
          </a:solidFill>
          <a:ln w="28575">
            <a:solidFill>
              <a:srgbClr val="ea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" name="Google Shape;55;p13"/>
          <p:cNvGrpSpPr/>
          <p:nvPr/>
        </p:nvGrpSpPr>
        <p:grpSpPr>
          <a:xfrm>
            <a:off x="116640" y="70560"/>
            <a:ext cx="5108760" cy="5108760"/>
            <a:chOff x="116640" y="70560"/>
            <a:chExt cx="5108760" cy="5108760"/>
          </a:xfrm>
        </p:grpSpPr>
        <p:sp>
          <p:nvSpPr>
            <p:cNvPr id="40" name="Google Shape;56;p13"/>
            <p:cNvSpPr/>
            <p:nvPr/>
          </p:nvSpPr>
          <p:spPr>
            <a:xfrm>
              <a:off x="116640" y="70560"/>
              <a:ext cx="5108760" cy="5108760"/>
            </a:xfrm>
            <a:prstGeom prst="ellipse">
              <a:avLst/>
            </a:prstGeom>
            <a:solidFill>
              <a:srgbClr val="dee7f2">
                <a:alpha val="65000"/>
              </a:srgbClr>
            </a:solidFill>
            <a:ln w="28575">
              <a:solidFill>
                <a:srgbClr val="a1c3fa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Google Shape;57;p13"/>
            <p:cNvSpPr/>
            <p:nvPr/>
          </p:nvSpPr>
          <p:spPr>
            <a:xfrm>
              <a:off x="1826280" y="205920"/>
              <a:ext cx="1690200" cy="82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15000"/>
                </a:lnSpc>
                <a:tabLst>
                  <a:tab algn="l" pos="0"/>
                </a:tabLst>
              </a:pPr>
              <a:r>
                <a:rPr b="1" lang="en" sz="1700" spc="-1" strike="noStrike">
                  <a:solidFill>
                    <a:schemeClr val="dk1"/>
                  </a:solidFill>
                  <a:latin typeface="Google Sans"/>
                  <a:ea typeface="Google Sans"/>
                </a:rPr>
                <a:t>Wireshark</a:t>
              </a:r>
              <a:endParaRPr b="0" lang="pt-BR" sz="1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" name="Google Shape;58;p13"/>
          <p:cNvSpPr/>
          <p:nvPr/>
        </p:nvSpPr>
        <p:spPr>
          <a:xfrm>
            <a:off x="5806080" y="205920"/>
            <a:ext cx="1162080" cy="8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700" spc="-1" strike="noStrike">
                <a:solidFill>
                  <a:schemeClr val="dk1"/>
                </a:solidFill>
                <a:latin typeface="Google Sans"/>
                <a:ea typeface="Google Sans"/>
              </a:rPr>
              <a:t>tcpdump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59;p13"/>
          <p:cNvSpPr/>
          <p:nvPr/>
        </p:nvSpPr>
        <p:spPr>
          <a:xfrm>
            <a:off x="3915000" y="1366560"/>
            <a:ext cx="111996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chemeClr val="dk1"/>
                </a:solidFill>
                <a:latin typeface="Roboto"/>
                <a:ea typeface="Roboto"/>
              </a:rPr>
              <a:t>Similarities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0;p13"/>
          <p:cNvSpPr/>
          <p:nvPr/>
        </p:nvSpPr>
        <p:spPr>
          <a:xfrm>
            <a:off x="1539720" y="1574280"/>
            <a:ext cx="277740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1;p13"/>
          <p:cNvSpPr/>
          <p:nvPr/>
        </p:nvSpPr>
        <p:spPr>
          <a:xfrm>
            <a:off x="1084320" y="1149840"/>
            <a:ext cx="2777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2;p13"/>
          <p:cNvSpPr/>
          <p:nvPr/>
        </p:nvSpPr>
        <p:spPr>
          <a:xfrm>
            <a:off x="3940200" y="1836360"/>
            <a:ext cx="106992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3;p13"/>
          <p:cNvSpPr/>
          <p:nvPr/>
        </p:nvSpPr>
        <p:spPr>
          <a:xfrm>
            <a:off x="4998240" y="1149840"/>
            <a:ext cx="2777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080000" y="150156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84320" y="1149840"/>
            <a:ext cx="215568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Graphical user interface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Deep packet inspection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Used for in-depth analysis where visual inspection is essential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Run on Windows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5944320" y="1149840"/>
            <a:ext cx="215568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Command-line tool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Focus on packet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Used for quick capture when efficience is demanded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Run on Linux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915000" y="1836360"/>
            <a:ext cx="1265400" cy="201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Capture packets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Supports filtering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* Open-source and free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2024-09-16T11:30:38Z</dcterms:modified>
  <cp:revision>1</cp:revision>
  <dc:subject/>
  <dc:title/>
</cp:coreProperties>
</file>