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3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1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5E9F-6094-478A-BE09-6BD00D612832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23AA-7DD6-4A65-B35B-90FF52F9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792088"/>
          </a:xfrm>
        </p:spPr>
        <p:txBody>
          <a:bodyPr/>
          <a:lstStyle/>
          <a:p>
            <a:r>
              <a:rPr lang="en-IN" b="1" dirty="0"/>
              <a:t>AP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908720"/>
            <a:ext cx="7488832" cy="57606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Raghav Bhatia (2016071) &amp; Jai </a:t>
            </a:r>
            <a:r>
              <a:rPr lang="en-IN" dirty="0" err="1"/>
              <a:t>Mahajan</a:t>
            </a:r>
            <a:r>
              <a:rPr lang="en-IN" dirty="0"/>
              <a:t> (2016154)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3185"/>
              </p:ext>
            </p:extLst>
          </p:nvPr>
        </p:nvGraphicFramePr>
        <p:xfrm>
          <a:off x="107504" y="1461937"/>
          <a:ext cx="8928992" cy="260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332935152"/>
                    </a:ext>
                  </a:extLst>
                </a:gridCol>
              </a:tblGrid>
              <a:tr h="588999">
                <a:tc gridSpan="2"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DESIGN PATTERNS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4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733">
                <a:tc>
                  <a:txBody>
                    <a:bodyPr/>
                    <a:lstStyle/>
                    <a:p>
                      <a:r>
                        <a:rPr lang="en-IN" sz="2400" b="1" dirty="0"/>
                        <a:t>Prototype: </a:t>
                      </a:r>
                      <a:r>
                        <a:rPr lang="en-IN" sz="2400" b="0" dirty="0"/>
                        <a:t>Used</a:t>
                      </a:r>
                      <a:r>
                        <a:rPr lang="en-IN" sz="2400" b="0" baseline="0" dirty="0"/>
                        <a:t> to create requests and slots (objects) for various bookings done by the user.</a:t>
                      </a:r>
                      <a:r>
                        <a:rPr lang="en-IN" sz="2400" b="1" dirty="0"/>
                        <a:t> 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Flyweight: 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Used to create record of courses and time slots (objects) using a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236">
                <a:tc>
                  <a:txBody>
                    <a:bodyPr/>
                    <a:lstStyle/>
                    <a:p>
                      <a:r>
                        <a:rPr lang="en-IN" sz="2400" b="1" dirty="0"/>
                        <a:t>Decorator: </a:t>
                      </a:r>
                      <a:r>
                        <a:rPr lang="en-IN" sz="2400" b="0" dirty="0"/>
                        <a:t>For</a:t>
                      </a:r>
                      <a:r>
                        <a:rPr lang="en-IN" sz="2400" b="0" baseline="0" dirty="0"/>
                        <a:t> reading input from CSV Files using Buffered Reader.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20438"/>
              </p:ext>
            </p:extLst>
          </p:nvPr>
        </p:nvGraphicFramePr>
        <p:xfrm>
          <a:off x="359532" y="4152045"/>
          <a:ext cx="8424936" cy="260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43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CONCEPTS</a:t>
                      </a:r>
                      <a:r>
                        <a:rPr lang="en-IN" sz="2800" b="1" baseline="0" dirty="0"/>
                        <a:t> USED</a:t>
                      </a:r>
                      <a:endParaRPr lang="en-IN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r>
                        <a:rPr lang="en-IN" sz="2400" b="1" dirty="0"/>
                        <a:t>Inheritance: </a:t>
                      </a:r>
                      <a:r>
                        <a:rPr lang="en-IN" sz="2400" b="0" dirty="0"/>
                        <a:t>Parent-User Child-Student, Admin, Faculty.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173">
                <a:tc>
                  <a:txBody>
                    <a:bodyPr/>
                    <a:lstStyle/>
                    <a:p>
                      <a:r>
                        <a:rPr lang="en-IN" sz="2400" b="1" dirty="0"/>
                        <a:t>Serializing and </a:t>
                      </a:r>
                      <a:r>
                        <a:rPr lang="en-IN" sz="2400" b="1" dirty="0" err="1"/>
                        <a:t>Deserializing</a:t>
                      </a:r>
                      <a:r>
                        <a:rPr lang="en-IN" sz="2400" b="1" dirty="0"/>
                        <a:t>: </a:t>
                      </a:r>
                      <a:r>
                        <a:rPr lang="en-IN" sz="2400" b="0" dirty="0"/>
                        <a:t>For</a:t>
                      </a:r>
                      <a:r>
                        <a:rPr lang="en-IN" sz="2400" b="0" baseline="0" dirty="0"/>
                        <a:t> creating </a:t>
                      </a:r>
                      <a:r>
                        <a:rPr lang="en-IN" sz="2400" b="0" baseline="0" dirty="0" err="1"/>
                        <a:t>databse</a:t>
                      </a:r>
                      <a:r>
                        <a:rPr lang="en-IN" sz="2400" b="0" baseline="0" dirty="0"/>
                        <a:t> of users, courses, room bookings.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311">
                <a:tc>
                  <a:txBody>
                    <a:bodyPr/>
                    <a:lstStyle/>
                    <a:p>
                      <a:r>
                        <a:rPr lang="en-IN" sz="2400" b="1" dirty="0"/>
                        <a:t>Exception Handling: </a:t>
                      </a:r>
                      <a:r>
                        <a:rPr lang="en-IN" sz="2400" b="0" dirty="0"/>
                        <a:t>Try and Catch.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7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92488"/>
          </a:xfrm>
        </p:spPr>
        <p:txBody>
          <a:bodyPr>
            <a:noAutofit/>
          </a:bodyPr>
          <a:lstStyle/>
          <a:p>
            <a:r>
              <a:rPr lang="en-IN" sz="2400" b="1" dirty="0"/>
              <a:t>CSV Reading</a:t>
            </a:r>
            <a:r>
              <a:rPr lang="en-IN" sz="2400" dirty="0"/>
              <a:t>: Solved By Using Buffered Readers and String Delimiters.</a:t>
            </a:r>
          </a:p>
          <a:p>
            <a:r>
              <a:rPr lang="en-IN" sz="2400" b="1" dirty="0"/>
              <a:t>Table Representation</a:t>
            </a:r>
            <a:r>
              <a:rPr lang="en-IN" sz="2400" dirty="0"/>
              <a:t>: Solved By Using </a:t>
            </a:r>
            <a:r>
              <a:rPr lang="en-IN" sz="2400" dirty="0" err="1"/>
              <a:t>TableView</a:t>
            </a:r>
            <a:r>
              <a:rPr lang="en-IN" sz="2400" dirty="0"/>
              <a:t>().</a:t>
            </a:r>
          </a:p>
          <a:p>
            <a:r>
              <a:rPr lang="en-IN" sz="2400" b="1" dirty="0"/>
              <a:t>Database Layout: </a:t>
            </a:r>
            <a:r>
              <a:rPr lang="en-IN" sz="2400" dirty="0"/>
              <a:t>Used Serialization and Deserialization in local folders.</a:t>
            </a:r>
          </a:p>
          <a:p>
            <a:r>
              <a:rPr lang="en-IN" sz="2400" b="1" dirty="0"/>
              <a:t>Single Controller</a:t>
            </a:r>
            <a:r>
              <a:rPr lang="en-IN" sz="2400" dirty="0"/>
              <a:t>: Different FXID’s and Functions</a:t>
            </a:r>
          </a:p>
          <a:p>
            <a:r>
              <a:rPr lang="en-IN" sz="2400" b="1" dirty="0"/>
              <a:t>Clash Checking: </a:t>
            </a:r>
            <a:r>
              <a:rPr lang="en-IN" sz="2400" dirty="0"/>
              <a:t>Used Array Traversals and Comparisons.</a:t>
            </a:r>
          </a:p>
          <a:p>
            <a:r>
              <a:rPr lang="en-IN" sz="2400" b="1" dirty="0"/>
              <a:t>Redundant Code</a:t>
            </a:r>
            <a:r>
              <a:rPr lang="en-IN" sz="2400" dirty="0"/>
              <a:t>: E.g. For all 5 days: Used </a:t>
            </a:r>
            <a:r>
              <a:rPr lang="en-IN" sz="2400" dirty="0" err="1"/>
              <a:t>ArrayList</a:t>
            </a:r>
            <a:r>
              <a:rPr lang="en-IN" sz="2400" dirty="0"/>
              <a:t>&lt;days&gt; to make it concise.</a:t>
            </a:r>
          </a:p>
          <a:p>
            <a:r>
              <a:rPr lang="en-IN" sz="2400" b="1" dirty="0"/>
              <a:t>Request Identification: </a:t>
            </a:r>
            <a:r>
              <a:rPr lang="en-IN" sz="2400" dirty="0"/>
              <a:t>used a serialized unique request id.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6505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335"/>
              </p:ext>
            </p:extLst>
          </p:nvPr>
        </p:nvGraphicFramePr>
        <p:xfrm>
          <a:off x="179512" y="1340768"/>
          <a:ext cx="8784976" cy="535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Raghav Bhatia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Jai </a:t>
                      </a:r>
                      <a:r>
                        <a:rPr lang="en-IN" dirty="0" err="1"/>
                        <a:t>Mahajan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328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GUI Integratio</a:t>
                      </a:r>
                      <a:r>
                        <a:rPr lang="en-IN" baseline="0" dirty="0"/>
                        <a:t>n with Backend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Serializing to Local Database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User Class Functionality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Time Table Generation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Handling User Courses (Add/Drop)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Admin Functionalities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Login/Sign Up/Register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Event</a:t>
                      </a:r>
                      <a:r>
                        <a:rPr lang="en-IN" baseline="0" dirty="0"/>
                        <a:t> Handling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Class Clash Checking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Cancel Bookings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User Notifications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GUI Fields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PPT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UML Class Diagram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GUI</a:t>
                      </a:r>
                      <a:r>
                        <a:rPr lang="en-IN" baseline="0" dirty="0"/>
                        <a:t> Design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Request Bookings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Handling Booking Clashes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Notifications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Course Class Functionality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Slot Class Functionality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CSV Reading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Event Handling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Create Bookings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Create Requests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GUI Buttons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GUI Tables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Documentation(</a:t>
                      </a:r>
                      <a:r>
                        <a:rPr lang="en-IN" baseline="0" dirty="0" err="1"/>
                        <a:t>JavaDoc</a:t>
                      </a:r>
                      <a:r>
                        <a:rPr lang="en-IN" baseline="0" dirty="0"/>
                        <a:t>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UML Use Case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5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Extra Functionalities</a:t>
            </a:r>
            <a:r>
              <a:rPr lang="en-IN" sz="2400" dirty="0"/>
              <a:t>: My Profile, Change Password pages.</a:t>
            </a:r>
          </a:p>
          <a:p>
            <a:r>
              <a:rPr lang="en-IN" sz="2400" b="1" dirty="0"/>
              <a:t>Notifications</a:t>
            </a:r>
            <a:r>
              <a:rPr lang="en-IN" sz="2400" dirty="0"/>
              <a:t>: Function to dynamically notify user about whether or not the request is accepted or not. </a:t>
            </a:r>
          </a:p>
          <a:p>
            <a:r>
              <a:rPr lang="en-IN" sz="2400" b="1" dirty="0"/>
              <a:t>Basic Password Encryption: </a:t>
            </a:r>
            <a:r>
              <a:rPr lang="en-IN" sz="2400" dirty="0"/>
              <a:t>In order to not allow any person to read passwords from database.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22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AP PROJECT </vt:lpstr>
      <vt:lpstr>Problems Faced</vt:lpstr>
      <vt:lpstr>Contribution</vt:lpstr>
      <vt:lpstr>BONUS FEATURES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</dc:creator>
  <cp:lastModifiedBy>Jai Mahajan</cp:lastModifiedBy>
  <cp:revision>19</cp:revision>
  <dcterms:created xsi:type="dcterms:W3CDTF">2017-11-17T17:16:01Z</dcterms:created>
  <dcterms:modified xsi:type="dcterms:W3CDTF">2017-11-18T12:57:13Z</dcterms:modified>
</cp:coreProperties>
</file>