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Lst>
  <p:sldSz cy="30275775" cx="42803075"/>
  <p:notesSz cx="6858000" cy="9144000"/>
  <p:embeddedFontLst>
    <p:embeddedFont>
      <p:font typeface="Proxima Nova"/>
      <p:regular r:id="rId8"/>
      <p:bold r:id="rId9"/>
      <p:italic r:id="rId10"/>
      <p:boldItalic r:id="rId11"/>
    </p:embeddedFont>
    <p:embeddedFont>
      <p:font typeface="Arial Narrow"/>
      <p:regular r:id="rId12"/>
      <p:bold r:id="rId13"/>
      <p:italic r:id="rId14"/>
      <p:boldItalic r:id="rId15"/>
    </p:embeddedFont>
    <p:embeddedFont>
      <p:font typeface="Arial Black"/>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6">
          <p15:clr>
            <a:srgbClr val="A4A3A4"/>
          </p15:clr>
        </p15:guide>
        <p15:guide id="2" pos="134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536" orient="horz"/>
        <p:guide pos="13481"/>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boldItalic.fntdata"/><Relationship Id="rId10" Type="http://schemas.openxmlformats.org/officeDocument/2006/relationships/font" Target="fonts/ProximaNova-italic.fntdata"/><Relationship Id="rId13" Type="http://schemas.openxmlformats.org/officeDocument/2006/relationships/font" Target="fonts/ArialNarrow-bold.fntdata"/><Relationship Id="rId12" Type="http://schemas.openxmlformats.org/officeDocument/2006/relationships/font" Target="fonts/ArialNarrow-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roximaNova-bold.fntdata"/><Relationship Id="rId15" Type="http://schemas.openxmlformats.org/officeDocument/2006/relationships/font" Target="fonts/ArialNarrow-boldItalic.fntdata"/><Relationship Id="rId14" Type="http://schemas.openxmlformats.org/officeDocument/2006/relationships/font" Target="fonts/ArialNarrow-italic.fntdata"/><Relationship Id="rId16" Type="http://schemas.openxmlformats.org/officeDocument/2006/relationships/font" Target="fonts/ArialBlack-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5335" y="685800"/>
            <a:ext cx="4848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d8ed6241_2_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a:solidFill>
                  <a:srgbClr val="000000"/>
                </a:solidFill>
                <a:latin typeface="Arial"/>
                <a:ea typeface="Arial"/>
                <a:cs typeface="Arial"/>
                <a:sym typeface="Arial"/>
              </a:rPr>
              <a:t>‹#›</a:t>
            </a:fld>
            <a:endParaRPr/>
          </a:p>
        </p:txBody>
      </p:sp>
      <p:sp>
        <p:nvSpPr>
          <p:cNvPr id="97" name="Google Shape;97;g56d8ed6241_2_45:notes"/>
          <p:cNvSpPr/>
          <p:nvPr>
            <p:ph idx="2" type="sldImg"/>
          </p:nvPr>
        </p:nvSpPr>
        <p:spPr>
          <a:xfrm>
            <a:off x="1004696" y="685800"/>
            <a:ext cx="4848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g56d8ed6241_2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59107" y="4382733"/>
            <a:ext cx="39885000" cy="12082200"/>
          </a:xfrm>
          <a:prstGeom prst="rect">
            <a:avLst/>
          </a:prstGeom>
        </p:spPr>
        <p:txBody>
          <a:bodyPr anchorCtr="0" anchor="b" bIns="455425" lIns="455425" spcFirstLastPara="1" rIns="455425" wrap="square" tIns="455425"/>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p:txBody>
      </p:sp>
      <p:sp>
        <p:nvSpPr>
          <p:cNvPr id="11" name="Google Shape;11;p2"/>
          <p:cNvSpPr txBox="1"/>
          <p:nvPr>
            <p:ph idx="1" type="subTitle"/>
          </p:nvPr>
        </p:nvSpPr>
        <p:spPr>
          <a:xfrm>
            <a:off x="1459068" y="16682285"/>
            <a:ext cx="39885000" cy="4665600"/>
          </a:xfrm>
          <a:prstGeom prst="rect">
            <a:avLst/>
          </a:prstGeom>
        </p:spPr>
        <p:txBody>
          <a:bodyPr anchorCtr="0" anchor="t" bIns="455425" lIns="455425" spcFirstLastPara="1" rIns="455425" wrap="square" tIns="455425"/>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12" name="Google Shape;12;p2"/>
          <p:cNvSpPr txBox="1"/>
          <p:nvPr>
            <p:ph idx="12" type="sldNum"/>
          </p:nvPr>
        </p:nvSpPr>
        <p:spPr>
          <a:xfrm>
            <a:off x="39659585" y="27448722"/>
            <a:ext cx="2568600" cy="2316600"/>
          </a:xfrm>
          <a:prstGeom prst="rect">
            <a:avLst/>
          </a:prstGeom>
        </p:spPr>
        <p:txBody>
          <a:bodyPr anchorCtr="0" anchor="ctr" bIns="455425" lIns="455425" spcFirstLastPara="1" rIns="455425" wrap="square" tIns="455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59068" y="6510896"/>
            <a:ext cx="39885000" cy="11557500"/>
          </a:xfrm>
          <a:prstGeom prst="rect">
            <a:avLst/>
          </a:prstGeom>
        </p:spPr>
        <p:txBody>
          <a:bodyPr anchorCtr="0" anchor="b" bIns="455425" lIns="455425" spcFirstLastPara="1" rIns="455425" wrap="square" tIns="455425"/>
          <a:lstStyle>
            <a:lvl1pPr lvl="0" algn="ctr">
              <a:spcBef>
                <a:spcPts val="0"/>
              </a:spcBef>
              <a:spcAft>
                <a:spcPts val="0"/>
              </a:spcAft>
              <a:buSzPts val="59800"/>
              <a:buNone/>
              <a:defRPr sz="59800"/>
            </a:lvl1pPr>
            <a:lvl2pPr lvl="1" algn="ctr">
              <a:spcBef>
                <a:spcPts val="0"/>
              </a:spcBef>
              <a:spcAft>
                <a:spcPts val="0"/>
              </a:spcAft>
              <a:buSzPts val="59800"/>
              <a:buNone/>
              <a:defRPr sz="59800"/>
            </a:lvl2pPr>
            <a:lvl3pPr lvl="2" algn="ctr">
              <a:spcBef>
                <a:spcPts val="0"/>
              </a:spcBef>
              <a:spcAft>
                <a:spcPts val="0"/>
              </a:spcAft>
              <a:buSzPts val="59800"/>
              <a:buNone/>
              <a:defRPr sz="59800"/>
            </a:lvl3pPr>
            <a:lvl4pPr lvl="3" algn="ctr">
              <a:spcBef>
                <a:spcPts val="0"/>
              </a:spcBef>
              <a:spcAft>
                <a:spcPts val="0"/>
              </a:spcAft>
              <a:buSzPts val="59800"/>
              <a:buNone/>
              <a:defRPr sz="59800"/>
            </a:lvl4pPr>
            <a:lvl5pPr lvl="4" algn="ctr">
              <a:spcBef>
                <a:spcPts val="0"/>
              </a:spcBef>
              <a:spcAft>
                <a:spcPts val="0"/>
              </a:spcAft>
              <a:buSzPts val="59800"/>
              <a:buNone/>
              <a:defRPr sz="59800"/>
            </a:lvl5pPr>
            <a:lvl6pPr lvl="5" algn="ctr">
              <a:spcBef>
                <a:spcPts val="0"/>
              </a:spcBef>
              <a:spcAft>
                <a:spcPts val="0"/>
              </a:spcAft>
              <a:buSzPts val="59800"/>
              <a:buNone/>
              <a:defRPr sz="59800"/>
            </a:lvl6pPr>
            <a:lvl7pPr lvl="6" algn="ctr">
              <a:spcBef>
                <a:spcPts val="0"/>
              </a:spcBef>
              <a:spcAft>
                <a:spcPts val="0"/>
              </a:spcAft>
              <a:buSzPts val="59800"/>
              <a:buNone/>
              <a:defRPr sz="59800"/>
            </a:lvl7pPr>
            <a:lvl8pPr lvl="7" algn="ctr">
              <a:spcBef>
                <a:spcPts val="0"/>
              </a:spcBef>
              <a:spcAft>
                <a:spcPts val="0"/>
              </a:spcAft>
              <a:buSzPts val="59800"/>
              <a:buNone/>
              <a:defRPr sz="59800"/>
            </a:lvl8pPr>
            <a:lvl9pPr lvl="8" algn="ctr">
              <a:spcBef>
                <a:spcPts val="0"/>
              </a:spcBef>
              <a:spcAft>
                <a:spcPts val="0"/>
              </a:spcAft>
              <a:buSzPts val="59800"/>
              <a:buNone/>
              <a:defRPr sz="59800"/>
            </a:lvl9pPr>
          </a:lstStyle>
          <a:p>
            <a:r>
              <a:t>xx%</a:t>
            </a:r>
          </a:p>
        </p:txBody>
      </p:sp>
      <p:sp>
        <p:nvSpPr>
          <p:cNvPr id="46" name="Google Shape;46;p11"/>
          <p:cNvSpPr txBox="1"/>
          <p:nvPr>
            <p:ph idx="1" type="body"/>
          </p:nvPr>
        </p:nvSpPr>
        <p:spPr>
          <a:xfrm>
            <a:off x="1459068" y="18554691"/>
            <a:ext cx="39885000" cy="7656900"/>
          </a:xfrm>
          <a:prstGeom prst="rect">
            <a:avLst/>
          </a:prstGeom>
        </p:spPr>
        <p:txBody>
          <a:bodyPr anchorCtr="0" anchor="t" bIns="455425" lIns="455425" spcFirstLastPara="1" rIns="455425" wrap="square" tIns="455425"/>
          <a:lstStyle>
            <a:lvl1pPr indent="-800100" lvl="0" marL="457200" algn="ctr">
              <a:spcBef>
                <a:spcPts val="0"/>
              </a:spcBef>
              <a:spcAft>
                <a:spcPts val="0"/>
              </a:spcAft>
              <a:buSzPts val="9000"/>
              <a:buChar char="●"/>
              <a:defRPr/>
            </a:lvl1pPr>
            <a:lvl2pPr indent="-673100" lvl="1" marL="914400" algn="ctr">
              <a:spcBef>
                <a:spcPts val="8000"/>
              </a:spcBef>
              <a:spcAft>
                <a:spcPts val="0"/>
              </a:spcAft>
              <a:buSzPts val="7000"/>
              <a:buChar char="○"/>
              <a:defRPr/>
            </a:lvl2pPr>
            <a:lvl3pPr indent="-673100" lvl="2" marL="1371600" algn="ctr">
              <a:spcBef>
                <a:spcPts val="8000"/>
              </a:spcBef>
              <a:spcAft>
                <a:spcPts val="0"/>
              </a:spcAft>
              <a:buSzPts val="7000"/>
              <a:buChar char="■"/>
              <a:defRPr/>
            </a:lvl3pPr>
            <a:lvl4pPr indent="-673100" lvl="3" marL="1828800" algn="ctr">
              <a:spcBef>
                <a:spcPts val="8000"/>
              </a:spcBef>
              <a:spcAft>
                <a:spcPts val="0"/>
              </a:spcAft>
              <a:buSzPts val="7000"/>
              <a:buChar char="●"/>
              <a:defRPr/>
            </a:lvl4pPr>
            <a:lvl5pPr indent="-673100" lvl="4" marL="2286000" algn="ctr">
              <a:spcBef>
                <a:spcPts val="8000"/>
              </a:spcBef>
              <a:spcAft>
                <a:spcPts val="0"/>
              </a:spcAft>
              <a:buSzPts val="7000"/>
              <a:buChar char="○"/>
              <a:defRPr/>
            </a:lvl5pPr>
            <a:lvl6pPr indent="-673100" lvl="5" marL="2743200" algn="ctr">
              <a:spcBef>
                <a:spcPts val="8000"/>
              </a:spcBef>
              <a:spcAft>
                <a:spcPts val="0"/>
              </a:spcAft>
              <a:buSzPts val="7000"/>
              <a:buChar char="■"/>
              <a:defRPr/>
            </a:lvl6pPr>
            <a:lvl7pPr indent="-673100" lvl="6" marL="3200400" algn="ctr">
              <a:spcBef>
                <a:spcPts val="8000"/>
              </a:spcBef>
              <a:spcAft>
                <a:spcPts val="0"/>
              </a:spcAft>
              <a:buSzPts val="7000"/>
              <a:buChar char="●"/>
              <a:defRPr/>
            </a:lvl7pPr>
            <a:lvl8pPr indent="-673100" lvl="7" marL="3657600" algn="ctr">
              <a:spcBef>
                <a:spcPts val="8000"/>
              </a:spcBef>
              <a:spcAft>
                <a:spcPts val="0"/>
              </a:spcAft>
              <a:buSzPts val="7000"/>
              <a:buChar char="○"/>
              <a:defRPr/>
            </a:lvl8pPr>
            <a:lvl9pPr indent="-673100" lvl="8" marL="4114800" algn="ctr">
              <a:spcBef>
                <a:spcPts val="8000"/>
              </a:spcBef>
              <a:spcAft>
                <a:spcPts val="8000"/>
              </a:spcAft>
              <a:buSzPts val="7000"/>
              <a:buChar char="■"/>
              <a:defRPr/>
            </a:lvl9pPr>
          </a:lstStyle>
          <a:p/>
        </p:txBody>
      </p:sp>
      <p:sp>
        <p:nvSpPr>
          <p:cNvPr id="47" name="Google Shape;47;p11"/>
          <p:cNvSpPr txBox="1"/>
          <p:nvPr>
            <p:ph idx="12" type="sldNum"/>
          </p:nvPr>
        </p:nvSpPr>
        <p:spPr>
          <a:xfrm>
            <a:off x="39659585" y="27448722"/>
            <a:ext cx="2568600" cy="2316600"/>
          </a:xfrm>
          <a:prstGeom prst="rect">
            <a:avLst/>
          </a:prstGeom>
        </p:spPr>
        <p:txBody>
          <a:bodyPr anchorCtr="0" anchor="ctr" bIns="455425" lIns="455425" spcFirstLastPara="1" rIns="455425" wrap="square" tIns="455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9659585" y="27448722"/>
            <a:ext cx="2568600" cy="2316600"/>
          </a:xfrm>
          <a:prstGeom prst="rect">
            <a:avLst/>
          </a:prstGeom>
        </p:spPr>
        <p:txBody>
          <a:bodyPr anchorCtr="0" anchor="ctr" bIns="455425" lIns="455425" spcFirstLastPara="1" rIns="455425" wrap="square" tIns="455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9" name="Shape 59"/>
        <p:cNvGrpSpPr/>
        <p:nvPr/>
      </p:nvGrpSpPr>
      <p:grpSpPr>
        <a:xfrm>
          <a:off x="0" y="0"/>
          <a:ext cx="0" cy="0"/>
          <a:chOff x="0" y="0"/>
          <a:chExt cx="0" cy="0"/>
        </a:xfrm>
      </p:grpSpPr>
      <p:sp>
        <p:nvSpPr>
          <p:cNvPr id="60" name="Google Shape;60;p14"/>
          <p:cNvSpPr txBox="1"/>
          <p:nvPr>
            <p:ph type="title"/>
          </p:nvPr>
        </p:nvSpPr>
        <p:spPr>
          <a:xfrm>
            <a:off x="935917" y="1171147"/>
            <a:ext cx="40886100" cy="2025300"/>
          </a:xfrm>
          <a:prstGeom prst="rect">
            <a:avLst/>
          </a:prstGeom>
          <a:noFill/>
          <a:ln>
            <a:noFill/>
          </a:ln>
        </p:spPr>
        <p:txBody>
          <a:bodyPr anchorCtr="0" anchor="ctr" bIns="44950" lIns="90050" spcFirstLastPara="1" rIns="90050" wrap="square" tIns="44950"/>
          <a:lstStyle>
            <a:lvl1pPr lvl="0" algn="ctr">
              <a:spcBef>
                <a:spcPts val="0"/>
              </a:spcBef>
              <a:spcAft>
                <a:spcPts val="0"/>
              </a:spcAft>
              <a:buSzPts val="1500"/>
              <a:buNone/>
              <a:defRPr/>
            </a:lvl1pPr>
            <a:lvl2pPr lvl="1" algn="ctr">
              <a:spcBef>
                <a:spcPts val="0"/>
              </a:spcBef>
              <a:spcAft>
                <a:spcPts val="0"/>
              </a:spcAft>
              <a:buSzPts val="1500"/>
              <a:buNone/>
              <a:defRPr/>
            </a:lvl2pPr>
            <a:lvl3pPr lvl="2" algn="ctr">
              <a:spcBef>
                <a:spcPts val="0"/>
              </a:spcBef>
              <a:spcAft>
                <a:spcPts val="0"/>
              </a:spcAft>
              <a:buSzPts val="1500"/>
              <a:buNone/>
              <a:defRPr/>
            </a:lvl3pPr>
            <a:lvl4pPr lvl="3" algn="ctr">
              <a:spcBef>
                <a:spcPts val="0"/>
              </a:spcBef>
              <a:spcAft>
                <a:spcPts val="0"/>
              </a:spcAft>
              <a:buSzPts val="1500"/>
              <a:buNone/>
              <a:defRPr/>
            </a:lvl4pPr>
            <a:lvl5pPr lvl="4" algn="ctr">
              <a:spcBef>
                <a:spcPts val="0"/>
              </a:spcBef>
              <a:spcAft>
                <a:spcPts val="0"/>
              </a:spcAft>
              <a:buSzPts val="1500"/>
              <a:buNone/>
              <a:defRPr/>
            </a:lvl5pPr>
            <a:lvl6pPr lvl="5" algn="ctr">
              <a:spcBef>
                <a:spcPts val="0"/>
              </a:spcBef>
              <a:spcAft>
                <a:spcPts val="0"/>
              </a:spcAft>
              <a:buSzPts val="1500"/>
              <a:buNone/>
              <a:defRPr/>
            </a:lvl6pPr>
            <a:lvl7pPr lvl="6" algn="ctr">
              <a:spcBef>
                <a:spcPts val="0"/>
              </a:spcBef>
              <a:spcAft>
                <a:spcPts val="0"/>
              </a:spcAft>
              <a:buSzPts val="1500"/>
              <a:buNone/>
              <a:defRPr/>
            </a:lvl7pPr>
            <a:lvl8pPr lvl="7" algn="ctr">
              <a:spcBef>
                <a:spcPts val="0"/>
              </a:spcBef>
              <a:spcAft>
                <a:spcPts val="0"/>
              </a:spcAft>
              <a:buSzPts val="1500"/>
              <a:buNone/>
              <a:defRPr/>
            </a:lvl8pPr>
            <a:lvl9pPr lvl="8" algn="ctr">
              <a:spcBef>
                <a:spcPts val="0"/>
              </a:spcBef>
              <a:spcAft>
                <a:spcPts val="0"/>
              </a:spcAft>
              <a:buSzPts val="1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1" name="Shape 61"/>
        <p:cNvGrpSpPr/>
        <p:nvPr/>
      </p:nvGrpSpPr>
      <p:grpSpPr>
        <a:xfrm>
          <a:off x="0" y="0"/>
          <a:ext cx="0" cy="0"/>
          <a:chOff x="0" y="0"/>
          <a:chExt cx="0" cy="0"/>
        </a:xfrm>
      </p:grpSpPr>
      <p:sp>
        <p:nvSpPr>
          <p:cNvPr id="62" name="Google Shape;62;p15"/>
          <p:cNvSpPr txBox="1"/>
          <p:nvPr>
            <p:ph type="title"/>
          </p:nvPr>
        </p:nvSpPr>
        <p:spPr>
          <a:xfrm rot="5400000">
            <a:off x="22489889" y="10281873"/>
            <a:ext cx="28442700" cy="10220700"/>
          </a:xfrm>
          <a:prstGeom prst="rect">
            <a:avLst/>
          </a:prstGeom>
          <a:noFill/>
          <a:ln>
            <a:noFill/>
          </a:ln>
        </p:spPr>
        <p:txBody>
          <a:bodyPr anchorCtr="0" anchor="ctr" bIns="44950" lIns="90050" spcFirstLastPara="1" rIns="90050" wrap="square" tIns="44950"/>
          <a:lstStyle>
            <a:lvl1pPr lvl="0" algn="ctr">
              <a:spcBef>
                <a:spcPts val="0"/>
              </a:spcBef>
              <a:spcAft>
                <a:spcPts val="0"/>
              </a:spcAft>
              <a:buSzPts val="1500"/>
              <a:buNone/>
              <a:defRPr/>
            </a:lvl1pPr>
            <a:lvl2pPr lvl="1" algn="ctr">
              <a:spcBef>
                <a:spcPts val="0"/>
              </a:spcBef>
              <a:spcAft>
                <a:spcPts val="0"/>
              </a:spcAft>
              <a:buSzPts val="1500"/>
              <a:buNone/>
              <a:defRPr/>
            </a:lvl2pPr>
            <a:lvl3pPr lvl="2" algn="ctr">
              <a:spcBef>
                <a:spcPts val="0"/>
              </a:spcBef>
              <a:spcAft>
                <a:spcPts val="0"/>
              </a:spcAft>
              <a:buSzPts val="1500"/>
              <a:buNone/>
              <a:defRPr/>
            </a:lvl3pPr>
            <a:lvl4pPr lvl="3" algn="ctr">
              <a:spcBef>
                <a:spcPts val="0"/>
              </a:spcBef>
              <a:spcAft>
                <a:spcPts val="0"/>
              </a:spcAft>
              <a:buSzPts val="1500"/>
              <a:buNone/>
              <a:defRPr/>
            </a:lvl4pPr>
            <a:lvl5pPr lvl="4" algn="ctr">
              <a:spcBef>
                <a:spcPts val="0"/>
              </a:spcBef>
              <a:spcAft>
                <a:spcPts val="0"/>
              </a:spcAft>
              <a:buSzPts val="1500"/>
              <a:buNone/>
              <a:defRPr/>
            </a:lvl5pPr>
            <a:lvl6pPr lvl="5" algn="ctr">
              <a:spcBef>
                <a:spcPts val="0"/>
              </a:spcBef>
              <a:spcAft>
                <a:spcPts val="0"/>
              </a:spcAft>
              <a:buSzPts val="1500"/>
              <a:buNone/>
              <a:defRPr/>
            </a:lvl6pPr>
            <a:lvl7pPr lvl="6" algn="ctr">
              <a:spcBef>
                <a:spcPts val="0"/>
              </a:spcBef>
              <a:spcAft>
                <a:spcPts val="0"/>
              </a:spcAft>
              <a:buSzPts val="1500"/>
              <a:buNone/>
              <a:defRPr/>
            </a:lvl7pPr>
            <a:lvl8pPr lvl="7" algn="ctr">
              <a:spcBef>
                <a:spcPts val="0"/>
              </a:spcBef>
              <a:spcAft>
                <a:spcPts val="0"/>
              </a:spcAft>
              <a:buSzPts val="1500"/>
              <a:buNone/>
              <a:defRPr/>
            </a:lvl8pPr>
            <a:lvl9pPr lvl="8" algn="ctr">
              <a:spcBef>
                <a:spcPts val="0"/>
              </a:spcBef>
              <a:spcAft>
                <a:spcPts val="0"/>
              </a:spcAft>
              <a:buSzPts val="1500"/>
              <a:buNone/>
              <a:defRPr/>
            </a:lvl9pPr>
          </a:lstStyle>
          <a:p/>
        </p:txBody>
      </p:sp>
      <p:sp>
        <p:nvSpPr>
          <p:cNvPr id="63" name="Google Shape;63;p15"/>
          <p:cNvSpPr txBox="1"/>
          <p:nvPr>
            <p:ph idx="1" type="body"/>
          </p:nvPr>
        </p:nvSpPr>
        <p:spPr>
          <a:xfrm rot="5400000">
            <a:off x="1956664" y="150723"/>
            <a:ext cx="28442700" cy="30483000"/>
          </a:xfrm>
          <a:prstGeom prst="rect">
            <a:avLst/>
          </a:prstGeom>
          <a:noFill/>
          <a:ln>
            <a:noFill/>
          </a:ln>
        </p:spPr>
        <p:txBody>
          <a:bodyPr anchorCtr="0" anchor="t" bIns="450200" lIns="450200" spcFirstLastPara="1" rIns="450200" wrap="square" tIns="450200"/>
          <a:lstStyle>
            <a:lvl1pPr indent="-355600" lvl="0" marL="457200" algn="l">
              <a:spcBef>
                <a:spcPts val="500"/>
              </a:spcBef>
              <a:spcAft>
                <a:spcPts val="0"/>
              </a:spcAft>
              <a:buClr>
                <a:schemeClr val="dk2"/>
              </a:buClr>
              <a:buSzPts val="2000"/>
              <a:buChar char="•"/>
              <a:defRPr/>
            </a:lvl1pPr>
            <a:lvl2pPr indent="-355600" lvl="1" marL="914400" algn="l">
              <a:spcBef>
                <a:spcPts val="500"/>
              </a:spcBef>
              <a:spcAft>
                <a:spcPts val="0"/>
              </a:spcAft>
              <a:buClr>
                <a:schemeClr val="dk2"/>
              </a:buClr>
              <a:buSzPts val="2000"/>
              <a:buChar char="–"/>
              <a:defRPr/>
            </a:lvl2pPr>
            <a:lvl3pPr indent="-355600" lvl="2" marL="1371600" algn="l">
              <a:spcBef>
                <a:spcPts val="500"/>
              </a:spcBef>
              <a:spcAft>
                <a:spcPts val="0"/>
              </a:spcAft>
              <a:buClr>
                <a:schemeClr val="dk1"/>
              </a:buClr>
              <a:buSzPts val="2000"/>
              <a:buChar char="•"/>
              <a:defRPr/>
            </a:lvl3pPr>
            <a:lvl4pPr indent="-355600" lvl="3" marL="1828800" algn="l">
              <a:spcBef>
                <a:spcPts val="500"/>
              </a:spcBef>
              <a:spcAft>
                <a:spcPts val="0"/>
              </a:spcAft>
              <a:buClr>
                <a:schemeClr val="dk1"/>
              </a:buClr>
              <a:buSzPts val="2000"/>
              <a:buChar char="–"/>
              <a:defRPr/>
            </a:lvl4pPr>
            <a:lvl5pPr indent="-355600" lvl="4" marL="2286000" algn="l">
              <a:spcBef>
                <a:spcPts val="500"/>
              </a:spcBef>
              <a:spcAft>
                <a:spcPts val="0"/>
              </a:spcAft>
              <a:buClr>
                <a:schemeClr val="dk1"/>
              </a:buClr>
              <a:buSzPts val="2000"/>
              <a:buChar char="»"/>
              <a:defRPr/>
            </a:lvl5pPr>
            <a:lvl6pPr indent="-355600" lvl="5" marL="2743200" algn="l">
              <a:spcBef>
                <a:spcPts val="500"/>
              </a:spcBef>
              <a:spcAft>
                <a:spcPts val="0"/>
              </a:spcAft>
              <a:buClr>
                <a:schemeClr val="dk1"/>
              </a:buClr>
              <a:buSzPts val="2000"/>
              <a:buChar char="»"/>
              <a:defRPr/>
            </a:lvl6pPr>
            <a:lvl7pPr indent="-355600" lvl="6" marL="3200400" algn="l">
              <a:spcBef>
                <a:spcPts val="500"/>
              </a:spcBef>
              <a:spcAft>
                <a:spcPts val="0"/>
              </a:spcAft>
              <a:buClr>
                <a:schemeClr val="dk1"/>
              </a:buClr>
              <a:buSzPts val="2000"/>
              <a:buChar char="»"/>
              <a:defRPr/>
            </a:lvl7pPr>
            <a:lvl8pPr indent="-355600" lvl="7" marL="3657600" algn="l">
              <a:spcBef>
                <a:spcPts val="500"/>
              </a:spcBef>
              <a:spcAft>
                <a:spcPts val="0"/>
              </a:spcAft>
              <a:buClr>
                <a:schemeClr val="dk1"/>
              </a:buClr>
              <a:buSzPts val="2000"/>
              <a:buChar char="»"/>
              <a:defRPr/>
            </a:lvl8pPr>
            <a:lvl9pPr indent="-355600" lvl="8" marL="4114800" algn="l">
              <a:spcBef>
                <a:spcPts val="500"/>
              </a:spcBef>
              <a:spcAft>
                <a:spcPts val="0"/>
              </a:spcAft>
              <a:buClr>
                <a:schemeClr val="dk1"/>
              </a:buClr>
              <a:buSzPts val="20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4" name="Shape 64"/>
        <p:cNvGrpSpPr/>
        <p:nvPr/>
      </p:nvGrpSpPr>
      <p:grpSpPr>
        <a:xfrm>
          <a:off x="0" y="0"/>
          <a:ext cx="0" cy="0"/>
          <a:chOff x="0" y="0"/>
          <a:chExt cx="0" cy="0"/>
        </a:xfrm>
      </p:grpSpPr>
      <p:sp>
        <p:nvSpPr>
          <p:cNvPr id="65" name="Google Shape;65;p16"/>
          <p:cNvSpPr txBox="1"/>
          <p:nvPr>
            <p:ph type="title"/>
          </p:nvPr>
        </p:nvSpPr>
        <p:spPr>
          <a:xfrm>
            <a:off x="935917" y="1171147"/>
            <a:ext cx="40886100" cy="2025300"/>
          </a:xfrm>
          <a:prstGeom prst="rect">
            <a:avLst/>
          </a:prstGeom>
          <a:noFill/>
          <a:ln>
            <a:noFill/>
          </a:ln>
        </p:spPr>
        <p:txBody>
          <a:bodyPr anchorCtr="0" anchor="ctr" bIns="44950" lIns="90050" spcFirstLastPara="1" rIns="90050" wrap="square" tIns="44950"/>
          <a:lstStyle>
            <a:lvl1pPr lvl="0" algn="ctr">
              <a:spcBef>
                <a:spcPts val="0"/>
              </a:spcBef>
              <a:spcAft>
                <a:spcPts val="0"/>
              </a:spcAft>
              <a:buSzPts val="1500"/>
              <a:buNone/>
              <a:defRPr/>
            </a:lvl1pPr>
            <a:lvl2pPr lvl="1" algn="ctr">
              <a:spcBef>
                <a:spcPts val="0"/>
              </a:spcBef>
              <a:spcAft>
                <a:spcPts val="0"/>
              </a:spcAft>
              <a:buSzPts val="1500"/>
              <a:buNone/>
              <a:defRPr/>
            </a:lvl2pPr>
            <a:lvl3pPr lvl="2" algn="ctr">
              <a:spcBef>
                <a:spcPts val="0"/>
              </a:spcBef>
              <a:spcAft>
                <a:spcPts val="0"/>
              </a:spcAft>
              <a:buSzPts val="1500"/>
              <a:buNone/>
              <a:defRPr/>
            </a:lvl3pPr>
            <a:lvl4pPr lvl="3" algn="ctr">
              <a:spcBef>
                <a:spcPts val="0"/>
              </a:spcBef>
              <a:spcAft>
                <a:spcPts val="0"/>
              </a:spcAft>
              <a:buSzPts val="1500"/>
              <a:buNone/>
              <a:defRPr/>
            </a:lvl4pPr>
            <a:lvl5pPr lvl="4" algn="ctr">
              <a:spcBef>
                <a:spcPts val="0"/>
              </a:spcBef>
              <a:spcAft>
                <a:spcPts val="0"/>
              </a:spcAft>
              <a:buSzPts val="1500"/>
              <a:buNone/>
              <a:defRPr/>
            </a:lvl5pPr>
            <a:lvl6pPr lvl="5" algn="ctr">
              <a:spcBef>
                <a:spcPts val="0"/>
              </a:spcBef>
              <a:spcAft>
                <a:spcPts val="0"/>
              </a:spcAft>
              <a:buSzPts val="1500"/>
              <a:buNone/>
              <a:defRPr/>
            </a:lvl6pPr>
            <a:lvl7pPr lvl="6" algn="ctr">
              <a:spcBef>
                <a:spcPts val="0"/>
              </a:spcBef>
              <a:spcAft>
                <a:spcPts val="0"/>
              </a:spcAft>
              <a:buSzPts val="1500"/>
              <a:buNone/>
              <a:defRPr/>
            </a:lvl7pPr>
            <a:lvl8pPr lvl="7" algn="ctr">
              <a:spcBef>
                <a:spcPts val="0"/>
              </a:spcBef>
              <a:spcAft>
                <a:spcPts val="0"/>
              </a:spcAft>
              <a:buSzPts val="1500"/>
              <a:buNone/>
              <a:defRPr/>
            </a:lvl8pPr>
            <a:lvl9pPr lvl="8" algn="ctr">
              <a:spcBef>
                <a:spcPts val="0"/>
              </a:spcBef>
              <a:spcAft>
                <a:spcPts val="0"/>
              </a:spcAft>
              <a:buSzPts val="1500"/>
              <a:buNone/>
              <a:defRPr/>
            </a:lvl9pPr>
          </a:lstStyle>
          <a:p/>
        </p:txBody>
      </p:sp>
      <p:sp>
        <p:nvSpPr>
          <p:cNvPr id="66" name="Google Shape;66;p16"/>
          <p:cNvSpPr txBox="1"/>
          <p:nvPr>
            <p:ph idx="1" type="body"/>
          </p:nvPr>
        </p:nvSpPr>
        <p:spPr>
          <a:xfrm rot="5400000">
            <a:off x="-5087712" y="10440524"/>
            <a:ext cx="25202400" cy="13153800"/>
          </a:xfrm>
          <a:prstGeom prst="rect">
            <a:avLst/>
          </a:prstGeom>
          <a:noFill/>
          <a:ln>
            <a:noFill/>
          </a:ln>
        </p:spPr>
        <p:txBody>
          <a:bodyPr anchorCtr="0" anchor="t" bIns="450200" lIns="450200" spcFirstLastPara="1" rIns="450200" wrap="square" tIns="450200"/>
          <a:lstStyle>
            <a:lvl1pPr indent="-355600" lvl="0" marL="457200" algn="l">
              <a:spcBef>
                <a:spcPts val="500"/>
              </a:spcBef>
              <a:spcAft>
                <a:spcPts val="0"/>
              </a:spcAft>
              <a:buClr>
                <a:schemeClr val="dk2"/>
              </a:buClr>
              <a:buSzPts val="2000"/>
              <a:buChar char="•"/>
              <a:defRPr/>
            </a:lvl1pPr>
            <a:lvl2pPr indent="-355600" lvl="1" marL="914400" algn="l">
              <a:spcBef>
                <a:spcPts val="500"/>
              </a:spcBef>
              <a:spcAft>
                <a:spcPts val="0"/>
              </a:spcAft>
              <a:buClr>
                <a:schemeClr val="dk2"/>
              </a:buClr>
              <a:buSzPts val="2000"/>
              <a:buChar char="–"/>
              <a:defRPr/>
            </a:lvl2pPr>
            <a:lvl3pPr indent="-355600" lvl="2" marL="1371600" algn="l">
              <a:spcBef>
                <a:spcPts val="500"/>
              </a:spcBef>
              <a:spcAft>
                <a:spcPts val="0"/>
              </a:spcAft>
              <a:buClr>
                <a:schemeClr val="dk1"/>
              </a:buClr>
              <a:buSzPts val="2000"/>
              <a:buChar char="•"/>
              <a:defRPr/>
            </a:lvl3pPr>
            <a:lvl4pPr indent="-355600" lvl="3" marL="1828800" algn="l">
              <a:spcBef>
                <a:spcPts val="500"/>
              </a:spcBef>
              <a:spcAft>
                <a:spcPts val="0"/>
              </a:spcAft>
              <a:buClr>
                <a:schemeClr val="dk1"/>
              </a:buClr>
              <a:buSzPts val="2000"/>
              <a:buChar char="–"/>
              <a:defRPr/>
            </a:lvl4pPr>
            <a:lvl5pPr indent="-355600" lvl="4" marL="2286000" algn="l">
              <a:spcBef>
                <a:spcPts val="500"/>
              </a:spcBef>
              <a:spcAft>
                <a:spcPts val="0"/>
              </a:spcAft>
              <a:buClr>
                <a:schemeClr val="dk1"/>
              </a:buClr>
              <a:buSzPts val="2000"/>
              <a:buChar char="»"/>
              <a:defRPr/>
            </a:lvl5pPr>
            <a:lvl6pPr indent="-355600" lvl="5" marL="2743200" algn="l">
              <a:spcBef>
                <a:spcPts val="500"/>
              </a:spcBef>
              <a:spcAft>
                <a:spcPts val="0"/>
              </a:spcAft>
              <a:buClr>
                <a:schemeClr val="dk1"/>
              </a:buClr>
              <a:buSzPts val="2000"/>
              <a:buChar char="»"/>
              <a:defRPr/>
            </a:lvl6pPr>
            <a:lvl7pPr indent="-355600" lvl="6" marL="3200400" algn="l">
              <a:spcBef>
                <a:spcPts val="500"/>
              </a:spcBef>
              <a:spcAft>
                <a:spcPts val="0"/>
              </a:spcAft>
              <a:buClr>
                <a:schemeClr val="dk1"/>
              </a:buClr>
              <a:buSzPts val="2000"/>
              <a:buChar char="»"/>
              <a:defRPr/>
            </a:lvl7pPr>
            <a:lvl8pPr indent="-355600" lvl="7" marL="3657600" algn="l">
              <a:spcBef>
                <a:spcPts val="500"/>
              </a:spcBef>
              <a:spcAft>
                <a:spcPts val="0"/>
              </a:spcAft>
              <a:buClr>
                <a:schemeClr val="dk1"/>
              </a:buClr>
              <a:buSzPts val="2000"/>
              <a:buChar char="»"/>
              <a:defRPr/>
            </a:lvl8pPr>
            <a:lvl9pPr indent="-355600" lvl="8" marL="4114800" algn="l">
              <a:spcBef>
                <a:spcPts val="500"/>
              </a:spcBef>
              <a:spcAft>
                <a:spcPts val="0"/>
              </a:spcAft>
              <a:buClr>
                <a:schemeClr val="dk1"/>
              </a:buClr>
              <a:buSzPts val="20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7"/>
          <p:cNvSpPr txBox="1"/>
          <p:nvPr>
            <p:ph type="title"/>
          </p:nvPr>
        </p:nvSpPr>
        <p:spPr>
          <a:xfrm>
            <a:off x="8389992" y="21193186"/>
            <a:ext cx="25681800" cy="2502300"/>
          </a:xfrm>
          <a:prstGeom prst="rect">
            <a:avLst/>
          </a:prstGeom>
          <a:noFill/>
          <a:ln>
            <a:noFill/>
          </a:ln>
        </p:spPr>
        <p:txBody>
          <a:bodyPr anchorCtr="0" anchor="b" bIns="44950" lIns="90050" spcFirstLastPara="1" rIns="90050" wrap="square" tIns="44950"/>
          <a:lstStyle>
            <a:lvl1pPr lvl="0" algn="l">
              <a:spcBef>
                <a:spcPts val="0"/>
              </a:spcBef>
              <a:spcAft>
                <a:spcPts val="0"/>
              </a:spcAft>
              <a:buSzPts val="1500"/>
              <a:buNone/>
              <a:defRPr b="1" sz="2500"/>
            </a:lvl1pPr>
            <a:lvl2pPr lvl="1" algn="ctr">
              <a:spcBef>
                <a:spcPts val="0"/>
              </a:spcBef>
              <a:spcAft>
                <a:spcPts val="0"/>
              </a:spcAft>
              <a:buSzPts val="1500"/>
              <a:buNone/>
              <a:defRPr/>
            </a:lvl2pPr>
            <a:lvl3pPr lvl="2" algn="ctr">
              <a:spcBef>
                <a:spcPts val="0"/>
              </a:spcBef>
              <a:spcAft>
                <a:spcPts val="0"/>
              </a:spcAft>
              <a:buSzPts val="1500"/>
              <a:buNone/>
              <a:defRPr/>
            </a:lvl3pPr>
            <a:lvl4pPr lvl="3" algn="ctr">
              <a:spcBef>
                <a:spcPts val="0"/>
              </a:spcBef>
              <a:spcAft>
                <a:spcPts val="0"/>
              </a:spcAft>
              <a:buSzPts val="1500"/>
              <a:buNone/>
              <a:defRPr/>
            </a:lvl4pPr>
            <a:lvl5pPr lvl="4" algn="ctr">
              <a:spcBef>
                <a:spcPts val="0"/>
              </a:spcBef>
              <a:spcAft>
                <a:spcPts val="0"/>
              </a:spcAft>
              <a:buSzPts val="1500"/>
              <a:buNone/>
              <a:defRPr/>
            </a:lvl5pPr>
            <a:lvl6pPr lvl="5" algn="ctr">
              <a:spcBef>
                <a:spcPts val="0"/>
              </a:spcBef>
              <a:spcAft>
                <a:spcPts val="0"/>
              </a:spcAft>
              <a:buSzPts val="1500"/>
              <a:buNone/>
              <a:defRPr/>
            </a:lvl6pPr>
            <a:lvl7pPr lvl="6" algn="ctr">
              <a:spcBef>
                <a:spcPts val="0"/>
              </a:spcBef>
              <a:spcAft>
                <a:spcPts val="0"/>
              </a:spcAft>
              <a:buSzPts val="1500"/>
              <a:buNone/>
              <a:defRPr/>
            </a:lvl7pPr>
            <a:lvl8pPr lvl="7" algn="ctr">
              <a:spcBef>
                <a:spcPts val="0"/>
              </a:spcBef>
              <a:spcAft>
                <a:spcPts val="0"/>
              </a:spcAft>
              <a:buSzPts val="1500"/>
              <a:buNone/>
              <a:defRPr/>
            </a:lvl8pPr>
            <a:lvl9pPr lvl="8" algn="ctr">
              <a:spcBef>
                <a:spcPts val="0"/>
              </a:spcBef>
              <a:spcAft>
                <a:spcPts val="0"/>
              </a:spcAft>
              <a:buSzPts val="1500"/>
              <a:buNone/>
              <a:defRPr/>
            </a:lvl9pPr>
          </a:lstStyle>
          <a:p/>
        </p:txBody>
      </p:sp>
      <p:sp>
        <p:nvSpPr>
          <p:cNvPr id="69" name="Google Shape;69;p17"/>
          <p:cNvSpPr/>
          <p:nvPr>
            <p:ph idx="2" type="pic"/>
          </p:nvPr>
        </p:nvSpPr>
        <p:spPr>
          <a:xfrm>
            <a:off x="8389992" y="2704890"/>
            <a:ext cx="25681800" cy="18165600"/>
          </a:xfrm>
          <a:prstGeom prst="rect">
            <a:avLst/>
          </a:prstGeom>
          <a:noFill/>
          <a:ln>
            <a:noFill/>
          </a:ln>
        </p:spPr>
        <p:txBody>
          <a:bodyPr anchorCtr="0" anchor="t" bIns="450200" lIns="450200" spcFirstLastPara="1" rIns="450200" wrap="square" tIns="450200"/>
          <a:lstStyle>
            <a:lvl1pPr lvl="0" marR="0" rtl="0" algn="l">
              <a:spcBef>
                <a:spcPts val="100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marR="0" rtl="0" algn="l">
              <a:spcBef>
                <a:spcPts val="500"/>
              </a:spcBef>
              <a:spcAft>
                <a:spcPts val="0"/>
              </a:spcAft>
              <a:buClr>
                <a:schemeClr val="dk2"/>
              </a:buClr>
              <a:buSzPts val="3500"/>
              <a:buFont typeface="Arial"/>
              <a:buNone/>
              <a:defRPr b="0" i="0" sz="3500" u="none" cap="none" strike="noStrike">
                <a:solidFill>
                  <a:schemeClr val="dk2"/>
                </a:solidFill>
                <a:latin typeface="Arial"/>
                <a:ea typeface="Arial"/>
                <a:cs typeface="Arial"/>
                <a:sym typeface="Arial"/>
              </a:defRPr>
            </a:lvl2pPr>
            <a:lvl3pPr lvl="2" marR="0" rtl="0" algn="l">
              <a:spcBef>
                <a:spcPts val="50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3pPr>
            <a:lvl4pPr lvl="3" marR="0" rtl="0" algn="l">
              <a:spcBef>
                <a:spcPts val="50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4pPr>
            <a:lvl5pPr lvl="4" marR="0" rtl="0" algn="l">
              <a:spcBef>
                <a:spcPts val="50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5pPr>
            <a:lvl6pPr lvl="5" marR="0" rtl="0" algn="l">
              <a:spcBef>
                <a:spcPts val="50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6pPr>
            <a:lvl7pPr lvl="6" marR="0" rtl="0" algn="l">
              <a:spcBef>
                <a:spcPts val="50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7pPr>
            <a:lvl8pPr lvl="7" marR="0" rtl="0" algn="l">
              <a:spcBef>
                <a:spcPts val="50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8pPr>
            <a:lvl9pPr lvl="8" marR="0" rtl="0" algn="l">
              <a:spcBef>
                <a:spcPts val="50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9pPr>
          </a:lstStyle>
          <a:p/>
        </p:txBody>
      </p:sp>
      <p:sp>
        <p:nvSpPr>
          <p:cNvPr id="70" name="Google Shape;70;p17"/>
          <p:cNvSpPr txBox="1"/>
          <p:nvPr>
            <p:ph idx="1" type="body"/>
          </p:nvPr>
        </p:nvSpPr>
        <p:spPr>
          <a:xfrm>
            <a:off x="8389992" y="23695137"/>
            <a:ext cx="25681800" cy="3551100"/>
          </a:xfrm>
          <a:prstGeom prst="rect">
            <a:avLst/>
          </a:prstGeom>
          <a:noFill/>
          <a:ln>
            <a:noFill/>
          </a:ln>
        </p:spPr>
        <p:txBody>
          <a:bodyPr anchorCtr="0" anchor="t" bIns="450200" lIns="450200" spcFirstLastPara="1" rIns="450200" wrap="square" tIns="450200"/>
          <a:lstStyle>
            <a:lvl1pPr indent="-228600" lvl="0" marL="457200" algn="l">
              <a:spcBef>
                <a:spcPts val="500"/>
              </a:spcBef>
              <a:spcAft>
                <a:spcPts val="0"/>
              </a:spcAft>
              <a:buClr>
                <a:schemeClr val="dk2"/>
              </a:buClr>
              <a:buSzPts val="1500"/>
              <a:buFont typeface="Arial"/>
              <a:buNone/>
              <a:defRPr sz="1500"/>
            </a:lvl1pPr>
            <a:lvl2pPr indent="-228600" lvl="1" marL="914400" algn="l">
              <a:spcBef>
                <a:spcPts val="500"/>
              </a:spcBef>
              <a:spcAft>
                <a:spcPts val="0"/>
              </a:spcAft>
              <a:buClr>
                <a:schemeClr val="dk2"/>
              </a:buClr>
              <a:buSzPts val="1500"/>
              <a:buFont typeface="Arial"/>
              <a:buNone/>
              <a:defRPr sz="1500"/>
            </a:lvl2pPr>
            <a:lvl3pPr indent="-228600" lvl="2" marL="1371600" algn="l">
              <a:spcBef>
                <a:spcPts val="0"/>
              </a:spcBef>
              <a:spcAft>
                <a:spcPts val="0"/>
              </a:spcAft>
              <a:buClr>
                <a:schemeClr val="dk1"/>
              </a:buClr>
              <a:buSzPts val="1000"/>
              <a:buFont typeface="Arial"/>
              <a:buNone/>
              <a:defRPr sz="1000"/>
            </a:lvl3pPr>
            <a:lvl4pPr indent="-228600" lvl="3" marL="1828800" algn="l">
              <a:spcBef>
                <a:spcPts val="0"/>
              </a:spcBef>
              <a:spcAft>
                <a:spcPts val="0"/>
              </a:spcAft>
              <a:buClr>
                <a:schemeClr val="dk1"/>
              </a:buClr>
              <a:buSzPts val="1000"/>
              <a:buFont typeface="Arial"/>
              <a:buNone/>
              <a:defRPr sz="1000"/>
            </a:lvl4pPr>
            <a:lvl5pPr indent="-228600" lvl="4" marL="2286000" algn="l">
              <a:spcBef>
                <a:spcPts val="0"/>
              </a:spcBef>
              <a:spcAft>
                <a:spcPts val="0"/>
              </a:spcAft>
              <a:buClr>
                <a:schemeClr val="dk1"/>
              </a:buClr>
              <a:buSzPts val="1000"/>
              <a:buFont typeface="Arial"/>
              <a:buNone/>
              <a:defRPr sz="1000"/>
            </a:lvl5pPr>
            <a:lvl6pPr indent="-228600" lvl="5" marL="2743200" algn="l">
              <a:spcBef>
                <a:spcPts val="0"/>
              </a:spcBef>
              <a:spcAft>
                <a:spcPts val="0"/>
              </a:spcAft>
              <a:buClr>
                <a:schemeClr val="dk1"/>
              </a:buClr>
              <a:buSzPts val="1000"/>
              <a:buFont typeface="Arial"/>
              <a:buNone/>
              <a:defRPr sz="1000"/>
            </a:lvl6pPr>
            <a:lvl7pPr indent="-228600" lvl="6" marL="3200400" algn="l">
              <a:spcBef>
                <a:spcPts val="0"/>
              </a:spcBef>
              <a:spcAft>
                <a:spcPts val="0"/>
              </a:spcAft>
              <a:buClr>
                <a:schemeClr val="dk1"/>
              </a:buClr>
              <a:buSzPts val="1000"/>
              <a:buFont typeface="Arial"/>
              <a:buNone/>
              <a:defRPr sz="1000"/>
            </a:lvl7pPr>
            <a:lvl8pPr indent="-228600" lvl="7" marL="3657600" algn="l">
              <a:spcBef>
                <a:spcPts val="0"/>
              </a:spcBef>
              <a:spcAft>
                <a:spcPts val="0"/>
              </a:spcAft>
              <a:buClr>
                <a:schemeClr val="dk1"/>
              </a:buClr>
              <a:buSzPts val="1000"/>
              <a:buFont typeface="Arial"/>
              <a:buNone/>
              <a:defRPr sz="1000"/>
            </a:lvl8pPr>
            <a:lvl9pPr indent="-228600" lvl="8" marL="4114800" algn="l">
              <a:spcBef>
                <a:spcPts val="0"/>
              </a:spcBef>
              <a:spcAft>
                <a:spcPts val="0"/>
              </a:spcAft>
              <a:buClr>
                <a:schemeClr val="dk1"/>
              </a:buClr>
              <a:buSzPts val="1000"/>
              <a:buFont typeface="Arial"/>
              <a:buNone/>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1" name="Shape 71"/>
        <p:cNvGrpSpPr/>
        <p:nvPr/>
      </p:nvGrpSpPr>
      <p:grpSpPr>
        <a:xfrm>
          <a:off x="0" y="0"/>
          <a:ext cx="0" cy="0"/>
          <a:chOff x="0" y="0"/>
          <a:chExt cx="0" cy="0"/>
        </a:xfrm>
      </p:grpSpPr>
      <p:sp>
        <p:nvSpPr>
          <p:cNvPr id="72" name="Google Shape;72;p18"/>
          <p:cNvSpPr txBox="1"/>
          <p:nvPr>
            <p:ph type="title"/>
          </p:nvPr>
        </p:nvSpPr>
        <p:spPr>
          <a:xfrm>
            <a:off x="2140438" y="1205585"/>
            <a:ext cx="14081100" cy="5129700"/>
          </a:xfrm>
          <a:prstGeom prst="rect">
            <a:avLst/>
          </a:prstGeom>
          <a:noFill/>
          <a:ln>
            <a:noFill/>
          </a:ln>
        </p:spPr>
        <p:txBody>
          <a:bodyPr anchorCtr="0" anchor="b" bIns="44950" lIns="90050" spcFirstLastPara="1" rIns="90050" wrap="square" tIns="44950"/>
          <a:lstStyle>
            <a:lvl1pPr lvl="0" algn="l">
              <a:spcBef>
                <a:spcPts val="0"/>
              </a:spcBef>
              <a:spcAft>
                <a:spcPts val="0"/>
              </a:spcAft>
              <a:buSzPts val="1500"/>
              <a:buNone/>
              <a:defRPr b="1" sz="2500"/>
            </a:lvl1pPr>
            <a:lvl2pPr lvl="1" algn="ctr">
              <a:spcBef>
                <a:spcPts val="0"/>
              </a:spcBef>
              <a:spcAft>
                <a:spcPts val="0"/>
              </a:spcAft>
              <a:buSzPts val="1500"/>
              <a:buNone/>
              <a:defRPr/>
            </a:lvl2pPr>
            <a:lvl3pPr lvl="2" algn="ctr">
              <a:spcBef>
                <a:spcPts val="0"/>
              </a:spcBef>
              <a:spcAft>
                <a:spcPts val="0"/>
              </a:spcAft>
              <a:buSzPts val="1500"/>
              <a:buNone/>
              <a:defRPr/>
            </a:lvl3pPr>
            <a:lvl4pPr lvl="3" algn="ctr">
              <a:spcBef>
                <a:spcPts val="0"/>
              </a:spcBef>
              <a:spcAft>
                <a:spcPts val="0"/>
              </a:spcAft>
              <a:buSzPts val="1500"/>
              <a:buNone/>
              <a:defRPr/>
            </a:lvl4pPr>
            <a:lvl5pPr lvl="4" algn="ctr">
              <a:spcBef>
                <a:spcPts val="0"/>
              </a:spcBef>
              <a:spcAft>
                <a:spcPts val="0"/>
              </a:spcAft>
              <a:buSzPts val="1500"/>
              <a:buNone/>
              <a:defRPr/>
            </a:lvl5pPr>
            <a:lvl6pPr lvl="5" algn="ctr">
              <a:spcBef>
                <a:spcPts val="0"/>
              </a:spcBef>
              <a:spcAft>
                <a:spcPts val="0"/>
              </a:spcAft>
              <a:buSzPts val="1500"/>
              <a:buNone/>
              <a:defRPr/>
            </a:lvl6pPr>
            <a:lvl7pPr lvl="6" algn="ctr">
              <a:spcBef>
                <a:spcPts val="0"/>
              </a:spcBef>
              <a:spcAft>
                <a:spcPts val="0"/>
              </a:spcAft>
              <a:buSzPts val="1500"/>
              <a:buNone/>
              <a:defRPr/>
            </a:lvl7pPr>
            <a:lvl8pPr lvl="7" algn="ctr">
              <a:spcBef>
                <a:spcPts val="0"/>
              </a:spcBef>
              <a:spcAft>
                <a:spcPts val="0"/>
              </a:spcAft>
              <a:buSzPts val="1500"/>
              <a:buNone/>
              <a:defRPr/>
            </a:lvl8pPr>
            <a:lvl9pPr lvl="8" algn="ctr">
              <a:spcBef>
                <a:spcPts val="0"/>
              </a:spcBef>
              <a:spcAft>
                <a:spcPts val="0"/>
              </a:spcAft>
              <a:buSzPts val="1500"/>
              <a:buNone/>
              <a:defRPr/>
            </a:lvl9pPr>
          </a:lstStyle>
          <a:p/>
        </p:txBody>
      </p:sp>
      <p:sp>
        <p:nvSpPr>
          <p:cNvPr id="73" name="Google Shape;73;p18"/>
          <p:cNvSpPr txBox="1"/>
          <p:nvPr>
            <p:ph idx="1" type="body"/>
          </p:nvPr>
        </p:nvSpPr>
        <p:spPr>
          <a:xfrm>
            <a:off x="16734675" y="1205585"/>
            <a:ext cx="23928000" cy="25838100"/>
          </a:xfrm>
          <a:prstGeom prst="rect">
            <a:avLst/>
          </a:prstGeom>
          <a:noFill/>
          <a:ln>
            <a:noFill/>
          </a:ln>
        </p:spPr>
        <p:txBody>
          <a:bodyPr anchorCtr="0" anchor="t" bIns="450200" lIns="450200" spcFirstLastPara="1" rIns="450200" wrap="square" tIns="450200"/>
          <a:lstStyle>
            <a:lvl1pPr indent="-482600" lvl="0" marL="457200" algn="l">
              <a:spcBef>
                <a:spcPts val="1000"/>
              </a:spcBef>
              <a:spcAft>
                <a:spcPts val="0"/>
              </a:spcAft>
              <a:buClr>
                <a:schemeClr val="dk2"/>
              </a:buClr>
              <a:buSzPts val="4000"/>
              <a:buFont typeface="Arial"/>
              <a:buChar char="•"/>
              <a:defRPr sz="4000"/>
            </a:lvl1pPr>
            <a:lvl2pPr indent="-450850" lvl="1" marL="914400" algn="l">
              <a:spcBef>
                <a:spcPts val="500"/>
              </a:spcBef>
              <a:spcAft>
                <a:spcPts val="0"/>
              </a:spcAft>
              <a:buClr>
                <a:schemeClr val="dk2"/>
              </a:buClr>
              <a:buSzPts val="3500"/>
              <a:buFont typeface="Arial"/>
              <a:buChar char="–"/>
              <a:defRPr sz="3500"/>
            </a:lvl2pPr>
            <a:lvl3pPr indent="-419100" lvl="2" marL="1371600" algn="l">
              <a:spcBef>
                <a:spcPts val="500"/>
              </a:spcBef>
              <a:spcAft>
                <a:spcPts val="0"/>
              </a:spcAft>
              <a:buClr>
                <a:schemeClr val="dk1"/>
              </a:buClr>
              <a:buSzPts val="3000"/>
              <a:buFont typeface="Arial"/>
              <a:buChar char="•"/>
              <a:defRPr sz="3000"/>
            </a:lvl3pPr>
            <a:lvl4pPr indent="-387350" lvl="3" marL="1828800" algn="l">
              <a:spcBef>
                <a:spcPts val="500"/>
              </a:spcBef>
              <a:spcAft>
                <a:spcPts val="0"/>
              </a:spcAft>
              <a:buClr>
                <a:schemeClr val="dk1"/>
              </a:buClr>
              <a:buSzPts val="2500"/>
              <a:buFont typeface="Arial"/>
              <a:buChar char="–"/>
              <a:defRPr sz="2500"/>
            </a:lvl4pPr>
            <a:lvl5pPr indent="-387350" lvl="4" marL="2286000" algn="l">
              <a:spcBef>
                <a:spcPts val="500"/>
              </a:spcBef>
              <a:spcAft>
                <a:spcPts val="0"/>
              </a:spcAft>
              <a:buClr>
                <a:schemeClr val="dk1"/>
              </a:buClr>
              <a:buSzPts val="2500"/>
              <a:buFont typeface="Arial"/>
              <a:buChar char="»"/>
              <a:defRPr sz="2500"/>
            </a:lvl5pPr>
            <a:lvl6pPr indent="-387350" lvl="5" marL="2743200" algn="l">
              <a:spcBef>
                <a:spcPts val="500"/>
              </a:spcBef>
              <a:spcAft>
                <a:spcPts val="0"/>
              </a:spcAft>
              <a:buClr>
                <a:schemeClr val="dk1"/>
              </a:buClr>
              <a:buSzPts val="2500"/>
              <a:buFont typeface="Arial"/>
              <a:buChar char="»"/>
              <a:defRPr sz="2500"/>
            </a:lvl6pPr>
            <a:lvl7pPr indent="-387350" lvl="6" marL="3200400" algn="l">
              <a:spcBef>
                <a:spcPts val="500"/>
              </a:spcBef>
              <a:spcAft>
                <a:spcPts val="0"/>
              </a:spcAft>
              <a:buClr>
                <a:schemeClr val="dk1"/>
              </a:buClr>
              <a:buSzPts val="2500"/>
              <a:buFont typeface="Arial"/>
              <a:buChar char="»"/>
              <a:defRPr sz="2500"/>
            </a:lvl7pPr>
            <a:lvl8pPr indent="-387350" lvl="7" marL="3657600" algn="l">
              <a:spcBef>
                <a:spcPts val="500"/>
              </a:spcBef>
              <a:spcAft>
                <a:spcPts val="0"/>
              </a:spcAft>
              <a:buClr>
                <a:schemeClr val="dk1"/>
              </a:buClr>
              <a:buSzPts val="2500"/>
              <a:buFont typeface="Arial"/>
              <a:buChar char="»"/>
              <a:defRPr sz="2500"/>
            </a:lvl8pPr>
            <a:lvl9pPr indent="-387350" lvl="8" marL="4114800" algn="l">
              <a:spcBef>
                <a:spcPts val="500"/>
              </a:spcBef>
              <a:spcAft>
                <a:spcPts val="0"/>
              </a:spcAft>
              <a:buClr>
                <a:schemeClr val="dk1"/>
              </a:buClr>
              <a:buSzPts val="2500"/>
              <a:buFont typeface="Arial"/>
              <a:buChar char="»"/>
              <a:defRPr sz="2500"/>
            </a:lvl9pPr>
          </a:lstStyle>
          <a:p/>
        </p:txBody>
      </p:sp>
      <p:sp>
        <p:nvSpPr>
          <p:cNvPr id="74" name="Google Shape;74;p18"/>
          <p:cNvSpPr txBox="1"/>
          <p:nvPr>
            <p:ph idx="2" type="body"/>
          </p:nvPr>
        </p:nvSpPr>
        <p:spPr>
          <a:xfrm>
            <a:off x="2140438" y="6334992"/>
            <a:ext cx="14081100" cy="20710200"/>
          </a:xfrm>
          <a:prstGeom prst="rect">
            <a:avLst/>
          </a:prstGeom>
          <a:noFill/>
          <a:ln>
            <a:noFill/>
          </a:ln>
        </p:spPr>
        <p:txBody>
          <a:bodyPr anchorCtr="0" anchor="t" bIns="450200" lIns="450200" spcFirstLastPara="1" rIns="450200" wrap="square" tIns="450200"/>
          <a:lstStyle>
            <a:lvl1pPr indent="-228600" lvl="0" marL="457200" algn="l">
              <a:spcBef>
                <a:spcPts val="500"/>
              </a:spcBef>
              <a:spcAft>
                <a:spcPts val="0"/>
              </a:spcAft>
              <a:buClr>
                <a:schemeClr val="dk2"/>
              </a:buClr>
              <a:buSzPts val="1500"/>
              <a:buFont typeface="Arial"/>
              <a:buNone/>
              <a:defRPr sz="1500"/>
            </a:lvl1pPr>
            <a:lvl2pPr indent="-228600" lvl="1" marL="914400" algn="l">
              <a:spcBef>
                <a:spcPts val="500"/>
              </a:spcBef>
              <a:spcAft>
                <a:spcPts val="0"/>
              </a:spcAft>
              <a:buClr>
                <a:schemeClr val="dk2"/>
              </a:buClr>
              <a:buSzPts val="1500"/>
              <a:buFont typeface="Arial"/>
              <a:buNone/>
              <a:defRPr sz="1500"/>
            </a:lvl2pPr>
            <a:lvl3pPr indent="-228600" lvl="2" marL="1371600" algn="l">
              <a:spcBef>
                <a:spcPts val="0"/>
              </a:spcBef>
              <a:spcAft>
                <a:spcPts val="0"/>
              </a:spcAft>
              <a:buClr>
                <a:schemeClr val="dk1"/>
              </a:buClr>
              <a:buSzPts val="1000"/>
              <a:buFont typeface="Arial"/>
              <a:buNone/>
              <a:defRPr sz="1000"/>
            </a:lvl3pPr>
            <a:lvl4pPr indent="-228600" lvl="3" marL="1828800" algn="l">
              <a:spcBef>
                <a:spcPts val="0"/>
              </a:spcBef>
              <a:spcAft>
                <a:spcPts val="0"/>
              </a:spcAft>
              <a:buClr>
                <a:schemeClr val="dk1"/>
              </a:buClr>
              <a:buSzPts val="1000"/>
              <a:buFont typeface="Arial"/>
              <a:buNone/>
              <a:defRPr sz="1000"/>
            </a:lvl4pPr>
            <a:lvl5pPr indent="-228600" lvl="4" marL="2286000" algn="l">
              <a:spcBef>
                <a:spcPts val="0"/>
              </a:spcBef>
              <a:spcAft>
                <a:spcPts val="0"/>
              </a:spcAft>
              <a:buClr>
                <a:schemeClr val="dk1"/>
              </a:buClr>
              <a:buSzPts val="1000"/>
              <a:buFont typeface="Arial"/>
              <a:buNone/>
              <a:defRPr sz="1000"/>
            </a:lvl5pPr>
            <a:lvl6pPr indent="-228600" lvl="5" marL="2743200" algn="l">
              <a:spcBef>
                <a:spcPts val="0"/>
              </a:spcBef>
              <a:spcAft>
                <a:spcPts val="0"/>
              </a:spcAft>
              <a:buClr>
                <a:schemeClr val="dk1"/>
              </a:buClr>
              <a:buSzPts val="1000"/>
              <a:buFont typeface="Arial"/>
              <a:buNone/>
              <a:defRPr sz="1000"/>
            </a:lvl6pPr>
            <a:lvl7pPr indent="-228600" lvl="6" marL="3200400" algn="l">
              <a:spcBef>
                <a:spcPts val="0"/>
              </a:spcBef>
              <a:spcAft>
                <a:spcPts val="0"/>
              </a:spcAft>
              <a:buClr>
                <a:schemeClr val="dk1"/>
              </a:buClr>
              <a:buSzPts val="1000"/>
              <a:buFont typeface="Arial"/>
              <a:buNone/>
              <a:defRPr sz="1000"/>
            </a:lvl7pPr>
            <a:lvl8pPr indent="-228600" lvl="7" marL="3657600" algn="l">
              <a:spcBef>
                <a:spcPts val="0"/>
              </a:spcBef>
              <a:spcAft>
                <a:spcPts val="0"/>
              </a:spcAft>
              <a:buClr>
                <a:schemeClr val="dk1"/>
              </a:buClr>
              <a:buSzPts val="1000"/>
              <a:buFont typeface="Arial"/>
              <a:buNone/>
              <a:defRPr sz="1000"/>
            </a:lvl8pPr>
            <a:lvl9pPr indent="-228600" lvl="8" marL="4114800" algn="l">
              <a:spcBef>
                <a:spcPts val="0"/>
              </a:spcBef>
              <a:spcAft>
                <a:spcPts val="0"/>
              </a:spcAft>
              <a:buClr>
                <a:schemeClr val="dk1"/>
              </a:buClr>
              <a:buSzPts val="1000"/>
              <a:buFont typeface="Arial"/>
              <a:buNone/>
              <a:defRPr sz="1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5" name="Shape 75"/>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6" name="Shape 76"/>
        <p:cNvGrpSpPr/>
        <p:nvPr/>
      </p:nvGrpSpPr>
      <p:grpSpPr>
        <a:xfrm>
          <a:off x="0" y="0"/>
          <a:ext cx="0" cy="0"/>
          <a:chOff x="0" y="0"/>
          <a:chExt cx="0" cy="0"/>
        </a:xfrm>
      </p:grpSpPr>
      <p:sp>
        <p:nvSpPr>
          <p:cNvPr id="77" name="Google Shape;77;p20"/>
          <p:cNvSpPr txBox="1"/>
          <p:nvPr>
            <p:ph type="title"/>
          </p:nvPr>
        </p:nvSpPr>
        <p:spPr>
          <a:xfrm>
            <a:off x="2140441" y="1212260"/>
            <a:ext cx="38522700" cy="5046900"/>
          </a:xfrm>
          <a:prstGeom prst="rect">
            <a:avLst/>
          </a:prstGeom>
          <a:noFill/>
          <a:ln>
            <a:noFill/>
          </a:ln>
        </p:spPr>
        <p:txBody>
          <a:bodyPr anchorCtr="0" anchor="ctr" bIns="44950" lIns="90050" spcFirstLastPara="1" rIns="90050" wrap="square" tIns="44950"/>
          <a:lstStyle>
            <a:lvl1pPr lvl="0" algn="ctr">
              <a:spcBef>
                <a:spcPts val="0"/>
              </a:spcBef>
              <a:spcAft>
                <a:spcPts val="0"/>
              </a:spcAft>
              <a:buSzPts val="1500"/>
              <a:buNone/>
              <a:defRPr/>
            </a:lvl1pPr>
            <a:lvl2pPr lvl="1" algn="ctr">
              <a:spcBef>
                <a:spcPts val="0"/>
              </a:spcBef>
              <a:spcAft>
                <a:spcPts val="0"/>
              </a:spcAft>
              <a:buSzPts val="1500"/>
              <a:buNone/>
              <a:defRPr/>
            </a:lvl2pPr>
            <a:lvl3pPr lvl="2" algn="ctr">
              <a:spcBef>
                <a:spcPts val="0"/>
              </a:spcBef>
              <a:spcAft>
                <a:spcPts val="0"/>
              </a:spcAft>
              <a:buSzPts val="1500"/>
              <a:buNone/>
              <a:defRPr/>
            </a:lvl3pPr>
            <a:lvl4pPr lvl="3" algn="ctr">
              <a:spcBef>
                <a:spcPts val="0"/>
              </a:spcBef>
              <a:spcAft>
                <a:spcPts val="0"/>
              </a:spcAft>
              <a:buSzPts val="1500"/>
              <a:buNone/>
              <a:defRPr/>
            </a:lvl4pPr>
            <a:lvl5pPr lvl="4" algn="ctr">
              <a:spcBef>
                <a:spcPts val="0"/>
              </a:spcBef>
              <a:spcAft>
                <a:spcPts val="0"/>
              </a:spcAft>
              <a:buSzPts val="1500"/>
              <a:buNone/>
              <a:defRPr/>
            </a:lvl5pPr>
            <a:lvl6pPr lvl="5" algn="ctr">
              <a:spcBef>
                <a:spcPts val="0"/>
              </a:spcBef>
              <a:spcAft>
                <a:spcPts val="0"/>
              </a:spcAft>
              <a:buSzPts val="1500"/>
              <a:buNone/>
              <a:defRPr/>
            </a:lvl6pPr>
            <a:lvl7pPr lvl="6" algn="ctr">
              <a:spcBef>
                <a:spcPts val="0"/>
              </a:spcBef>
              <a:spcAft>
                <a:spcPts val="0"/>
              </a:spcAft>
              <a:buSzPts val="1500"/>
              <a:buNone/>
              <a:defRPr/>
            </a:lvl7pPr>
            <a:lvl8pPr lvl="7" algn="ctr">
              <a:spcBef>
                <a:spcPts val="0"/>
              </a:spcBef>
              <a:spcAft>
                <a:spcPts val="0"/>
              </a:spcAft>
              <a:buSzPts val="1500"/>
              <a:buNone/>
              <a:defRPr/>
            </a:lvl8pPr>
            <a:lvl9pPr lvl="8" algn="ctr">
              <a:spcBef>
                <a:spcPts val="0"/>
              </a:spcBef>
              <a:spcAft>
                <a:spcPts val="0"/>
              </a:spcAft>
              <a:buSzPts val="1500"/>
              <a:buNone/>
              <a:defRPr/>
            </a:lvl9pPr>
          </a:lstStyle>
          <a:p/>
        </p:txBody>
      </p:sp>
      <p:sp>
        <p:nvSpPr>
          <p:cNvPr id="78" name="Google Shape;78;p20"/>
          <p:cNvSpPr txBox="1"/>
          <p:nvPr>
            <p:ph idx="1" type="body"/>
          </p:nvPr>
        </p:nvSpPr>
        <p:spPr>
          <a:xfrm>
            <a:off x="2140438" y="6776905"/>
            <a:ext cx="18910200" cy="2825400"/>
          </a:xfrm>
          <a:prstGeom prst="rect">
            <a:avLst/>
          </a:prstGeom>
          <a:noFill/>
          <a:ln>
            <a:noFill/>
          </a:ln>
        </p:spPr>
        <p:txBody>
          <a:bodyPr anchorCtr="0" anchor="b" bIns="450200" lIns="450200" spcFirstLastPara="1" rIns="450200" wrap="square" tIns="450200"/>
          <a:lstStyle>
            <a:lvl1pPr indent="-228600" lvl="0" marL="457200" algn="l">
              <a:spcBef>
                <a:spcPts val="500"/>
              </a:spcBef>
              <a:spcAft>
                <a:spcPts val="0"/>
              </a:spcAft>
              <a:buClr>
                <a:schemeClr val="dk2"/>
              </a:buClr>
              <a:buSzPts val="3000"/>
              <a:buFont typeface="Arial"/>
              <a:buNone/>
              <a:defRPr b="1" sz="3000"/>
            </a:lvl1pPr>
            <a:lvl2pPr indent="-228600" lvl="1" marL="914400" algn="l">
              <a:spcBef>
                <a:spcPts val="500"/>
              </a:spcBef>
              <a:spcAft>
                <a:spcPts val="0"/>
              </a:spcAft>
              <a:buClr>
                <a:schemeClr val="dk2"/>
              </a:buClr>
              <a:buSzPts val="2500"/>
              <a:buFont typeface="Arial"/>
              <a:buNone/>
              <a:defRPr b="1" sz="2500"/>
            </a:lvl2pPr>
            <a:lvl3pPr indent="-228600" lvl="2" marL="1371600" algn="l">
              <a:spcBef>
                <a:spcPts val="500"/>
              </a:spcBef>
              <a:spcAft>
                <a:spcPts val="0"/>
              </a:spcAft>
              <a:buClr>
                <a:schemeClr val="dk1"/>
              </a:buClr>
              <a:buSzPts val="2000"/>
              <a:buFont typeface="Arial"/>
              <a:buNone/>
              <a:defRPr b="1" sz="2000"/>
            </a:lvl3pPr>
            <a:lvl4pPr indent="-228600" lvl="3" marL="1828800" algn="l">
              <a:spcBef>
                <a:spcPts val="500"/>
              </a:spcBef>
              <a:spcAft>
                <a:spcPts val="0"/>
              </a:spcAft>
              <a:buClr>
                <a:schemeClr val="dk1"/>
              </a:buClr>
              <a:buSzPts val="2000"/>
              <a:buFont typeface="Arial"/>
              <a:buNone/>
              <a:defRPr b="1" sz="2000"/>
            </a:lvl4pPr>
            <a:lvl5pPr indent="-228600" lvl="4" marL="2286000" algn="l">
              <a:spcBef>
                <a:spcPts val="500"/>
              </a:spcBef>
              <a:spcAft>
                <a:spcPts val="0"/>
              </a:spcAft>
              <a:buClr>
                <a:schemeClr val="dk1"/>
              </a:buClr>
              <a:buSzPts val="2000"/>
              <a:buFont typeface="Arial"/>
              <a:buNone/>
              <a:defRPr b="1" sz="2000"/>
            </a:lvl5pPr>
            <a:lvl6pPr indent="-228600" lvl="5" marL="2743200" algn="l">
              <a:spcBef>
                <a:spcPts val="500"/>
              </a:spcBef>
              <a:spcAft>
                <a:spcPts val="0"/>
              </a:spcAft>
              <a:buClr>
                <a:schemeClr val="dk1"/>
              </a:buClr>
              <a:buSzPts val="2000"/>
              <a:buFont typeface="Arial"/>
              <a:buNone/>
              <a:defRPr b="1" sz="2000"/>
            </a:lvl6pPr>
            <a:lvl7pPr indent="-228600" lvl="6" marL="3200400" algn="l">
              <a:spcBef>
                <a:spcPts val="500"/>
              </a:spcBef>
              <a:spcAft>
                <a:spcPts val="0"/>
              </a:spcAft>
              <a:buClr>
                <a:schemeClr val="dk1"/>
              </a:buClr>
              <a:buSzPts val="2000"/>
              <a:buFont typeface="Arial"/>
              <a:buNone/>
              <a:defRPr b="1" sz="2000"/>
            </a:lvl7pPr>
            <a:lvl8pPr indent="-228600" lvl="7" marL="3657600" algn="l">
              <a:spcBef>
                <a:spcPts val="500"/>
              </a:spcBef>
              <a:spcAft>
                <a:spcPts val="0"/>
              </a:spcAft>
              <a:buClr>
                <a:schemeClr val="dk1"/>
              </a:buClr>
              <a:buSzPts val="2000"/>
              <a:buFont typeface="Arial"/>
              <a:buNone/>
              <a:defRPr b="1" sz="2000"/>
            </a:lvl8pPr>
            <a:lvl9pPr indent="-228600" lvl="8" marL="4114800" algn="l">
              <a:spcBef>
                <a:spcPts val="500"/>
              </a:spcBef>
              <a:spcAft>
                <a:spcPts val="0"/>
              </a:spcAft>
              <a:buClr>
                <a:schemeClr val="dk1"/>
              </a:buClr>
              <a:buSzPts val="2000"/>
              <a:buFont typeface="Arial"/>
              <a:buNone/>
              <a:defRPr b="1" sz="2000"/>
            </a:lvl9pPr>
          </a:lstStyle>
          <a:p/>
        </p:txBody>
      </p:sp>
      <p:sp>
        <p:nvSpPr>
          <p:cNvPr id="79" name="Google Shape;79;p20"/>
          <p:cNvSpPr txBox="1"/>
          <p:nvPr>
            <p:ph idx="2" type="body"/>
          </p:nvPr>
        </p:nvSpPr>
        <p:spPr>
          <a:xfrm>
            <a:off x="2140438" y="9601951"/>
            <a:ext cx="18910200" cy="17441400"/>
          </a:xfrm>
          <a:prstGeom prst="rect">
            <a:avLst/>
          </a:prstGeom>
          <a:noFill/>
          <a:ln>
            <a:noFill/>
          </a:ln>
        </p:spPr>
        <p:txBody>
          <a:bodyPr anchorCtr="0" anchor="t" bIns="450200" lIns="450200" spcFirstLastPara="1" rIns="450200" wrap="square" tIns="450200"/>
          <a:lstStyle>
            <a:lvl1pPr indent="-419100" lvl="0" marL="457200" algn="l">
              <a:spcBef>
                <a:spcPts val="500"/>
              </a:spcBef>
              <a:spcAft>
                <a:spcPts val="0"/>
              </a:spcAft>
              <a:buClr>
                <a:schemeClr val="dk2"/>
              </a:buClr>
              <a:buSzPts val="3000"/>
              <a:buFont typeface="Arial"/>
              <a:buChar char="•"/>
              <a:defRPr sz="3000"/>
            </a:lvl1pPr>
            <a:lvl2pPr indent="-387350" lvl="1" marL="914400" algn="l">
              <a:spcBef>
                <a:spcPts val="500"/>
              </a:spcBef>
              <a:spcAft>
                <a:spcPts val="0"/>
              </a:spcAft>
              <a:buClr>
                <a:schemeClr val="dk2"/>
              </a:buClr>
              <a:buSzPts val="2500"/>
              <a:buFont typeface="Arial"/>
              <a:buChar char="–"/>
              <a:defRPr sz="2500"/>
            </a:lvl2pPr>
            <a:lvl3pPr indent="-355600" lvl="2" marL="1371600" algn="l">
              <a:spcBef>
                <a:spcPts val="500"/>
              </a:spcBef>
              <a:spcAft>
                <a:spcPts val="0"/>
              </a:spcAft>
              <a:buClr>
                <a:schemeClr val="dk1"/>
              </a:buClr>
              <a:buSzPts val="2000"/>
              <a:buFont typeface="Arial"/>
              <a:buChar char="•"/>
              <a:defRPr sz="2000"/>
            </a:lvl3pPr>
            <a:lvl4pPr indent="-355600" lvl="3" marL="1828800" algn="l">
              <a:spcBef>
                <a:spcPts val="500"/>
              </a:spcBef>
              <a:spcAft>
                <a:spcPts val="0"/>
              </a:spcAft>
              <a:buClr>
                <a:schemeClr val="dk1"/>
              </a:buClr>
              <a:buSzPts val="2000"/>
              <a:buFont typeface="Arial"/>
              <a:buChar char="–"/>
              <a:defRPr sz="2000"/>
            </a:lvl4pPr>
            <a:lvl5pPr indent="-355600" lvl="4" marL="2286000" algn="l">
              <a:spcBef>
                <a:spcPts val="500"/>
              </a:spcBef>
              <a:spcAft>
                <a:spcPts val="0"/>
              </a:spcAft>
              <a:buClr>
                <a:schemeClr val="dk1"/>
              </a:buClr>
              <a:buSzPts val="2000"/>
              <a:buFont typeface="Arial"/>
              <a:buChar char="»"/>
              <a:defRPr sz="2000"/>
            </a:lvl5pPr>
            <a:lvl6pPr indent="-355600" lvl="5" marL="2743200" algn="l">
              <a:spcBef>
                <a:spcPts val="500"/>
              </a:spcBef>
              <a:spcAft>
                <a:spcPts val="0"/>
              </a:spcAft>
              <a:buClr>
                <a:schemeClr val="dk1"/>
              </a:buClr>
              <a:buSzPts val="2000"/>
              <a:buFont typeface="Arial"/>
              <a:buChar char="»"/>
              <a:defRPr sz="2000"/>
            </a:lvl6pPr>
            <a:lvl7pPr indent="-355600" lvl="6" marL="3200400" algn="l">
              <a:spcBef>
                <a:spcPts val="500"/>
              </a:spcBef>
              <a:spcAft>
                <a:spcPts val="0"/>
              </a:spcAft>
              <a:buClr>
                <a:schemeClr val="dk1"/>
              </a:buClr>
              <a:buSzPts val="2000"/>
              <a:buFont typeface="Arial"/>
              <a:buChar char="»"/>
              <a:defRPr sz="2000"/>
            </a:lvl7pPr>
            <a:lvl8pPr indent="-355600" lvl="7" marL="3657600" algn="l">
              <a:spcBef>
                <a:spcPts val="500"/>
              </a:spcBef>
              <a:spcAft>
                <a:spcPts val="0"/>
              </a:spcAft>
              <a:buClr>
                <a:schemeClr val="dk1"/>
              </a:buClr>
              <a:buSzPts val="2000"/>
              <a:buFont typeface="Arial"/>
              <a:buChar char="»"/>
              <a:defRPr sz="2000"/>
            </a:lvl8pPr>
            <a:lvl9pPr indent="-355600" lvl="8" marL="4114800" algn="l">
              <a:spcBef>
                <a:spcPts val="500"/>
              </a:spcBef>
              <a:spcAft>
                <a:spcPts val="0"/>
              </a:spcAft>
              <a:buClr>
                <a:schemeClr val="dk1"/>
              </a:buClr>
              <a:buSzPts val="2000"/>
              <a:buFont typeface="Arial"/>
              <a:buChar char="»"/>
              <a:defRPr sz="2000"/>
            </a:lvl9pPr>
          </a:lstStyle>
          <a:p/>
        </p:txBody>
      </p:sp>
      <p:sp>
        <p:nvSpPr>
          <p:cNvPr id="80" name="Google Shape;80;p20"/>
          <p:cNvSpPr txBox="1"/>
          <p:nvPr>
            <p:ph idx="3" type="body"/>
          </p:nvPr>
        </p:nvSpPr>
        <p:spPr>
          <a:xfrm>
            <a:off x="21744130" y="6776905"/>
            <a:ext cx="18918600" cy="2825400"/>
          </a:xfrm>
          <a:prstGeom prst="rect">
            <a:avLst/>
          </a:prstGeom>
          <a:noFill/>
          <a:ln>
            <a:noFill/>
          </a:ln>
        </p:spPr>
        <p:txBody>
          <a:bodyPr anchorCtr="0" anchor="b" bIns="450200" lIns="450200" spcFirstLastPara="1" rIns="450200" wrap="square" tIns="450200"/>
          <a:lstStyle>
            <a:lvl1pPr indent="-228600" lvl="0" marL="457200" algn="l">
              <a:spcBef>
                <a:spcPts val="500"/>
              </a:spcBef>
              <a:spcAft>
                <a:spcPts val="0"/>
              </a:spcAft>
              <a:buClr>
                <a:schemeClr val="dk2"/>
              </a:buClr>
              <a:buSzPts val="3000"/>
              <a:buFont typeface="Arial"/>
              <a:buNone/>
              <a:defRPr b="1" sz="3000"/>
            </a:lvl1pPr>
            <a:lvl2pPr indent="-228600" lvl="1" marL="914400" algn="l">
              <a:spcBef>
                <a:spcPts val="500"/>
              </a:spcBef>
              <a:spcAft>
                <a:spcPts val="0"/>
              </a:spcAft>
              <a:buClr>
                <a:schemeClr val="dk2"/>
              </a:buClr>
              <a:buSzPts val="2500"/>
              <a:buFont typeface="Arial"/>
              <a:buNone/>
              <a:defRPr b="1" sz="2500"/>
            </a:lvl2pPr>
            <a:lvl3pPr indent="-228600" lvl="2" marL="1371600" algn="l">
              <a:spcBef>
                <a:spcPts val="500"/>
              </a:spcBef>
              <a:spcAft>
                <a:spcPts val="0"/>
              </a:spcAft>
              <a:buClr>
                <a:schemeClr val="dk1"/>
              </a:buClr>
              <a:buSzPts val="2000"/>
              <a:buFont typeface="Arial"/>
              <a:buNone/>
              <a:defRPr b="1" sz="2000"/>
            </a:lvl3pPr>
            <a:lvl4pPr indent="-228600" lvl="3" marL="1828800" algn="l">
              <a:spcBef>
                <a:spcPts val="500"/>
              </a:spcBef>
              <a:spcAft>
                <a:spcPts val="0"/>
              </a:spcAft>
              <a:buClr>
                <a:schemeClr val="dk1"/>
              </a:buClr>
              <a:buSzPts val="2000"/>
              <a:buFont typeface="Arial"/>
              <a:buNone/>
              <a:defRPr b="1" sz="2000"/>
            </a:lvl4pPr>
            <a:lvl5pPr indent="-228600" lvl="4" marL="2286000" algn="l">
              <a:spcBef>
                <a:spcPts val="500"/>
              </a:spcBef>
              <a:spcAft>
                <a:spcPts val="0"/>
              </a:spcAft>
              <a:buClr>
                <a:schemeClr val="dk1"/>
              </a:buClr>
              <a:buSzPts val="2000"/>
              <a:buFont typeface="Arial"/>
              <a:buNone/>
              <a:defRPr b="1" sz="2000"/>
            </a:lvl5pPr>
            <a:lvl6pPr indent="-228600" lvl="5" marL="2743200" algn="l">
              <a:spcBef>
                <a:spcPts val="500"/>
              </a:spcBef>
              <a:spcAft>
                <a:spcPts val="0"/>
              </a:spcAft>
              <a:buClr>
                <a:schemeClr val="dk1"/>
              </a:buClr>
              <a:buSzPts val="2000"/>
              <a:buFont typeface="Arial"/>
              <a:buNone/>
              <a:defRPr b="1" sz="2000"/>
            </a:lvl6pPr>
            <a:lvl7pPr indent="-228600" lvl="6" marL="3200400" algn="l">
              <a:spcBef>
                <a:spcPts val="500"/>
              </a:spcBef>
              <a:spcAft>
                <a:spcPts val="0"/>
              </a:spcAft>
              <a:buClr>
                <a:schemeClr val="dk1"/>
              </a:buClr>
              <a:buSzPts val="2000"/>
              <a:buFont typeface="Arial"/>
              <a:buNone/>
              <a:defRPr b="1" sz="2000"/>
            </a:lvl7pPr>
            <a:lvl8pPr indent="-228600" lvl="7" marL="3657600" algn="l">
              <a:spcBef>
                <a:spcPts val="500"/>
              </a:spcBef>
              <a:spcAft>
                <a:spcPts val="0"/>
              </a:spcAft>
              <a:buClr>
                <a:schemeClr val="dk1"/>
              </a:buClr>
              <a:buSzPts val="2000"/>
              <a:buFont typeface="Arial"/>
              <a:buNone/>
              <a:defRPr b="1" sz="2000"/>
            </a:lvl8pPr>
            <a:lvl9pPr indent="-228600" lvl="8" marL="4114800" algn="l">
              <a:spcBef>
                <a:spcPts val="500"/>
              </a:spcBef>
              <a:spcAft>
                <a:spcPts val="0"/>
              </a:spcAft>
              <a:buClr>
                <a:schemeClr val="dk1"/>
              </a:buClr>
              <a:buSzPts val="2000"/>
              <a:buFont typeface="Arial"/>
              <a:buNone/>
              <a:defRPr b="1" sz="2000"/>
            </a:lvl9pPr>
          </a:lstStyle>
          <a:p/>
        </p:txBody>
      </p:sp>
      <p:sp>
        <p:nvSpPr>
          <p:cNvPr id="81" name="Google Shape;81;p20"/>
          <p:cNvSpPr txBox="1"/>
          <p:nvPr>
            <p:ph idx="4" type="body"/>
          </p:nvPr>
        </p:nvSpPr>
        <p:spPr>
          <a:xfrm>
            <a:off x="21744130" y="9601951"/>
            <a:ext cx="18918600" cy="17441400"/>
          </a:xfrm>
          <a:prstGeom prst="rect">
            <a:avLst/>
          </a:prstGeom>
          <a:noFill/>
          <a:ln>
            <a:noFill/>
          </a:ln>
        </p:spPr>
        <p:txBody>
          <a:bodyPr anchorCtr="0" anchor="t" bIns="450200" lIns="450200" spcFirstLastPara="1" rIns="450200" wrap="square" tIns="450200"/>
          <a:lstStyle>
            <a:lvl1pPr indent="-419100" lvl="0" marL="457200" algn="l">
              <a:spcBef>
                <a:spcPts val="500"/>
              </a:spcBef>
              <a:spcAft>
                <a:spcPts val="0"/>
              </a:spcAft>
              <a:buClr>
                <a:schemeClr val="dk2"/>
              </a:buClr>
              <a:buSzPts val="3000"/>
              <a:buFont typeface="Arial"/>
              <a:buChar char="•"/>
              <a:defRPr sz="3000"/>
            </a:lvl1pPr>
            <a:lvl2pPr indent="-387350" lvl="1" marL="914400" algn="l">
              <a:spcBef>
                <a:spcPts val="500"/>
              </a:spcBef>
              <a:spcAft>
                <a:spcPts val="0"/>
              </a:spcAft>
              <a:buClr>
                <a:schemeClr val="dk2"/>
              </a:buClr>
              <a:buSzPts val="2500"/>
              <a:buFont typeface="Arial"/>
              <a:buChar char="–"/>
              <a:defRPr sz="2500"/>
            </a:lvl2pPr>
            <a:lvl3pPr indent="-355600" lvl="2" marL="1371600" algn="l">
              <a:spcBef>
                <a:spcPts val="500"/>
              </a:spcBef>
              <a:spcAft>
                <a:spcPts val="0"/>
              </a:spcAft>
              <a:buClr>
                <a:schemeClr val="dk1"/>
              </a:buClr>
              <a:buSzPts val="2000"/>
              <a:buFont typeface="Arial"/>
              <a:buChar char="•"/>
              <a:defRPr sz="2000"/>
            </a:lvl3pPr>
            <a:lvl4pPr indent="-355600" lvl="3" marL="1828800" algn="l">
              <a:spcBef>
                <a:spcPts val="500"/>
              </a:spcBef>
              <a:spcAft>
                <a:spcPts val="0"/>
              </a:spcAft>
              <a:buClr>
                <a:schemeClr val="dk1"/>
              </a:buClr>
              <a:buSzPts val="2000"/>
              <a:buFont typeface="Arial"/>
              <a:buChar char="–"/>
              <a:defRPr sz="2000"/>
            </a:lvl4pPr>
            <a:lvl5pPr indent="-355600" lvl="4" marL="2286000" algn="l">
              <a:spcBef>
                <a:spcPts val="500"/>
              </a:spcBef>
              <a:spcAft>
                <a:spcPts val="0"/>
              </a:spcAft>
              <a:buClr>
                <a:schemeClr val="dk1"/>
              </a:buClr>
              <a:buSzPts val="2000"/>
              <a:buFont typeface="Arial"/>
              <a:buChar char="»"/>
              <a:defRPr sz="2000"/>
            </a:lvl5pPr>
            <a:lvl6pPr indent="-355600" lvl="5" marL="2743200" algn="l">
              <a:spcBef>
                <a:spcPts val="500"/>
              </a:spcBef>
              <a:spcAft>
                <a:spcPts val="0"/>
              </a:spcAft>
              <a:buClr>
                <a:schemeClr val="dk1"/>
              </a:buClr>
              <a:buSzPts val="2000"/>
              <a:buFont typeface="Arial"/>
              <a:buChar char="»"/>
              <a:defRPr sz="2000"/>
            </a:lvl6pPr>
            <a:lvl7pPr indent="-355600" lvl="6" marL="3200400" algn="l">
              <a:spcBef>
                <a:spcPts val="500"/>
              </a:spcBef>
              <a:spcAft>
                <a:spcPts val="0"/>
              </a:spcAft>
              <a:buClr>
                <a:schemeClr val="dk1"/>
              </a:buClr>
              <a:buSzPts val="2000"/>
              <a:buFont typeface="Arial"/>
              <a:buChar char="»"/>
              <a:defRPr sz="2000"/>
            </a:lvl7pPr>
            <a:lvl8pPr indent="-355600" lvl="7" marL="3657600" algn="l">
              <a:spcBef>
                <a:spcPts val="500"/>
              </a:spcBef>
              <a:spcAft>
                <a:spcPts val="0"/>
              </a:spcAft>
              <a:buClr>
                <a:schemeClr val="dk1"/>
              </a:buClr>
              <a:buSzPts val="2000"/>
              <a:buFont typeface="Arial"/>
              <a:buChar char="»"/>
              <a:defRPr sz="2000"/>
            </a:lvl8pPr>
            <a:lvl9pPr indent="-355600" lvl="8" marL="4114800" algn="l">
              <a:spcBef>
                <a:spcPts val="500"/>
              </a:spcBef>
              <a:spcAft>
                <a:spcPts val="0"/>
              </a:spcAft>
              <a:buClr>
                <a:schemeClr val="dk1"/>
              </a:buClr>
              <a:buSzPts val="2000"/>
              <a:buFont typeface="Arial"/>
              <a:buChar char="»"/>
              <a:defRPr sz="2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2" name="Shape 82"/>
        <p:cNvGrpSpPr/>
        <p:nvPr/>
      </p:nvGrpSpPr>
      <p:grpSpPr>
        <a:xfrm>
          <a:off x="0" y="0"/>
          <a:ext cx="0" cy="0"/>
          <a:chOff x="0" y="0"/>
          <a:chExt cx="0" cy="0"/>
        </a:xfrm>
      </p:grpSpPr>
      <p:sp>
        <p:nvSpPr>
          <p:cNvPr id="83" name="Google Shape;83;p21"/>
          <p:cNvSpPr txBox="1"/>
          <p:nvPr>
            <p:ph type="title"/>
          </p:nvPr>
        </p:nvSpPr>
        <p:spPr>
          <a:xfrm>
            <a:off x="935917" y="1171147"/>
            <a:ext cx="40886100" cy="2025300"/>
          </a:xfrm>
          <a:prstGeom prst="rect">
            <a:avLst/>
          </a:prstGeom>
          <a:noFill/>
          <a:ln>
            <a:noFill/>
          </a:ln>
        </p:spPr>
        <p:txBody>
          <a:bodyPr anchorCtr="0" anchor="ctr" bIns="44950" lIns="90050" spcFirstLastPara="1" rIns="90050" wrap="square" tIns="44950"/>
          <a:lstStyle>
            <a:lvl1pPr lvl="0" algn="ctr">
              <a:spcBef>
                <a:spcPts val="0"/>
              </a:spcBef>
              <a:spcAft>
                <a:spcPts val="0"/>
              </a:spcAft>
              <a:buSzPts val="1500"/>
              <a:buNone/>
              <a:defRPr/>
            </a:lvl1pPr>
            <a:lvl2pPr lvl="1" algn="ctr">
              <a:spcBef>
                <a:spcPts val="0"/>
              </a:spcBef>
              <a:spcAft>
                <a:spcPts val="0"/>
              </a:spcAft>
              <a:buSzPts val="1500"/>
              <a:buNone/>
              <a:defRPr/>
            </a:lvl2pPr>
            <a:lvl3pPr lvl="2" algn="ctr">
              <a:spcBef>
                <a:spcPts val="0"/>
              </a:spcBef>
              <a:spcAft>
                <a:spcPts val="0"/>
              </a:spcAft>
              <a:buSzPts val="1500"/>
              <a:buNone/>
              <a:defRPr/>
            </a:lvl3pPr>
            <a:lvl4pPr lvl="3" algn="ctr">
              <a:spcBef>
                <a:spcPts val="0"/>
              </a:spcBef>
              <a:spcAft>
                <a:spcPts val="0"/>
              </a:spcAft>
              <a:buSzPts val="1500"/>
              <a:buNone/>
              <a:defRPr/>
            </a:lvl4pPr>
            <a:lvl5pPr lvl="4" algn="ctr">
              <a:spcBef>
                <a:spcPts val="0"/>
              </a:spcBef>
              <a:spcAft>
                <a:spcPts val="0"/>
              </a:spcAft>
              <a:buSzPts val="1500"/>
              <a:buNone/>
              <a:defRPr/>
            </a:lvl5pPr>
            <a:lvl6pPr lvl="5" algn="ctr">
              <a:spcBef>
                <a:spcPts val="0"/>
              </a:spcBef>
              <a:spcAft>
                <a:spcPts val="0"/>
              </a:spcAft>
              <a:buSzPts val="1500"/>
              <a:buNone/>
              <a:defRPr/>
            </a:lvl6pPr>
            <a:lvl7pPr lvl="6" algn="ctr">
              <a:spcBef>
                <a:spcPts val="0"/>
              </a:spcBef>
              <a:spcAft>
                <a:spcPts val="0"/>
              </a:spcAft>
              <a:buSzPts val="1500"/>
              <a:buNone/>
              <a:defRPr/>
            </a:lvl7pPr>
            <a:lvl8pPr lvl="7" algn="ctr">
              <a:spcBef>
                <a:spcPts val="0"/>
              </a:spcBef>
              <a:spcAft>
                <a:spcPts val="0"/>
              </a:spcAft>
              <a:buSzPts val="1500"/>
              <a:buNone/>
              <a:defRPr/>
            </a:lvl8pPr>
            <a:lvl9pPr lvl="8" algn="ctr">
              <a:spcBef>
                <a:spcPts val="0"/>
              </a:spcBef>
              <a:spcAft>
                <a:spcPts val="0"/>
              </a:spcAft>
              <a:buSzPts val="1500"/>
              <a:buNone/>
              <a:defRPr/>
            </a:lvl9pPr>
          </a:lstStyle>
          <a:p/>
        </p:txBody>
      </p:sp>
      <p:sp>
        <p:nvSpPr>
          <p:cNvPr id="84" name="Google Shape;84;p21"/>
          <p:cNvSpPr txBox="1"/>
          <p:nvPr>
            <p:ph idx="1" type="body"/>
          </p:nvPr>
        </p:nvSpPr>
        <p:spPr>
          <a:xfrm>
            <a:off x="936210" y="4411133"/>
            <a:ext cx="6484800" cy="25202400"/>
          </a:xfrm>
          <a:prstGeom prst="rect">
            <a:avLst/>
          </a:prstGeom>
          <a:noFill/>
          <a:ln>
            <a:noFill/>
          </a:ln>
        </p:spPr>
        <p:txBody>
          <a:bodyPr anchorCtr="0" anchor="t" bIns="450200" lIns="450200" spcFirstLastPara="1" rIns="450200" wrap="square" tIns="450200"/>
          <a:lstStyle>
            <a:lvl1pPr indent="-450850" lvl="0" marL="457200" algn="l">
              <a:spcBef>
                <a:spcPts val="500"/>
              </a:spcBef>
              <a:spcAft>
                <a:spcPts val="0"/>
              </a:spcAft>
              <a:buClr>
                <a:schemeClr val="dk2"/>
              </a:buClr>
              <a:buSzPts val="3500"/>
              <a:buFont typeface="Arial"/>
              <a:buChar char="•"/>
              <a:defRPr sz="3500"/>
            </a:lvl1pPr>
            <a:lvl2pPr indent="-419100" lvl="1" marL="914400" algn="l">
              <a:spcBef>
                <a:spcPts val="500"/>
              </a:spcBef>
              <a:spcAft>
                <a:spcPts val="0"/>
              </a:spcAft>
              <a:buClr>
                <a:schemeClr val="dk2"/>
              </a:buClr>
              <a:buSzPts val="3000"/>
              <a:buFont typeface="Arial"/>
              <a:buChar char="–"/>
              <a:defRPr sz="3000"/>
            </a:lvl2pPr>
            <a:lvl3pPr indent="-387350" lvl="2" marL="1371600" algn="l">
              <a:spcBef>
                <a:spcPts val="500"/>
              </a:spcBef>
              <a:spcAft>
                <a:spcPts val="0"/>
              </a:spcAft>
              <a:buClr>
                <a:schemeClr val="dk1"/>
              </a:buClr>
              <a:buSzPts val="2500"/>
              <a:buFont typeface="Arial"/>
              <a:buChar char="•"/>
              <a:defRPr sz="2500"/>
            </a:lvl3pPr>
            <a:lvl4pPr indent="-355600" lvl="3" marL="1828800" algn="l">
              <a:spcBef>
                <a:spcPts val="500"/>
              </a:spcBef>
              <a:spcAft>
                <a:spcPts val="0"/>
              </a:spcAft>
              <a:buClr>
                <a:schemeClr val="dk1"/>
              </a:buClr>
              <a:buSzPts val="2000"/>
              <a:buFont typeface="Arial"/>
              <a:buChar char="–"/>
              <a:defRPr sz="2000"/>
            </a:lvl4pPr>
            <a:lvl5pPr indent="-355600" lvl="4" marL="2286000" algn="l">
              <a:spcBef>
                <a:spcPts val="500"/>
              </a:spcBef>
              <a:spcAft>
                <a:spcPts val="0"/>
              </a:spcAft>
              <a:buClr>
                <a:schemeClr val="dk1"/>
              </a:buClr>
              <a:buSzPts val="2000"/>
              <a:buFont typeface="Arial"/>
              <a:buChar char="»"/>
              <a:defRPr sz="2000"/>
            </a:lvl5pPr>
            <a:lvl6pPr indent="-355600" lvl="5" marL="2743200" algn="l">
              <a:spcBef>
                <a:spcPts val="500"/>
              </a:spcBef>
              <a:spcAft>
                <a:spcPts val="0"/>
              </a:spcAft>
              <a:buClr>
                <a:schemeClr val="dk1"/>
              </a:buClr>
              <a:buSzPts val="2000"/>
              <a:buFont typeface="Arial"/>
              <a:buChar char="»"/>
              <a:defRPr sz="2000"/>
            </a:lvl6pPr>
            <a:lvl7pPr indent="-355600" lvl="6" marL="3200400" algn="l">
              <a:spcBef>
                <a:spcPts val="500"/>
              </a:spcBef>
              <a:spcAft>
                <a:spcPts val="0"/>
              </a:spcAft>
              <a:buClr>
                <a:schemeClr val="dk1"/>
              </a:buClr>
              <a:buSzPts val="2000"/>
              <a:buFont typeface="Arial"/>
              <a:buChar char="»"/>
              <a:defRPr sz="2000"/>
            </a:lvl7pPr>
            <a:lvl8pPr indent="-355600" lvl="7" marL="3657600" algn="l">
              <a:spcBef>
                <a:spcPts val="500"/>
              </a:spcBef>
              <a:spcAft>
                <a:spcPts val="0"/>
              </a:spcAft>
              <a:buClr>
                <a:schemeClr val="dk1"/>
              </a:buClr>
              <a:buSzPts val="2000"/>
              <a:buFont typeface="Arial"/>
              <a:buChar char="»"/>
              <a:defRPr sz="2000"/>
            </a:lvl8pPr>
            <a:lvl9pPr indent="-355600" lvl="8" marL="4114800" algn="l">
              <a:spcBef>
                <a:spcPts val="500"/>
              </a:spcBef>
              <a:spcAft>
                <a:spcPts val="0"/>
              </a:spcAft>
              <a:buClr>
                <a:schemeClr val="dk1"/>
              </a:buClr>
              <a:buSzPts val="2000"/>
              <a:buFont typeface="Arial"/>
              <a:buChar char="»"/>
              <a:defRPr sz="2000"/>
            </a:lvl9pPr>
          </a:lstStyle>
          <a:p/>
        </p:txBody>
      </p:sp>
      <p:sp>
        <p:nvSpPr>
          <p:cNvPr id="85" name="Google Shape;85;p21"/>
          <p:cNvSpPr txBox="1"/>
          <p:nvPr>
            <p:ph idx="2" type="body"/>
          </p:nvPr>
        </p:nvSpPr>
        <p:spPr>
          <a:xfrm>
            <a:off x="7602896" y="4411133"/>
            <a:ext cx="6487800" cy="25202400"/>
          </a:xfrm>
          <a:prstGeom prst="rect">
            <a:avLst/>
          </a:prstGeom>
          <a:noFill/>
          <a:ln>
            <a:noFill/>
          </a:ln>
        </p:spPr>
        <p:txBody>
          <a:bodyPr anchorCtr="0" anchor="t" bIns="450200" lIns="450200" spcFirstLastPara="1" rIns="450200" wrap="square" tIns="450200"/>
          <a:lstStyle>
            <a:lvl1pPr indent="-450850" lvl="0" marL="457200" algn="l">
              <a:spcBef>
                <a:spcPts val="500"/>
              </a:spcBef>
              <a:spcAft>
                <a:spcPts val="0"/>
              </a:spcAft>
              <a:buClr>
                <a:schemeClr val="dk2"/>
              </a:buClr>
              <a:buSzPts val="3500"/>
              <a:buFont typeface="Arial"/>
              <a:buChar char="•"/>
              <a:defRPr sz="3500"/>
            </a:lvl1pPr>
            <a:lvl2pPr indent="-419100" lvl="1" marL="914400" algn="l">
              <a:spcBef>
                <a:spcPts val="500"/>
              </a:spcBef>
              <a:spcAft>
                <a:spcPts val="0"/>
              </a:spcAft>
              <a:buClr>
                <a:schemeClr val="dk2"/>
              </a:buClr>
              <a:buSzPts val="3000"/>
              <a:buFont typeface="Arial"/>
              <a:buChar char="–"/>
              <a:defRPr sz="3000"/>
            </a:lvl2pPr>
            <a:lvl3pPr indent="-387350" lvl="2" marL="1371600" algn="l">
              <a:spcBef>
                <a:spcPts val="500"/>
              </a:spcBef>
              <a:spcAft>
                <a:spcPts val="0"/>
              </a:spcAft>
              <a:buClr>
                <a:schemeClr val="dk1"/>
              </a:buClr>
              <a:buSzPts val="2500"/>
              <a:buFont typeface="Arial"/>
              <a:buChar char="•"/>
              <a:defRPr sz="2500"/>
            </a:lvl3pPr>
            <a:lvl4pPr indent="-355600" lvl="3" marL="1828800" algn="l">
              <a:spcBef>
                <a:spcPts val="500"/>
              </a:spcBef>
              <a:spcAft>
                <a:spcPts val="0"/>
              </a:spcAft>
              <a:buClr>
                <a:schemeClr val="dk1"/>
              </a:buClr>
              <a:buSzPts val="2000"/>
              <a:buFont typeface="Arial"/>
              <a:buChar char="–"/>
              <a:defRPr sz="2000"/>
            </a:lvl4pPr>
            <a:lvl5pPr indent="-355600" lvl="4" marL="2286000" algn="l">
              <a:spcBef>
                <a:spcPts val="500"/>
              </a:spcBef>
              <a:spcAft>
                <a:spcPts val="0"/>
              </a:spcAft>
              <a:buClr>
                <a:schemeClr val="dk1"/>
              </a:buClr>
              <a:buSzPts val="2000"/>
              <a:buFont typeface="Arial"/>
              <a:buChar char="»"/>
              <a:defRPr sz="2000"/>
            </a:lvl5pPr>
            <a:lvl6pPr indent="-355600" lvl="5" marL="2743200" algn="l">
              <a:spcBef>
                <a:spcPts val="500"/>
              </a:spcBef>
              <a:spcAft>
                <a:spcPts val="0"/>
              </a:spcAft>
              <a:buClr>
                <a:schemeClr val="dk1"/>
              </a:buClr>
              <a:buSzPts val="2000"/>
              <a:buFont typeface="Arial"/>
              <a:buChar char="»"/>
              <a:defRPr sz="2000"/>
            </a:lvl6pPr>
            <a:lvl7pPr indent="-355600" lvl="6" marL="3200400" algn="l">
              <a:spcBef>
                <a:spcPts val="500"/>
              </a:spcBef>
              <a:spcAft>
                <a:spcPts val="0"/>
              </a:spcAft>
              <a:buClr>
                <a:schemeClr val="dk1"/>
              </a:buClr>
              <a:buSzPts val="2000"/>
              <a:buFont typeface="Arial"/>
              <a:buChar char="»"/>
              <a:defRPr sz="2000"/>
            </a:lvl7pPr>
            <a:lvl8pPr indent="-355600" lvl="7" marL="3657600" algn="l">
              <a:spcBef>
                <a:spcPts val="500"/>
              </a:spcBef>
              <a:spcAft>
                <a:spcPts val="0"/>
              </a:spcAft>
              <a:buClr>
                <a:schemeClr val="dk1"/>
              </a:buClr>
              <a:buSzPts val="2000"/>
              <a:buFont typeface="Arial"/>
              <a:buChar char="»"/>
              <a:defRPr sz="2000"/>
            </a:lvl8pPr>
            <a:lvl9pPr indent="-355600" lvl="8" marL="4114800" algn="l">
              <a:spcBef>
                <a:spcPts val="500"/>
              </a:spcBef>
              <a:spcAft>
                <a:spcPts val="0"/>
              </a:spcAft>
              <a:buClr>
                <a:schemeClr val="dk1"/>
              </a:buClr>
              <a:buSzPts val="2000"/>
              <a:buFont typeface="Arial"/>
              <a:buChar char="»"/>
              <a:defRPr sz="2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59068" y="12660377"/>
            <a:ext cx="39885000" cy="4954800"/>
          </a:xfrm>
          <a:prstGeom prst="rect">
            <a:avLst/>
          </a:prstGeom>
        </p:spPr>
        <p:txBody>
          <a:bodyPr anchorCtr="0" anchor="ctr" bIns="455425" lIns="455425" spcFirstLastPara="1" rIns="455425" wrap="square" tIns="455425"/>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p:txBody>
      </p:sp>
      <p:sp>
        <p:nvSpPr>
          <p:cNvPr id="15" name="Google Shape;15;p3"/>
          <p:cNvSpPr txBox="1"/>
          <p:nvPr>
            <p:ph idx="12" type="sldNum"/>
          </p:nvPr>
        </p:nvSpPr>
        <p:spPr>
          <a:xfrm>
            <a:off x="39659585" y="27448722"/>
            <a:ext cx="2568600" cy="2316600"/>
          </a:xfrm>
          <a:prstGeom prst="rect">
            <a:avLst/>
          </a:prstGeom>
        </p:spPr>
        <p:txBody>
          <a:bodyPr anchorCtr="0" anchor="ctr" bIns="455425" lIns="455425" spcFirstLastPara="1" rIns="455425" wrap="square" tIns="455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6" name="Shape 86"/>
        <p:cNvGrpSpPr/>
        <p:nvPr/>
      </p:nvGrpSpPr>
      <p:grpSpPr>
        <a:xfrm>
          <a:off x="0" y="0"/>
          <a:ext cx="0" cy="0"/>
          <a:chOff x="0" y="0"/>
          <a:chExt cx="0" cy="0"/>
        </a:xfrm>
      </p:grpSpPr>
      <p:sp>
        <p:nvSpPr>
          <p:cNvPr id="87" name="Google Shape;87;p22"/>
          <p:cNvSpPr txBox="1"/>
          <p:nvPr>
            <p:ph type="title"/>
          </p:nvPr>
        </p:nvSpPr>
        <p:spPr>
          <a:xfrm>
            <a:off x="3380533" y="19454898"/>
            <a:ext cx="36384000" cy="6014700"/>
          </a:xfrm>
          <a:prstGeom prst="rect">
            <a:avLst/>
          </a:prstGeom>
          <a:noFill/>
          <a:ln>
            <a:noFill/>
          </a:ln>
        </p:spPr>
        <p:txBody>
          <a:bodyPr anchorCtr="0" anchor="t" bIns="44950" lIns="90050" spcFirstLastPara="1" rIns="90050" wrap="square" tIns="44950"/>
          <a:lstStyle>
            <a:lvl1pPr lvl="0" algn="l">
              <a:spcBef>
                <a:spcPts val="0"/>
              </a:spcBef>
              <a:spcAft>
                <a:spcPts val="0"/>
              </a:spcAft>
              <a:buSzPts val="1500"/>
              <a:buNone/>
              <a:defRPr b="1" sz="5000" cap="none"/>
            </a:lvl1pPr>
            <a:lvl2pPr lvl="1" algn="ctr">
              <a:spcBef>
                <a:spcPts val="0"/>
              </a:spcBef>
              <a:spcAft>
                <a:spcPts val="0"/>
              </a:spcAft>
              <a:buSzPts val="1500"/>
              <a:buNone/>
              <a:defRPr/>
            </a:lvl2pPr>
            <a:lvl3pPr lvl="2" algn="ctr">
              <a:spcBef>
                <a:spcPts val="0"/>
              </a:spcBef>
              <a:spcAft>
                <a:spcPts val="0"/>
              </a:spcAft>
              <a:buSzPts val="1500"/>
              <a:buNone/>
              <a:defRPr/>
            </a:lvl3pPr>
            <a:lvl4pPr lvl="3" algn="ctr">
              <a:spcBef>
                <a:spcPts val="0"/>
              </a:spcBef>
              <a:spcAft>
                <a:spcPts val="0"/>
              </a:spcAft>
              <a:buSzPts val="1500"/>
              <a:buNone/>
              <a:defRPr/>
            </a:lvl4pPr>
            <a:lvl5pPr lvl="4" algn="ctr">
              <a:spcBef>
                <a:spcPts val="0"/>
              </a:spcBef>
              <a:spcAft>
                <a:spcPts val="0"/>
              </a:spcAft>
              <a:buSzPts val="1500"/>
              <a:buNone/>
              <a:defRPr/>
            </a:lvl5pPr>
            <a:lvl6pPr lvl="5" algn="ctr">
              <a:spcBef>
                <a:spcPts val="0"/>
              </a:spcBef>
              <a:spcAft>
                <a:spcPts val="0"/>
              </a:spcAft>
              <a:buSzPts val="1500"/>
              <a:buNone/>
              <a:defRPr/>
            </a:lvl6pPr>
            <a:lvl7pPr lvl="6" algn="ctr">
              <a:spcBef>
                <a:spcPts val="0"/>
              </a:spcBef>
              <a:spcAft>
                <a:spcPts val="0"/>
              </a:spcAft>
              <a:buSzPts val="1500"/>
              <a:buNone/>
              <a:defRPr/>
            </a:lvl7pPr>
            <a:lvl8pPr lvl="7" algn="ctr">
              <a:spcBef>
                <a:spcPts val="0"/>
              </a:spcBef>
              <a:spcAft>
                <a:spcPts val="0"/>
              </a:spcAft>
              <a:buSzPts val="1500"/>
              <a:buNone/>
              <a:defRPr/>
            </a:lvl8pPr>
            <a:lvl9pPr lvl="8" algn="ctr">
              <a:spcBef>
                <a:spcPts val="0"/>
              </a:spcBef>
              <a:spcAft>
                <a:spcPts val="0"/>
              </a:spcAft>
              <a:buSzPts val="1500"/>
              <a:buNone/>
              <a:defRPr/>
            </a:lvl9pPr>
          </a:lstStyle>
          <a:p/>
        </p:txBody>
      </p:sp>
      <p:sp>
        <p:nvSpPr>
          <p:cNvPr id="88" name="Google Shape;88;p22"/>
          <p:cNvSpPr txBox="1"/>
          <p:nvPr>
            <p:ph idx="1" type="body"/>
          </p:nvPr>
        </p:nvSpPr>
        <p:spPr>
          <a:xfrm>
            <a:off x="3380533" y="12831530"/>
            <a:ext cx="36384000" cy="6623700"/>
          </a:xfrm>
          <a:prstGeom prst="rect">
            <a:avLst/>
          </a:prstGeom>
          <a:noFill/>
          <a:ln>
            <a:noFill/>
          </a:ln>
        </p:spPr>
        <p:txBody>
          <a:bodyPr anchorCtr="0" anchor="b" bIns="450200" lIns="450200" spcFirstLastPara="1" rIns="450200" wrap="square" tIns="450200"/>
          <a:lstStyle>
            <a:lvl1pPr indent="-228600" lvl="0" marL="457200" algn="l">
              <a:spcBef>
                <a:spcPts val="500"/>
              </a:spcBef>
              <a:spcAft>
                <a:spcPts val="0"/>
              </a:spcAft>
              <a:buClr>
                <a:schemeClr val="dk2"/>
              </a:buClr>
              <a:buSzPts val="2500"/>
              <a:buFont typeface="Arial"/>
              <a:buNone/>
              <a:defRPr sz="2500"/>
            </a:lvl1pPr>
            <a:lvl2pPr indent="-228600" lvl="1" marL="914400" algn="l">
              <a:spcBef>
                <a:spcPts val="500"/>
              </a:spcBef>
              <a:spcAft>
                <a:spcPts val="0"/>
              </a:spcAft>
              <a:buClr>
                <a:schemeClr val="dk2"/>
              </a:buClr>
              <a:buSzPts val="2000"/>
              <a:buFont typeface="Arial"/>
              <a:buNone/>
              <a:defRPr sz="2000"/>
            </a:lvl2pPr>
            <a:lvl3pPr indent="-228600" lvl="2" marL="1371600" algn="l">
              <a:spcBef>
                <a:spcPts val="500"/>
              </a:spcBef>
              <a:spcAft>
                <a:spcPts val="0"/>
              </a:spcAft>
              <a:buClr>
                <a:schemeClr val="dk1"/>
              </a:buClr>
              <a:buSzPts val="2000"/>
              <a:buFont typeface="Arial"/>
              <a:buNone/>
              <a:defRPr sz="2000"/>
            </a:lvl3pPr>
            <a:lvl4pPr indent="-228600" lvl="3" marL="1828800" algn="l">
              <a:spcBef>
                <a:spcPts val="500"/>
              </a:spcBef>
              <a:spcAft>
                <a:spcPts val="0"/>
              </a:spcAft>
              <a:buClr>
                <a:schemeClr val="dk1"/>
              </a:buClr>
              <a:buSzPts val="1500"/>
              <a:buFont typeface="Arial"/>
              <a:buNone/>
              <a:defRPr sz="1500"/>
            </a:lvl4pPr>
            <a:lvl5pPr indent="-228600" lvl="4" marL="2286000" algn="l">
              <a:spcBef>
                <a:spcPts val="500"/>
              </a:spcBef>
              <a:spcAft>
                <a:spcPts val="0"/>
              </a:spcAft>
              <a:buClr>
                <a:schemeClr val="dk1"/>
              </a:buClr>
              <a:buSzPts val="1500"/>
              <a:buFont typeface="Arial"/>
              <a:buNone/>
              <a:defRPr sz="1500"/>
            </a:lvl5pPr>
            <a:lvl6pPr indent="-228600" lvl="5" marL="2743200" algn="l">
              <a:spcBef>
                <a:spcPts val="500"/>
              </a:spcBef>
              <a:spcAft>
                <a:spcPts val="0"/>
              </a:spcAft>
              <a:buClr>
                <a:schemeClr val="dk1"/>
              </a:buClr>
              <a:buSzPts val="1500"/>
              <a:buFont typeface="Arial"/>
              <a:buNone/>
              <a:defRPr sz="1500"/>
            </a:lvl6pPr>
            <a:lvl7pPr indent="-228600" lvl="6" marL="3200400" algn="l">
              <a:spcBef>
                <a:spcPts val="500"/>
              </a:spcBef>
              <a:spcAft>
                <a:spcPts val="0"/>
              </a:spcAft>
              <a:buClr>
                <a:schemeClr val="dk1"/>
              </a:buClr>
              <a:buSzPts val="1500"/>
              <a:buFont typeface="Arial"/>
              <a:buNone/>
              <a:defRPr sz="1500"/>
            </a:lvl7pPr>
            <a:lvl8pPr indent="-228600" lvl="7" marL="3657600" algn="l">
              <a:spcBef>
                <a:spcPts val="500"/>
              </a:spcBef>
              <a:spcAft>
                <a:spcPts val="0"/>
              </a:spcAft>
              <a:buClr>
                <a:schemeClr val="dk1"/>
              </a:buClr>
              <a:buSzPts val="1500"/>
              <a:buFont typeface="Arial"/>
              <a:buNone/>
              <a:defRPr sz="1500"/>
            </a:lvl8pPr>
            <a:lvl9pPr indent="-228600" lvl="8" marL="4114800" algn="l">
              <a:spcBef>
                <a:spcPts val="500"/>
              </a:spcBef>
              <a:spcAft>
                <a:spcPts val="0"/>
              </a:spcAft>
              <a:buClr>
                <a:schemeClr val="dk1"/>
              </a:buClr>
              <a:buSzPts val="1500"/>
              <a:buFont typeface="Arial"/>
              <a:buNone/>
              <a:defRPr sz="15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9" name="Shape 89"/>
        <p:cNvGrpSpPr/>
        <p:nvPr/>
      </p:nvGrpSpPr>
      <p:grpSpPr>
        <a:xfrm>
          <a:off x="0" y="0"/>
          <a:ext cx="0" cy="0"/>
          <a:chOff x="0" y="0"/>
          <a:chExt cx="0" cy="0"/>
        </a:xfrm>
      </p:grpSpPr>
      <p:sp>
        <p:nvSpPr>
          <p:cNvPr id="90" name="Google Shape;90;p23"/>
          <p:cNvSpPr txBox="1"/>
          <p:nvPr>
            <p:ph type="title"/>
          </p:nvPr>
        </p:nvSpPr>
        <p:spPr>
          <a:xfrm>
            <a:off x="935917" y="1171147"/>
            <a:ext cx="40886100" cy="2025300"/>
          </a:xfrm>
          <a:prstGeom prst="rect">
            <a:avLst/>
          </a:prstGeom>
          <a:noFill/>
          <a:ln>
            <a:noFill/>
          </a:ln>
        </p:spPr>
        <p:txBody>
          <a:bodyPr anchorCtr="0" anchor="ctr" bIns="44950" lIns="90050" spcFirstLastPara="1" rIns="90050" wrap="square" tIns="44950"/>
          <a:lstStyle>
            <a:lvl1pPr lvl="0" algn="ctr">
              <a:spcBef>
                <a:spcPts val="0"/>
              </a:spcBef>
              <a:spcAft>
                <a:spcPts val="0"/>
              </a:spcAft>
              <a:buSzPts val="1500"/>
              <a:buNone/>
              <a:defRPr/>
            </a:lvl1pPr>
            <a:lvl2pPr lvl="1" algn="ctr">
              <a:spcBef>
                <a:spcPts val="0"/>
              </a:spcBef>
              <a:spcAft>
                <a:spcPts val="0"/>
              </a:spcAft>
              <a:buSzPts val="1500"/>
              <a:buNone/>
              <a:defRPr/>
            </a:lvl2pPr>
            <a:lvl3pPr lvl="2" algn="ctr">
              <a:spcBef>
                <a:spcPts val="0"/>
              </a:spcBef>
              <a:spcAft>
                <a:spcPts val="0"/>
              </a:spcAft>
              <a:buSzPts val="1500"/>
              <a:buNone/>
              <a:defRPr/>
            </a:lvl3pPr>
            <a:lvl4pPr lvl="3" algn="ctr">
              <a:spcBef>
                <a:spcPts val="0"/>
              </a:spcBef>
              <a:spcAft>
                <a:spcPts val="0"/>
              </a:spcAft>
              <a:buSzPts val="1500"/>
              <a:buNone/>
              <a:defRPr/>
            </a:lvl4pPr>
            <a:lvl5pPr lvl="4" algn="ctr">
              <a:spcBef>
                <a:spcPts val="0"/>
              </a:spcBef>
              <a:spcAft>
                <a:spcPts val="0"/>
              </a:spcAft>
              <a:buSzPts val="1500"/>
              <a:buNone/>
              <a:defRPr/>
            </a:lvl5pPr>
            <a:lvl6pPr lvl="5" algn="ctr">
              <a:spcBef>
                <a:spcPts val="0"/>
              </a:spcBef>
              <a:spcAft>
                <a:spcPts val="0"/>
              </a:spcAft>
              <a:buSzPts val="1500"/>
              <a:buNone/>
              <a:defRPr/>
            </a:lvl6pPr>
            <a:lvl7pPr lvl="6" algn="ctr">
              <a:spcBef>
                <a:spcPts val="0"/>
              </a:spcBef>
              <a:spcAft>
                <a:spcPts val="0"/>
              </a:spcAft>
              <a:buSzPts val="1500"/>
              <a:buNone/>
              <a:defRPr/>
            </a:lvl7pPr>
            <a:lvl8pPr lvl="7" algn="ctr">
              <a:spcBef>
                <a:spcPts val="0"/>
              </a:spcBef>
              <a:spcAft>
                <a:spcPts val="0"/>
              </a:spcAft>
              <a:buSzPts val="1500"/>
              <a:buNone/>
              <a:defRPr/>
            </a:lvl8pPr>
            <a:lvl9pPr lvl="8" algn="ctr">
              <a:spcBef>
                <a:spcPts val="0"/>
              </a:spcBef>
              <a:spcAft>
                <a:spcPts val="0"/>
              </a:spcAft>
              <a:buSzPts val="1500"/>
              <a:buNone/>
              <a:defRPr/>
            </a:lvl9pPr>
          </a:lstStyle>
          <a:p/>
        </p:txBody>
      </p:sp>
      <p:sp>
        <p:nvSpPr>
          <p:cNvPr id="91" name="Google Shape;91;p23"/>
          <p:cNvSpPr txBox="1"/>
          <p:nvPr>
            <p:ph idx="1" type="body"/>
          </p:nvPr>
        </p:nvSpPr>
        <p:spPr>
          <a:xfrm>
            <a:off x="935917" y="4416224"/>
            <a:ext cx="13153800" cy="25202400"/>
          </a:xfrm>
          <a:prstGeom prst="rect">
            <a:avLst/>
          </a:prstGeom>
          <a:noFill/>
          <a:ln>
            <a:noFill/>
          </a:ln>
        </p:spPr>
        <p:txBody>
          <a:bodyPr anchorCtr="0" anchor="t" bIns="450200" lIns="450200" spcFirstLastPara="1" rIns="450200" wrap="square" tIns="450200"/>
          <a:lstStyle>
            <a:lvl1pPr indent="-355600" lvl="0" marL="457200" algn="l">
              <a:spcBef>
                <a:spcPts val="500"/>
              </a:spcBef>
              <a:spcAft>
                <a:spcPts val="0"/>
              </a:spcAft>
              <a:buClr>
                <a:schemeClr val="dk2"/>
              </a:buClr>
              <a:buSzPts val="2000"/>
              <a:buChar char="•"/>
              <a:defRPr/>
            </a:lvl1pPr>
            <a:lvl2pPr indent="-355600" lvl="1" marL="914400" algn="l">
              <a:spcBef>
                <a:spcPts val="500"/>
              </a:spcBef>
              <a:spcAft>
                <a:spcPts val="0"/>
              </a:spcAft>
              <a:buClr>
                <a:schemeClr val="dk2"/>
              </a:buClr>
              <a:buSzPts val="2000"/>
              <a:buChar char="–"/>
              <a:defRPr/>
            </a:lvl2pPr>
            <a:lvl3pPr indent="-355600" lvl="2" marL="1371600" algn="l">
              <a:spcBef>
                <a:spcPts val="500"/>
              </a:spcBef>
              <a:spcAft>
                <a:spcPts val="0"/>
              </a:spcAft>
              <a:buClr>
                <a:schemeClr val="dk1"/>
              </a:buClr>
              <a:buSzPts val="2000"/>
              <a:buChar char="•"/>
              <a:defRPr/>
            </a:lvl3pPr>
            <a:lvl4pPr indent="-355600" lvl="3" marL="1828800" algn="l">
              <a:spcBef>
                <a:spcPts val="500"/>
              </a:spcBef>
              <a:spcAft>
                <a:spcPts val="0"/>
              </a:spcAft>
              <a:buClr>
                <a:schemeClr val="dk1"/>
              </a:buClr>
              <a:buSzPts val="2000"/>
              <a:buChar char="–"/>
              <a:defRPr/>
            </a:lvl4pPr>
            <a:lvl5pPr indent="-355600" lvl="4" marL="2286000" algn="l">
              <a:spcBef>
                <a:spcPts val="500"/>
              </a:spcBef>
              <a:spcAft>
                <a:spcPts val="0"/>
              </a:spcAft>
              <a:buClr>
                <a:schemeClr val="dk1"/>
              </a:buClr>
              <a:buSzPts val="2000"/>
              <a:buChar char="»"/>
              <a:defRPr/>
            </a:lvl5pPr>
            <a:lvl6pPr indent="-355600" lvl="5" marL="2743200" algn="l">
              <a:spcBef>
                <a:spcPts val="500"/>
              </a:spcBef>
              <a:spcAft>
                <a:spcPts val="0"/>
              </a:spcAft>
              <a:buClr>
                <a:schemeClr val="dk1"/>
              </a:buClr>
              <a:buSzPts val="2000"/>
              <a:buChar char="»"/>
              <a:defRPr/>
            </a:lvl6pPr>
            <a:lvl7pPr indent="-355600" lvl="6" marL="3200400" algn="l">
              <a:spcBef>
                <a:spcPts val="500"/>
              </a:spcBef>
              <a:spcAft>
                <a:spcPts val="0"/>
              </a:spcAft>
              <a:buClr>
                <a:schemeClr val="dk1"/>
              </a:buClr>
              <a:buSzPts val="2000"/>
              <a:buChar char="»"/>
              <a:defRPr/>
            </a:lvl7pPr>
            <a:lvl8pPr indent="-355600" lvl="7" marL="3657600" algn="l">
              <a:spcBef>
                <a:spcPts val="500"/>
              </a:spcBef>
              <a:spcAft>
                <a:spcPts val="0"/>
              </a:spcAft>
              <a:buClr>
                <a:schemeClr val="dk1"/>
              </a:buClr>
              <a:buSzPts val="2000"/>
              <a:buChar char="»"/>
              <a:defRPr/>
            </a:lvl8pPr>
            <a:lvl9pPr indent="-355600" lvl="8" marL="4114800" algn="l">
              <a:spcBef>
                <a:spcPts val="500"/>
              </a:spcBef>
              <a:spcAft>
                <a:spcPts val="0"/>
              </a:spcAft>
              <a:buClr>
                <a:schemeClr val="dk1"/>
              </a:buClr>
              <a:buSzPts val="20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2" name="Shape 92"/>
        <p:cNvGrpSpPr/>
        <p:nvPr/>
      </p:nvGrpSpPr>
      <p:grpSpPr>
        <a:xfrm>
          <a:off x="0" y="0"/>
          <a:ext cx="0" cy="0"/>
          <a:chOff x="0" y="0"/>
          <a:chExt cx="0" cy="0"/>
        </a:xfrm>
      </p:grpSpPr>
      <p:sp>
        <p:nvSpPr>
          <p:cNvPr id="93" name="Google Shape;93;p24"/>
          <p:cNvSpPr txBox="1"/>
          <p:nvPr>
            <p:ph type="ctrTitle"/>
          </p:nvPr>
        </p:nvSpPr>
        <p:spPr>
          <a:xfrm>
            <a:off x="3210663" y="9405694"/>
            <a:ext cx="36381300" cy="6489600"/>
          </a:xfrm>
          <a:prstGeom prst="rect">
            <a:avLst/>
          </a:prstGeom>
          <a:noFill/>
          <a:ln>
            <a:noFill/>
          </a:ln>
        </p:spPr>
        <p:txBody>
          <a:bodyPr anchorCtr="0" anchor="ctr" bIns="44950" lIns="90050" spcFirstLastPara="1" rIns="90050" wrap="square" tIns="44950"/>
          <a:lstStyle>
            <a:lvl1pPr lvl="0" algn="ctr">
              <a:spcBef>
                <a:spcPts val="0"/>
              </a:spcBef>
              <a:spcAft>
                <a:spcPts val="0"/>
              </a:spcAft>
              <a:buSzPts val="1500"/>
              <a:buNone/>
              <a:defRPr/>
            </a:lvl1pPr>
            <a:lvl2pPr lvl="1" algn="ctr">
              <a:spcBef>
                <a:spcPts val="0"/>
              </a:spcBef>
              <a:spcAft>
                <a:spcPts val="0"/>
              </a:spcAft>
              <a:buSzPts val="1500"/>
              <a:buNone/>
              <a:defRPr/>
            </a:lvl2pPr>
            <a:lvl3pPr lvl="2" algn="ctr">
              <a:spcBef>
                <a:spcPts val="0"/>
              </a:spcBef>
              <a:spcAft>
                <a:spcPts val="0"/>
              </a:spcAft>
              <a:buSzPts val="1500"/>
              <a:buNone/>
              <a:defRPr/>
            </a:lvl3pPr>
            <a:lvl4pPr lvl="3" algn="ctr">
              <a:spcBef>
                <a:spcPts val="0"/>
              </a:spcBef>
              <a:spcAft>
                <a:spcPts val="0"/>
              </a:spcAft>
              <a:buSzPts val="1500"/>
              <a:buNone/>
              <a:defRPr/>
            </a:lvl4pPr>
            <a:lvl5pPr lvl="4" algn="ctr">
              <a:spcBef>
                <a:spcPts val="0"/>
              </a:spcBef>
              <a:spcAft>
                <a:spcPts val="0"/>
              </a:spcAft>
              <a:buSzPts val="1500"/>
              <a:buNone/>
              <a:defRPr/>
            </a:lvl5pPr>
            <a:lvl6pPr lvl="5" algn="ctr">
              <a:spcBef>
                <a:spcPts val="0"/>
              </a:spcBef>
              <a:spcAft>
                <a:spcPts val="0"/>
              </a:spcAft>
              <a:buSzPts val="1500"/>
              <a:buNone/>
              <a:defRPr/>
            </a:lvl6pPr>
            <a:lvl7pPr lvl="6" algn="ctr">
              <a:spcBef>
                <a:spcPts val="0"/>
              </a:spcBef>
              <a:spcAft>
                <a:spcPts val="0"/>
              </a:spcAft>
              <a:buSzPts val="1500"/>
              <a:buNone/>
              <a:defRPr/>
            </a:lvl7pPr>
            <a:lvl8pPr lvl="7" algn="ctr">
              <a:spcBef>
                <a:spcPts val="0"/>
              </a:spcBef>
              <a:spcAft>
                <a:spcPts val="0"/>
              </a:spcAft>
              <a:buSzPts val="1500"/>
              <a:buNone/>
              <a:defRPr/>
            </a:lvl8pPr>
            <a:lvl9pPr lvl="8" algn="ctr">
              <a:spcBef>
                <a:spcPts val="0"/>
              </a:spcBef>
              <a:spcAft>
                <a:spcPts val="0"/>
              </a:spcAft>
              <a:buSzPts val="1500"/>
              <a:buNone/>
              <a:defRPr/>
            </a:lvl9pPr>
          </a:lstStyle>
          <a:p/>
        </p:txBody>
      </p:sp>
      <p:sp>
        <p:nvSpPr>
          <p:cNvPr id="94" name="Google Shape;94;p24"/>
          <p:cNvSpPr txBox="1"/>
          <p:nvPr>
            <p:ph idx="1" type="subTitle"/>
          </p:nvPr>
        </p:nvSpPr>
        <p:spPr>
          <a:xfrm>
            <a:off x="6421314" y="17155876"/>
            <a:ext cx="29961000" cy="7738200"/>
          </a:xfrm>
          <a:prstGeom prst="rect">
            <a:avLst/>
          </a:prstGeom>
          <a:noFill/>
          <a:ln>
            <a:noFill/>
          </a:ln>
        </p:spPr>
        <p:txBody>
          <a:bodyPr anchorCtr="0" anchor="t" bIns="450200" lIns="450200" spcFirstLastPara="1" rIns="450200" wrap="square" tIns="450200"/>
          <a:lstStyle>
            <a:lvl1pPr lvl="0" algn="ctr">
              <a:spcBef>
                <a:spcPts val="500"/>
              </a:spcBef>
              <a:spcAft>
                <a:spcPts val="0"/>
              </a:spcAft>
              <a:buClr>
                <a:schemeClr val="dk2"/>
              </a:buClr>
              <a:buSzPts val="3000"/>
              <a:buFont typeface="Arial"/>
              <a:buNone/>
              <a:defRPr/>
            </a:lvl1pPr>
            <a:lvl2pPr lvl="1" algn="ctr">
              <a:spcBef>
                <a:spcPts val="500"/>
              </a:spcBef>
              <a:spcAft>
                <a:spcPts val="0"/>
              </a:spcAft>
              <a:buClr>
                <a:schemeClr val="dk2"/>
              </a:buClr>
              <a:buSzPts val="3000"/>
              <a:buFont typeface="Arial"/>
              <a:buNone/>
              <a:defRPr/>
            </a:lvl2pPr>
            <a:lvl3pPr lvl="2" algn="ctr">
              <a:spcBef>
                <a:spcPts val="500"/>
              </a:spcBef>
              <a:spcAft>
                <a:spcPts val="0"/>
              </a:spcAft>
              <a:buClr>
                <a:schemeClr val="dk1"/>
              </a:buClr>
              <a:buSzPts val="2500"/>
              <a:buFont typeface="Arial"/>
              <a:buNone/>
              <a:defRPr/>
            </a:lvl3pPr>
            <a:lvl4pPr lvl="3" algn="ctr">
              <a:spcBef>
                <a:spcPts val="500"/>
              </a:spcBef>
              <a:spcAft>
                <a:spcPts val="0"/>
              </a:spcAft>
              <a:buClr>
                <a:schemeClr val="dk1"/>
              </a:buClr>
              <a:buSzPts val="2000"/>
              <a:buFont typeface="Arial"/>
              <a:buNone/>
              <a:defRPr/>
            </a:lvl4pPr>
            <a:lvl5pPr lvl="4" algn="ctr">
              <a:spcBef>
                <a:spcPts val="500"/>
              </a:spcBef>
              <a:spcAft>
                <a:spcPts val="0"/>
              </a:spcAft>
              <a:buClr>
                <a:schemeClr val="dk1"/>
              </a:buClr>
              <a:buSzPts val="2000"/>
              <a:buFont typeface="Arial"/>
              <a:buNone/>
              <a:defRPr/>
            </a:lvl5pPr>
            <a:lvl6pPr lvl="5" algn="ctr">
              <a:spcBef>
                <a:spcPts val="500"/>
              </a:spcBef>
              <a:spcAft>
                <a:spcPts val="0"/>
              </a:spcAft>
              <a:buClr>
                <a:schemeClr val="dk1"/>
              </a:buClr>
              <a:buSzPts val="2000"/>
              <a:buFont typeface="Arial"/>
              <a:buNone/>
              <a:defRPr/>
            </a:lvl6pPr>
            <a:lvl7pPr lvl="6" algn="ctr">
              <a:spcBef>
                <a:spcPts val="500"/>
              </a:spcBef>
              <a:spcAft>
                <a:spcPts val="0"/>
              </a:spcAft>
              <a:buClr>
                <a:schemeClr val="dk1"/>
              </a:buClr>
              <a:buSzPts val="2000"/>
              <a:buFont typeface="Arial"/>
              <a:buNone/>
              <a:defRPr/>
            </a:lvl7pPr>
            <a:lvl8pPr lvl="7" algn="ctr">
              <a:spcBef>
                <a:spcPts val="500"/>
              </a:spcBef>
              <a:spcAft>
                <a:spcPts val="0"/>
              </a:spcAft>
              <a:buClr>
                <a:schemeClr val="dk1"/>
              </a:buClr>
              <a:buSzPts val="2000"/>
              <a:buFont typeface="Arial"/>
              <a:buNone/>
              <a:defRPr/>
            </a:lvl8pPr>
            <a:lvl9pPr lvl="8" algn="ctr">
              <a:spcBef>
                <a:spcPts val="500"/>
              </a:spcBef>
              <a:spcAft>
                <a:spcPts val="0"/>
              </a:spcAft>
              <a:buClr>
                <a:schemeClr val="dk1"/>
              </a:buClr>
              <a:buSzPts val="2000"/>
              <a:buFont typeface="Arial"/>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59068" y="2619515"/>
            <a:ext cx="39885000" cy="3371100"/>
          </a:xfrm>
          <a:prstGeom prst="rect">
            <a:avLst/>
          </a:prstGeom>
        </p:spPr>
        <p:txBody>
          <a:bodyPr anchorCtr="0" anchor="t" bIns="455425" lIns="455425" spcFirstLastPara="1" rIns="455425" wrap="square" tIns="455425"/>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18" name="Google Shape;18;p4"/>
          <p:cNvSpPr txBox="1"/>
          <p:nvPr>
            <p:ph idx="1" type="body"/>
          </p:nvPr>
        </p:nvSpPr>
        <p:spPr>
          <a:xfrm>
            <a:off x="1459068" y="6783722"/>
            <a:ext cx="39885000" cy="20109600"/>
          </a:xfrm>
          <a:prstGeom prst="rect">
            <a:avLst/>
          </a:prstGeom>
        </p:spPr>
        <p:txBody>
          <a:bodyPr anchorCtr="0" anchor="t" bIns="455425" lIns="455425" spcFirstLastPara="1" rIns="455425" wrap="square" tIns="455425"/>
          <a:lstStyle>
            <a:lvl1pPr indent="-800100" lvl="0" marL="457200">
              <a:spcBef>
                <a:spcPts val="0"/>
              </a:spcBef>
              <a:spcAft>
                <a:spcPts val="0"/>
              </a:spcAft>
              <a:buSzPts val="9000"/>
              <a:buChar char="●"/>
              <a:defRPr/>
            </a:lvl1pPr>
            <a:lvl2pPr indent="-673100" lvl="1" marL="914400">
              <a:spcBef>
                <a:spcPts val="8000"/>
              </a:spcBef>
              <a:spcAft>
                <a:spcPts val="0"/>
              </a:spcAft>
              <a:buSzPts val="7000"/>
              <a:buChar char="○"/>
              <a:defRPr/>
            </a:lvl2pPr>
            <a:lvl3pPr indent="-673100" lvl="2" marL="1371600">
              <a:spcBef>
                <a:spcPts val="8000"/>
              </a:spcBef>
              <a:spcAft>
                <a:spcPts val="0"/>
              </a:spcAft>
              <a:buSzPts val="7000"/>
              <a:buChar char="■"/>
              <a:defRPr/>
            </a:lvl3pPr>
            <a:lvl4pPr indent="-673100" lvl="3" marL="1828800">
              <a:spcBef>
                <a:spcPts val="8000"/>
              </a:spcBef>
              <a:spcAft>
                <a:spcPts val="0"/>
              </a:spcAft>
              <a:buSzPts val="7000"/>
              <a:buChar char="●"/>
              <a:defRPr/>
            </a:lvl4pPr>
            <a:lvl5pPr indent="-673100" lvl="4" marL="2286000">
              <a:spcBef>
                <a:spcPts val="8000"/>
              </a:spcBef>
              <a:spcAft>
                <a:spcPts val="0"/>
              </a:spcAft>
              <a:buSzPts val="7000"/>
              <a:buChar char="○"/>
              <a:defRPr/>
            </a:lvl5pPr>
            <a:lvl6pPr indent="-673100" lvl="5" marL="2743200">
              <a:spcBef>
                <a:spcPts val="8000"/>
              </a:spcBef>
              <a:spcAft>
                <a:spcPts val="0"/>
              </a:spcAft>
              <a:buSzPts val="7000"/>
              <a:buChar char="■"/>
              <a:defRPr/>
            </a:lvl6pPr>
            <a:lvl7pPr indent="-673100" lvl="6" marL="3200400">
              <a:spcBef>
                <a:spcPts val="8000"/>
              </a:spcBef>
              <a:spcAft>
                <a:spcPts val="0"/>
              </a:spcAft>
              <a:buSzPts val="7000"/>
              <a:buChar char="●"/>
              <a:defRPr/>
            </a:lvl7pPr>
            <a:lvl8pPr indent="-673100" lvl="7" marL="3657600">
              <a:spcBef>
                <a:spcPts val="8000"/>
              </a:spcBef>
              <a:spcAft>
                <a:spcPts val="0"/>
              </a:spcAft>
              <a:buSzPts val="7000"/>
              <a:buChar char="○"/>
              <a:defRPr/>
            </a:lvl8pPr>
            <a:lvl9pPr indent="-673100" lvl="8" marL="4114800">
              <a:spcBef>
                <a:spcPts val="8000"/>
              </a:spcBef>
              <a:spcAft>
                <a:spcPts val="8000"/>
              </a:spcAft>
              <a:buSzPts val="7000"/>
              <a:buChar char="■"/>
              <a:defRPr/>
            </a:lvl9pPr>
          </a:lstStyle>
          <a:p/>
        </p:txBody>
      </p:sp>
      <p:sp>
        <p:nvSpPr>
          <p:cNvPr id="19" name="Google Shape;19;p4"/>
          <p:cNvSpPr txBox="1"/>
          <p:nvPr>
            <p:ph idx="12" type="sldNum"/>
          </p:nvPr>
        </p:nvSpPr>
        <p:spPr>
          <a:xfrm>
            <a:off x="39659585" y="27448722"/>
            <a:ext cx="2568600" cy="2316600"/>
          </a:xfrm>
          <a:prstGeom prst="rect">
            <a:avLst/>
          </a:prstGeom>
        </p:spPr>
        <p:txBody>
          <a:bodyPr anchorCtr="0" anchor="ctr" bIns="455425" lIns="455425" spcFirstLastPara="1" rIns="455425" wrap="square" tIns="455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59068" y="2619515"/>
            <a:ext cx="39885000" cy="3371100"/>
          </a:xfrm>
          <a:prstGeom prst="rect">
            <a:avLst/>
          </a:prstGeom>
        </p:spPr>
        <p:txBody>
          <a:bodyPr anchorCtr="0" anchor="t" bIns="455425" lIns="455425" spcFirstLastPara="1" rIns="455425" wrap="square" tIns="455425"/>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22" name="Google Shape;22;p5"/>
          <p:cNvSpPr txBox="1"/>
          <p:nvPr>
            <p:ph idx="1" type="body"/>
          </p:nvPr>
        </p:nvSpPr>
        <p:spPr>
          <a:xfrm>
            <a:off x="1459068" y="6783722"/>
            <a:ext cx="18723600" cy="20109600"/>
          </a:xfrm>
          <a:prstGeom prst="rect">
            <a:avLst/>
          </a:prstGeom>
        </p:spPr>
        <p:txBody>
          <a:bodyPr anchorCtr="0" anchor="t" bIns="455425" lIns="455425" spcFirstLastPara="1" rIns="455425" wrap="square" tIns="455425"/>
          <a:lstStyle>
            <a:lvl1pPr indent="-673100" lvl="0" marL="457200">
              <a:spcBef>
                <a:spcPts val="0"/>
              </a:spcBef>
              <a:spcAft>
                <a:spcPts val="0"/>
              </a:spcAft>
              <a:buSzPts val="7000"/>
              <a:buChar char="●"/>
              <a:defRPr sz="7000"/>
            </a:lvl1pPr>
            <a:lvl2pPr indent="-609600" lvl="1" marL="914400">
              <a:spcBef>
                <a:spcPts val="8000"/>
              </a:spcBef>
              <a:spcAft>
                <a:spcPts val="0"/>
              </a:spcAft>
              <a:buSzPts val="6000"/>
              <a:buChar char="○"/>
              <a:defRPr sz="6000"/>
            </a:lvl2pPr>
            <a:lvl3pPr indent="-609600" lvl="2" marL="1371600">
              <a:spcBef>
                <a:spcPts val="8000"/>
              </a:spcBef>
              <a:spcAft>
                <a:spcPts val="0"/>
              </a:spcAft>
              <a:buSzPts val="6000"/>
              <a:buChar char="■"/>
              <a:defRPr sz="6000"/>
            </a:lvl3pPr>
            <a:lvl4pPr indent="-609600" lvl="3" marL="1828800">
              <a:spcBef>
                <a:spcPts val="8000"/>
              </a:spcBef>
              <a:spcAft>
                <a:spcPts val="0"/>
              </a:spcAft>
              <a:buSzPts val="6000"/>
              <a:buChar char="●"/>
              <a:defRPr sz="6000"/>
            </a:lvl4pPr>
            <a:lvl5pPr indent="-609600" lvl="4" marL="2286000">
              <a:spcBef>
                <a:spcPts val="8000"/>
              </a:spcBef>
              <a:spcAft>
                <a:spcPts val="0"/>
              </a:spcAft>
              <a:buSzPts val="6000"/>
              <a:buChar char="○"/>
              <a:defRPr sz="6000"/>
            </a:lvl5pPr>
            <a:lvl6pPr indent="-609600" lvl="5" marL="2743200">
              <a:spcBef>
                <a:spcPts val="8000"/>
              </a:spcBef>
              <a:spcAft>
                <a:spcPts val="0"/>
              </a:spcAft>
              <a:buSzPts val="6000"/>
              <a:buChar char="■"/>
              <a:defRPr sz="6000"/>
            </a:lvl6pPr>
            <a:lvl7pPr indent="-609600" lvl="6" marL="3200400">
              <a:spcBef>
                <a:spcPts val="8000"/>
              </a:spcBef>
              <a:spcAft>
                <a:spcPts val="0"/>
              </a:spcAft>
              <a:buSzPts val="6000"/>
              <a:buChar char="●"/>
              <a:defRPr sz="6000"/>
            </a:lvl7pPr>
            <a:lvl8pPr indent="-609600" lvl="7" marL="3657600">
              <a:spcBef>
                <a:spcPts val="8000"/>
              </a:spcBef>
              <a:spcAft>
                <a:spcPts val="0"/>
              </a:spcAft>
              <a:buSzPts val="6000"/>
              <a:buChar char="○"/>
              <a:defRPr sz="6000"/>
            </a:lvl8pPr>
            <a:lvl9pPr indent="-609600" lvl="8" marL="4114800">
              <a:spcBef>
                <a:spcPts val="8000"/>
              </a:spcBef>
              <a:spcAft>
                <a:spcPts val="8000"/>
              </a:spcAft>
              <a:buSzPts val="6000"/>
              <a:buChar char="■"/>
              <a:defRPr sz="6000"/>
            </a:lvl9pPr>
          </a:lstStyle>
          <a:p/>
        </p:txBody>
      </p:sp>
      <p:sp>
        <p:nvSpPr>
          <p:cNvPr id="23" name="Google Shape;23;p5"/>
          <p:cNvSpPr txBox="1"/>
          <p:nvPr>
            <p:ph idx="2" type="body"/>
          </p:nvPr>
        </p:nvSpPr>
        <p:spPr>
          <a:xfrm>
            <a:off x="22620470" y="6783722"/>
            <a:ext cx="18723600" cy="20109600"/>
          </a:xfrm>
          <a:prstGeom prst="rect">
            <a:avLst/>
          </a:prstGeom>
        </p:spPr>
        <p:txBody>
          <a:bodyPr anchorCtr="0" anchor="t" bIns="455425" lIns="455425" spcFirstLastPara="1" rIns="455425" wrap="square" tIns="455425"/>
          <a:lstStyle>
            <a:lvl1pPr indent="-673100" lvl="0" marL="457200">
              <a:spcBef>
                <a:spcPts val="0"/>
              </a:spcBef>
              <a:spcAft>
                <a:spcPts val="0"/>
              </a:spcAft>
              <a:buSzPts val="7000"/>
              <a:buChar char="●"/>
              <a:defRPr sz="7000"/>
            </a:lvl1pPr>
            <a:lvl2pPr indent="-609600" lvl="1" marL="914400">
              <a:spcBef>
                <a:spcPts val="8000"/>
              </a:spcBef>
              <a:spcAft>
                <a:spcPts val="0"/>
              </a:spcAft>
              <a:buSzPts val="6000"/>
              <a:buChar char="○"/>
              <a:defRPr sz="6000"/>
            </a:lvl2pPr>
            <a:lvl3pPr indent="-609600" lvl="2" marL="1371600">
              <a:spcBef>
                <a:spcPts val="8000"/>
              </a:spcBef>
              <a:spcAft>
                <a:spcPts val="0"/>
              </a:spcAft>
              <a:buSzPts val="6000"/>
              <a:buChar char="■"/>
              <a:defRPr sz="6000"/>
            </a:lvl3pPr>
            <a:lvl4pPr indent="-609600" lvl="3" marL="1828800">
              <a:spcBef>
                <a:spcPts val="8000"/>
              </a:spcBef>
              <a:spcAft>
                <a:spcPts val="0"/>
              </a:spcAft>
              <a:buSzPts val="6000"/>
              <a:buChar char="●"/>
              <a:defRPr sz="6000"/>
            </a:lvl4pPr>
            <a:lvl5pPr indent="-609600" lvl="4" marL="2286000">
              <a:spcBef>
                <a:spcPts val="8000"/>
              </a:spcBef>
              <a:spcAft>
                <a:spcPts val="0"/>
              </a:spcAft>
              <a:buSzPts val="6000"/>
              <a:buChar char="○"/>
              <a:defRPr sz="6000"/>
            </a:lvl5pPr>
            <a:lvl6pPr indent="-609600" lvl="5" marL="2743200">
              <a:spcBef>
                <a:spcPts val="8000"/>
              </a:spcBef>
              <a:spcAft>
                <a:spcPts val="0"/>
              </a:spcAft>
              <a:buSzPts val="6000"/>
              <a:buChar char="■"/>
              <a:defRPr sz="6000"/>
            </a:lvl6pPr>
            <a:lvl7pPr indent="-609600" lvl="6" marL="3200400">
              <a:spcBef>
                <a:spcPts val="8000"/>
              </a:spcBef>
              <a:spcAft>
                <a:spcPts val="0"/>
              </a:spcAft>
              <a:buSzPts val="6000"/>
              <a:buChar char="●"/>
              <a:defRPr sz="6000"/>
            </a:lvl7pPr>
            <a:lvl8pPr indent="-609600" lvl="7" marL="3657600">
              <a:spcBef>
                <a:spcPts val="8000"/>
              </a:spcBef>
              <a:spcAft>
                <a:spcPts val="0"/>
              </a:spcAft>
              <a:buSzPts val="6000"/>
              <a:buChar char="○"/>
              <a:defRPr sz="6000"/>
            </a:lvl8pPr>
            <a:lvl9pPr indent="-609600" lvl="8" marL="4114800">
              <a:spcBef>
                <a:spcPts val="8000"/>
              </a:spcBef>
              <a:spcAft>
                <a:spcPts val="8000"/>
              </a:spcAft>
              <a:buSzPts val="6000"/>
              <a:buChar char="■"/>
              <a:defRPr sz="6000"/>
            </a:lvl9pPr>
          </a:lstStyle>
          <a:p/>
        </p:txBody>
      </p:sp>
      <p:sp>
        <p:nvSpPr>
          <p:cNvPr id="24" name="Google Shape;24;p5"/>
          <p:cNvSpPr txBox="1"/>
          <p:nvPr>
            <p:ph idx="12" type="sldNum"/>
          </p:nvPr>
        </p:nvSpPr>
        <p:spPr>
          <a:xfrm>
            <a:off x="39659585" y="27448722"/>
            <a:ext cx="2568600" cy="2316600"/>
          </a:xfrm>
          <a:prstGeom prst="rect">
            <a:avLst/>
          </a:prstGeom>
        </p:spPr>
        <p:txBody>
          <a:bodyPr anchorCtr="0" anchor="ctr" bIns="455425" lIns="455425" spcFirstLastPara="1" rIns="455425" wrap="square" tIns="455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59068" y="2619515"/>
            <a:ext cx="39885000" cy="3371100"/>
          </a:xfrm>
          <a:prstGeom prst="rect">
            <a:avLst/>
          </a:prstGeom>
        </p:spPr>
        <p:txBody>
          <a:bodyPr anchorCtr="0" anchor="t" bIns="455425" lIns="455425" spcFirstLastPara="1" rIns="455425" wrap="square" tIns="455425"/>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27" name="Google Shape;27;p6"/>
          <p:cNvSpPr txBox="1"/>
          <p:nvPr>
            <p:ph idx="12" type="sldNum"/>
          </p:nvPr>
        </p:nvSpPr>
        <p:spPr>
          <a:xfrm>
            <a:off x="39659585" y="27448722"/>
            <a:ext cx="2568600" cy="2316600"/>
          </a:xfrm>
          <a:prstGeom prst="rect">
            <a:avLst/>
          </a:prstGeom>
        </p:spPr>
        <p:txBody>
          <a:bodyPr anchorCtr="0" anchor="ctr" bIns="455425" lIns="455425" spcFirstLastPara="1" rIns="455425" wrap="square" tIns="455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59068" y="3270384"/>
            <a:ext cx="13144200" cy="4448100"/>
          </a:xfrm>
          <a:prstGeom prst="rect">
            <a:avLst/>
          </a:prstGeom>
        </p:spPr>
        <p:txBody>
          <a:bodyPr anchorCtr="0" anchor="b" bIns="455425" lIns="455425" spcFirstLastPara="1" rIns="455425" wrap="square" tIns="455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30" name="Google Shape;30;p7"/>
          <p:cNvSpPr txBox="1"/>
          <p:nvPr>
            <p:ph idx="1" type="body"/>
          </p:nvPr>
        </p:nvSpPr>
        <p:spPr>
          <a:xfrm>
            <a:off x="1459068" y="8179492"/>
            <a:ext cx="13144200" cy="18714600"/>
          </a:xfrm>
          <a:prstGeom prst="rect">
            <a:avLst/>
          </a:prstGeom>
        </p:spPr>
        <p:txBody>
          <a:bodyPr anchorCtr="0" anchor="t" bIns="455425" lIns="455425" spcFirstLastPara="1" rIns="455425" wrap="square" tIns="455425"/>
          <a:lstStyle>
            <a:lvl1pPr indent="-609600" lvl="0" marL="457200">
              <a:spcBef>
                <a:spcPts val="0"/>
              </a:spcBef>
              <a:spcAft>
                <a:spcPts val="0"/>
              </a:spcAft>
              <a:buSzPts val="6000"/>
              <a:buChar char="●"/>
              <a:defRPr sz="6000"/>
            </a:lvl1pPr>
            <a:lvl2pPr indent="-609600" lvl="1" marL="914400">
              <a:spcBef>
                <a:spcPts val="8000"/>
              </a:spcBef>
              <a:spcAft>
                <a:spcPts val="0"/>
              </a:spcAft>
              <a:buSzPts val="6000"/>
              <a:buChar char="○"/>
              <a:defRPr sz="6000"/>
            </a:lvl2pPr>
            <a:lvl3pPr indent="-609600" lvl="2" marL="1371600">
              <a:spcBef>
                <a:spcPts val="8000"/>
              </a:spcBef>
              <a:spcAft>
                <a:spcPts val="0"/>
              </a:spcAft>
              <a:buSzPts val="6000"/>
              <a:buChar char="■"/>
              <a:defRPr sz="6000"/>
            </a:lvl3pPr>
            <a:lvl4pPr indent="-609600" lvl="3" marL="1828800">
              <a:spcBef>
                <a:spcPts val="8000"/>
              </a:spcBef>
              <a:spcAft>
                <a:spcPts val="0"/>
              </a:spcAft>
              <a:buSzPts val="6000"/>
              <a:buChar char="●"/>
              <a:defRPr sz="6000"/>
            </a:lvl4pPr>
            <a:lvl5pPr indent="-609600" lvl="4" marL="2286000">
              <a:spcBef>
                <a:spcPts val="8000"/>
              </a:spcBef>
              <a:spcAft>
                <a:spcPts val="0"/>
              </a:spcAft>
              <a:buSzPts val="6000"/>
              <a:buChar char="○"/>
              <a:defRPr sz="6000"/>
            </a:lvl5pPr>
            <a:lvl6pPr indent="-609600" lvl="5" marL="2743200">
              <a:spcBef>
                <a:spcPts val="8000"/>
              </a:spcBef>
              <a:spcAft>
                <a:spcPts val="0"/>
              </a:spcAft>
              <a:buSzPts val="6000"/>
              <a:buChar char="■"/>
              <a:defRPr sz="6000"/>
            </a:lvl6pPr>
            <a:lvl7pPr indent="-609600" lvl="6" marL="3200400">
              <a:spcBef>
                <a:spcPts val="8000"/>
              </a:spcBef>
              <a:spcAft>
                <a:spcPts val="0"/>
              </a:spcAft>
              <a:buSzPts val="6000"/>
              <a:buChar char="●"/>
              <a:defRPr sz="6000"/>
            </a:lvl7pPr>
            <a:lvl8pPr indent="-609600" lvl="7" marL="3657600">
              <a:spcBef>
                <a:spcPts val="8000"/>
              </a:spcBef>
              <a:spcAft>
                <a:spcPts val="0"/>
              </a:spcAft>
              <a:buSzPts val="6000"/>
              <a:buChar char="○"/>
              <a:defRPr sz="6000"/>
            </a:lvl8pPr>
            <a:lvl9pPr indent="-609600" lvl="8" marL="4114800">
              <a:spcBef>
                <a:spcPts val="8000"/>
              </a:spcBef>
              <a:spcAft>
                <a:spcPts val="8000"/>
              </a:spcAft>
              <a:buSzPts val="6000"/>
              <a:buChar char="■"/>
              <a:defRPr sz="6000"/>
            </a:lvl9pPr>
          </a:lstStyle>
          <a:p/>
        </p:txBody>
      </p:sp>
      <p:sp>
        <p:nvSpPr>
          <p:cNvPr id="31" name="Google Shape;31;p7"/>
          <p:cNvSpPr txBox="1"/>
          <p:nvPr>
            <p:ph idx="12" type="sldNum"/>
          </p:nvPr>
        </p:nvSpPr>
        <p:spPr>
          <a:xfrm>
            <a:off x="39659585" y="27448722"/>
            <a:ext cx="2568600" cy="2316600"/>
          </a:xfrm>
          <a:prstGeom prst="rect">
            <a:avLst/>
          </a:prstGeom>
        </p:spPr>
        <p:txBody>
          <a:bodyPr anchorCtr="0" anchor="ctr" bIns="455425" lIns="455425" spcFirstLastPara="1" rIns="455425" wrap="square" tIns="455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294861" y="2649682"/>
            <a:ext cx="29807700" cy="24079200"/>
          </a:xfrm>
          <a:prstGeom prst="rect">
            <a:avLst/>
          </a:prstGeom>
        </p:spPr>
        <p:txBody>
          <a:bodyPr anchorCtr="0" anchor="ctr" bIns="455425" lIns="455425" spcFirstLastPara="1" rIns="455425" wrap="square" tIns="455425"/>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p:txBody>
      </p:sp>
      <p:sp>
        <p:nvSpPr>
          <p:cNvPr id="34" name="Google Shape;34;p8"/>
          <p:cNvSpPr txBox="1"/>
          <p:nvPr>
            <p:ph idx="12" type="sldNum"/>
          </p:nvPr>
        </p:nvSpPr>
        <p:spPr>
          <a:xfrm>
            <a:off x="39659585" y="27448722"/>
            <a:ext cx="2568600" cy="2316600"/>
          </a:xfrm>
          <a:prstGeom prst="rect">
            <a:avLst/>
          </a:prstGeom>
        </p:spPr>
        <p:txBody>
          <a:bodyPr anchorCtr="0" anchor="ctr" bIns="455425" lIns="455425" spcFirstLastPara="1" rIns="455425" wrap="square" tIns="455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401538" y="-736"/>
            <a:ext cx="21401400" cy="30275700"/>
          </a:xfrm>
          <a:prstGeom prst="rect">
            <a:avLst/>
          </a:prstGeom>
          <a:solidFill>
            <a:schemeClr val="lt2"/>
          </a:solidFill>
          <a:ln>
            <a:noFill/>
          </a:ln>
        </p:spPr>
        <p:txBody>
          <a:bodyPr anchorCtr="0" anchor="ctr" bIns="455425" lIns="455425" spcFirstLastPara="1" rIns="455425" wrap="square" tIns="455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42806" y="7258740"/>
            <a:ext cx="18935700" cy="8725200"/>
          </a:xfrm>
          <a:prstGeom prst="rect">
            <a:avLst/>
          </a:prstGeom>
        </p:spPr>
        <p:txBody>
          <a:bodyPr anchorCtr="0" anchor="b" bIns="455425" lIns="455425" spcFirstLastPara="1" rIns="455425" wrap="square" tIns="455425"/>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p:txBody>
      </p:sp>
      <p:sp>
        <p:nvSpPr>
          <p:cNvPr id="38" name="Google Shape;38;p9"/>
          <p:cNvSpPr txBox="1"/>
          <p:nvPr>
            <p:ph idx="1" type="subTitle"/>
          </p:nvPr>
        </p:nvSpPr>
        <p:spPr>
          <a:xfrm>
            <a:off x="1242806" y="16499517"/>
            <a:ext cx="18935700" cy="7270200"/>
          </a:xfrm>
          <a:prstGeom prst="rect">
            <a:avLst/>
          </a:prstGeom>
        </p:spPr>
        <p:txBody>
          <a:bodyPr anchorCtr="0" anchor="t" bIns="455425" lIns="455425" spcFirstLastPara="1" rIns="455425" wrap="square" tIns="455425"/>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p:txBody>
      </p:sp>
      <p:sp>
        <p:nvSpPr>
          <p:cNvPr id="39" name="Google Shape;39;p9"/>
          <p:cNvSpPr txBox="1"/>
          <p:nvPr>
            <p:ph idx="2" type="body"/>
          </p:nvPr>
        </p:nvSpPr>
        <p:spPr>
          <a:xfrm>
            <a:off x="23121805" y="4262065"/>
            <a:ext cx="17961000" cy="21750300"/>
          </a:xfrm>
          <a:prstGeom prst="rect">
            <a:avLst/>
          </a:prstGeom>
        </p:spPr>
        <p:txBody>
          <a:bodyPr anchorCtr="0" anchor="ctr" bIns="455425" lIns="455425" spcFirstLastPara="1" rIns="455425" wrap="square" tIns="455425"/>
          <a:lstStyle>
            <a:lvl1pPr indent="-800100" lvl="0" marL="457200">
              <a:spcBef>
                <a:spcPts val="0"/>
              </a:spcBef>
              <a:spcAft>
                <a:spcPts val="0"/>
              </a:spcAft>
              <a:buSzPts val="9000"/>
              <a:buChar char="●"/>
              <a:defRPr/>
            </a:lvl1pPr>
            <a:lvl2pPr indent="-673100" lvl="1" marL="914400">
              <a:spcBef>
                <a:spcPts val="8000"/>
              </a:spcBef>
              <a:spcAft>
                <a:spcPts val="0"/>
              </a:spcAft>
              <a:buSzPts val="7000"/>
              <a:buChar char="○"/>
              <a:defRPr/>
            </a:lvl2pPr>
            <a:lvl3pPr indent="-673100" lvl="2" marL="1371600">
              <a:spcBef>
                <a:spcPts val="8000"/>
              </a:spcBef>
              <a:spcAft>
                <a:spcPts val="0"/>
              </a:spcAft>
              <a:buSzPts val="7000"/>
              <a:buChar char="■"/>
              <a:defRPr/>
            </a:lvl3pPr>
            <a:lvl4pPr indent="-673100" lvl="3" marL="1828800">
              <a:spcBef>
                <a:spcPts val="8000"/>
              </a:spcBef>
              <a:spcAft>
                <a:spcPts val="0"/>
              </a:spcAft>
              <a:buSzPts val="7000"/>
              <a:buChar char="●"/>
              <a:defRPr/>
            </a:lvl4pPr>
            <a:lvl5pPr indent="-673100" lvl="4" marL="2286000">
              <a:spcBef>
                <a:spcPts val="8000"/>
              </a:spcBef>
              <a:spcAft>
                <a:spcPts val="0"/>
              </a:spcAft>
              <a:buSzPts val="7000"/>
              <a:buChar char="○"/>
              <a:defRPr/>
            </a:lvl5pPr>
            <a:lvl6pPr indent="-673100" lvl="5" marL="2743200">
              <a:spcBef>
                <a:spcPts val="8000"/>
              </a:spcBef>
              <a:spcAft>
                <a:spcPts val="0"/>
              </a:spcAft>
              <a:buSzPts val="7000"/>
              <a:buChar char="■"/>
              <a:defRPr/>
            </a:lvl6pPr>
            <a:lvl7pPr indent="-673100" lvl="6" marL="3200400">
              <a:spcBef>
                <a:spcPts val="8000"/>
              </a:spcBef>
              <a:spcAft>
                <a:spcPts val="0"/>
              </a:spcAft>
              <a:buSzPts val="7000"/>
              <a:buChar char="●"/>
              <a:defRPr/>
            </a:lvl7pPr>
            <a:lvl8pPr indent="-673100" lvl="7" marL="3657600">
              <a:spcBef>
                <a:spcPts val="8000"/>
              </a:spcBef>
              <a:spcAft>
                <a:spcPts val="0"/>
              </a:spcAft>
              <a:buSzPts val="7000"/>
              <a:buChar char="○"/>
              <a:defRPr/>
            </a:lvl8pPr>
            <a:lvl9pPr indent="-673100" lvl="8" marL="4114800">
              <a:spcBef>
                <a:spcPts val="8000"/>
              </a:spcBef>
              <a:spcAft>
                <a:spcPts val="8000"/>
              </a:spcAft>
              <a:buSzPts val="7000"/>
              <a:buChar char="■"/>
              <a:defRPr/>
            </a:lvl9pPr>
          </a:lstStyle>
          <a:p/>
        </p:txBody>
      </p:sp>
      <p:sp>
        <p:nvSpPr>
          <p:cNvPr id="40" name="Google Shape;40;p9"/>
          <p:cNvSpPr txBox="1"/>
          <p:nvPr>
            <p:ph idx="12" type="sldNum"/>
          </p:nvPr>
        </p:nvSpPr>
        <p:spPr>
          <a:xfrm>
            <a:off x="39659585" y="27448722"/>
            <a:ext cx="2568600" cy="2316600"/>
          </a:xfrm>
          <a:prstGeom prst="rect">
            <a:avLst/>
          </a:prstGeom>
        </p:spPr>
        <p:txBody>
          <a:bodyPr anchorCtr="0" anchor="ctr" bIns="455425" lIns="455425" spcFirstLastPara="1" rIns="455425" wrap="square" tIns="455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59068" y="24902097"/>
            <a:ext cx="28080300" cy="3561600"/>
          </a:xfrm>
          <a:prstGeom prst="rect">
            <a:avLst/>
          </a:prstGeom>
        </p:spPr>
        <p:txBody>
          <a:bodyPr anchorCtr="0" anchor="ctr" bIns="455425" lIns="455425" spcFirstLastPara="1" rIns="455425" wrap="square" tIns="455425"/>
          <a:lstStyle>
            <a:lvl1pPr indent="-228600" lvl="0" marL="457200">
              <a:lnSpc>
                <a:spcPct val="100000"/>
              </a:lnSpc>
              <a:spcBef>
                <a:spcPts val="0"/>
              </a:spcBef>
              <a:spcAft>
                <a:spcPts val="0"/>
              </a:spcAft>
              <a:buSzPts val="9000"/>
              <a:buNone/>
              <a:defRPr/>
            </a:lvl1pPr>
          </a:lstStyle>
          <a:p/>
        </p:txBody>
      </p:sp>
      <p:sp>
        <p:nvSpPr>
          <p:cNvPr id="43" name="Google Shape;43;p10"/>
          <p:cNvSpPr txBox="1"/>
          <p:nvPr>
            <p:ph idx="12" type="sldNum"/>
          </p:nvPr>
        </p:nvSpPr>
        <p:spPr>
          <a:xfrm>
            <a:off x="39659585" y="27448722"/>
            <a:ext cx="2568600" cy="2316600"/>
          </a:xfrm>
          <a:prstGeom prst="rect">
            <a:avLst/>
          </a:prstGeom>
        </p:spPr>
        <p:txBody>
          <a:bodyPr anchorCtr="0" anchor="ctr" bIns="455425" lIns="455425" spcFirstLastPara="1" rIns="455425" wrap="square" tIns="455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59068" y="2619515"/>
            <a:ext cx="39885000" cy="3371100"/>
          </a:xfrm>
          <a:prstGeom prst="rect">
            <a:avLst/>
          </a:prstGeom>
          <a:noFill/>
          <a:ln>
            <a:noFill/>
          </a:ln>
        </p:spPr>
        <p:txBody>
          <a:bodyPr anchorCtr="0" anchor="t" bIns="455425" lIns="455425" spcFirstLastPara="1" rIns="455425" wrap="square" tIns="455425"/>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p:txBody>
      </p:sp>
      <p:sp>
        <p:nvSpPr>
          <p:cNvPr id="7" name="Google Shape;7;p1"/>
          <p:cNvSpPr txBox="1"/>
          <p:nvPr>
            <p:ph idx="1" type="body"/>
          </p:nvPr>
        </p:nvSpPr>
        <p:spPr>
          <a:xfrm>
            <a:off x="1459068" y="6783722"/>
            <a:ext cx="39885000" cy="20109600"/>
          </a:xfrm>
          <a:prstGeom prst="rect">
            <a:avLst/>
          </a:prstGeom>
          <a:noFill/>
          <a:ln>
            <a:noFill/>
          </a:ln>
        </p:spPr>
        <p:txBody>
          <a:bodyPr anchorCtr="0" anchor="t" bIns="455425" lIns="455425" spcFirstLastPara="1" rIns="455425" wrap="square" tIns="455425"/>
          <a:lstStyle>
            <a:lvl1pPr indent="-800100" lvl="0" marL="457200">
              <a:lnSpc>
                <a:spcPct val="115000"/>
              </a:lnSpc>
              <a:spcBef>
                <a:spcPts val="0"/>
              </a:spcBef>
              <a:spcAft>
                <a:spcPts val="0"/>
              </a:spcAft>
              <a:buClr>
                <a:schemeClr val="dk2"/>
              </a:buClr>
              <a:buSzPts val="9000"/>
              <a:buChar char="●"/>
              <a:defRPr sz="9000">
                <a:solidFill>
                  <a:schemeClr val="dk2"/>
                </a:solidFill>
              </a:defRPr>
            </a:lvl1pPr>
            <a:lvl2pPr indent="-673100" lvl="1" marL="914400">
              <a:lnSpc>
                <a:spcPct val="115000"/>
              </a:lnSpc>
              <a:spcBef>
                <a:spcPts val="8000"/>
              </a:spcBef>
              <a:spcAft>
                <a:spcPts val="0"/>
              </a:spcAft>
              <a:buClr>
                <a:schemeClr val="dk2"/>
              </a:buClr>
              <a:buSzPts val="7000"/>
              <a:buChar char="○"/>
              <a:defRPr sz="7000">
                <a:solidFill>
                  <a:schemeClr val="dk2"/>
                </a:solidFill>
              </a:defRPr>
            </a:lvl2pPr>
            <a:lvl3pPr indent="-673100" lvl="2" marL="1371600">
              <a:lnSpc>
                <a:spcPct val="115000"/>
              </a:lnSpc>
              <a:spcBef>
                <a:spcPts val="8000"/>
              </a:spcBef>
              <a:spcAft>
                <a:spcPts val="0"/>
              </a:spcAft>
              <a:buClr>
                <a:schemeClr val="dk2"/>
              </a:buClr>
              <a:buSzPts val="7000"/>
              <a:buChar char="■"/>
              <a:defRPr sz="7000">
                <a:solidFill>
                  <a:schemeClr val="dk2"/>
                </a:solidFill>
              </a:defRPr>
            </a:lvl3pPr>
            <a:lvl4pPr indent="-673100" lvl="3" marL="1828800">
              <a:lnSpc>
                <a:spcPct val="115000"/>
              </a:lnSpc>
              <a:spcBef>
                <a:spcPts val="8000"/>
              </a:spcBef>
              <a:spcAft>
                <a:spcPts val="0"/>
              </a:spcAft>
              <a:buClr>
                <a:schemeClr val="dk2"/>
              </a:buClr>
              <a:buSzPts val="7000"/>
              <a:buChar char="●"/>
              <a:defRPr sz="7000">
                <a:solidFill>
                  <a:schemeClr val="dk2"/>
                </a:solidFill>
              </a:defRPr>
            </a:lvl4pPr>
            <a:lvl5pPr indent="-673100" lvl="4" marL="2286000">
              <a:lnSpc>
                <a:spcPct val="115000"/>
              </a:lnSpc>
              <a:spcBef>
                <a:spcPts val="8000"/>
              </a:spcBef>
              <a:spcAft>
                <a:spcPts val="0"/>
              </a:spcAft>
              <a:buClr>
                <a:schemeClr val="dk2"/>
              </a:buClr>
              <a:buSzPts val="7000"/>
              <a:buChar char="○"/>
              <a:defRPr sz="7000">
                <a:solidFill>
                  <a:schemeClr val="dk2"/>
                </a:solidFill>
              </a:defRPr>
            </a:lvl5pPr>
            <a:lvl6pPr indent="-673100" lvl="5" marL="2743200">
              <a:lnSpc>
                <a:spcPct val="115000"/>
              </a:lnSpc>
              <a:spcBef>
                <a:spcPts val="8000"/>
              </a:spcBef>
              <a:spcAft>
                <a:spcPts val="0"/>
              </a:spcAft>
              <a:buClr>
                <a:schemeClr val="dk2"/>
              </a:buClr>
              <a:buSzPts val="7000"/>
              <a:buChar char="■"/>
              <a:defRPr sz="7000">
                <a:solidFill>
                  <a:schemeClr val="dk2"/>
                </a:solidFill>
              </a:defRPr>
            </a:lvl6pPr>
            <a:lvl7pPr indent="-673100" lvl="6" marL="3200400">
              <a:lnSpc>
                <a:spcPct val="115000"/>
              </a:lnSpc>
              <a:spcBef>
                <a:spcPts val="8000"/>
              </a:spcBef>
              <a:spcAft>
                <a:spcPts val="0"/>
              </a:spcAft>
              <a:buClr>
                <a:schemeClr val="dk2"/>
              </a:buClr>
              <a:buSzPts val="7000"/>
              <a:buChar char="●"/>
              <a:defRPr sz="7000">
                <a:solidFill>
                  <a:schemeClr val="dk2"/>
                </a:solidFill>
              </a:defRPr>
            </a:lvl7pPr>
            <a:lvl8pPr indent="-673100" lvl="7" marL="3657600">
              <a:lnSpc>
                <a:spcPct val="115000"/>
              </a:lnSpc>
              <a:spcBef>
                <a:spcPts val="8000"/>
              </a:spcBef>
              <a:spcAft>
                <a:spcPts val="0"/>
              </a:spcAft>
              <a:buClr>
                <a:schemeClr val="dk2"/>
              </a:buClr>
              <a:buSzPts val="7000"/>
              <a:buChar char="○"/>
              <a:defRPr sz="7000">
                <a:solidFill>
                  <a:schemeClr val="dk2"/>
                </a:solidFill>
              </a:defRPr>
            </a:lvl8pPr>
            <a:lvl9pPr indent="-673100" lvl="8" marL="4114800">
              <a:lnSpc>
                <a:spcPct val="115000"/>
              </a:lnSpc>
              <a:spcBef>
                <a:spcPts val="8000"/>
              </a:spcBef>
              <a:spcAft>
                <a:spcPts val="8000"/>
              </a:spcAft>
              <a:buClr>
                <a:schemeClr val="dk2"/>
              </a:buClr>
              <a:buSzPts val="7000"/>
              <a:buChar char="■"/>
              <a:defRPr sz="7000">
                <a:solidFill>
                  <a:schemeClr val="dk2"/>
                </a:solidFill>
              </a:defRPr>
            </a:lvl9pPr>
          </a:lstStyle>
          <a:p/>
        </p:txBody>
      </p:sp>
      <p:sp>
        <p:nvSpPr>
          <p:cNvPr id="8" name="Google Shape;8;p1"/>
          <p:cNvSpPr txBox="1"/>
          <p:nvPr>
            <p:ph idx="12" type="sldNum"/>
          </p:nvPr>
        </p:nvSpPr>
        <p:spPr>
          <a:xfrm>
            <a:off x="39659585" y="27448722"/>
            <a:ext cx="2568600" cy="2316600"/>
          </a:xfrm>
          <a:prstGeom prst="rect">
            <a:avLst/>
          </a:prstGeom>
          <a:noFill/>
          <a:ln>
            <a:noFill/>
          </a:ln>
        </p:spPr>
        <p:txBody>
          <a:bodyPr anchorCtr="0" anchor="ctr" bIns="455425" lIns="455425" spcFirstLastPara="1" rIns="455425" wrap="square" tIns="455425">
            <a:no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EF0F8"/>
        </a:solidFill>
      </p:bgPr>
    </p:bg>
    <p:spTree>
      <p:nvGrpSpPr>
        <p:cNvPr id="50" name="Shape 50"/>
        <p:cNvGrpSpPr/>
        <p:nvPr/>
      </p:nvGrpSpPr>
      <p:grpSpPr>
        <a:xfrm>
          <a:off x="0" y="0"/>
          <a:ext cx="0" cy="0"/>
          <a:chOff x="0" y="0"/>
          <a:chExt cx="0" cy="0"/>
        </a:xfrm>
      </p:grpSpPr>
      <p:sp>
        <p:nvSpPr>
          <p:cNvPr id="51" name="Google Shape;51;p13"/>
          <p:cNvSpPr txBox="1"/>
          <p:nvPr/>
        </p:nvSpPr>
        <p:spPr>
          <a:xfrm>
            <a:off x="0" y="0"/>
            <a:ext cx="42803100" cy="3741900"/>
          </a:xfrm>
          <a:prstGeom prst="rect">
            <a:avLst/>
          </a:prstGeom>
          <a:solidFill>
            <a:schemeClr val="dk1"/>
          </a:solidFill>
          <a:ln>
            <a:noFill/>
          </a:ln>
        </p:spPr>
        <p:txBody>
          <a:bodyPr anchorCtr="0" anchor="ctr" bIns="54925" lIns="109975" spcFirstLastPara="1" rIns="109975" wrap="square" tIns="54925">
            <a:noAutofit/>
          </a:bodyPr>
          <a:lstStyle/>
          <a:p>
            <a:pPr indent="0" lvl="0" marL="0" marR="0" rtl="0" algn="l">
              <a:lnSpc>
                <a:spcPct val="100000"/>
              </a:lnSpc>
              <a:spcBef>
                <a:spcPts val="0"/>
              </a:spcBef>
              <a:spcAft>
                <a:spcPts val="0"/>
              </a:spcAft>
              <a:buNone/>
            </a:pPr>
            <a:r>
              <a:t/>
            </a:r>
            <a:endParaRPr b="0" i="0" sz="3000" u="none">
              <a:solidFill>
                <a:schemeClr val="dk1"/>
              </a:solidFill>
              <a:latin typeface="Arial Narrow"/>
              <a:ea typeface="Arial Narrow"/>
              <a:cs typeface="Arial Narrow"/>
              <a:sym typeface="Arial Narrow"/>
            </a:endParaRPr>
          </a:p>
        </p:txBody>
      </p:sp>
      <p:sp>
        <p:nvSpPr>
          <p:cNvPr id="52" name="Google Shape;52;p13"/>
          <p:cNvSpPr txBox="1"/>
          <p:nvPr/>
        </p:nvSpPr>
        <p:spPr>
          <a:xfrm>
            <a:off x="911229" y="4415102"/>
            <a:ext cx="13179300" cy="2519700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54925" lIns="109975" spcFirstLastPara="1" rIns="109975" wrap="square" tIns="54925">
            <a:noAutofit/>
          </a:bodyPr>
          <a:lstStyle/>
          <a:p>
            <a:pPr indent="0" lvl="0" marL="0" marR="0" rtl="0" algn="l">
              <a:lnSpc>
                <a:spcPct val="100000"/>
              </a:lnSpc>
              <a:spcBef>
                <a:spcPts val="0"/>
              </a:spcBef>
              <a:spcAft>
                <a:spcPts val="0"/>
              </a:spcAft>
              <a:buNone/>
            </a:pPr>
            <a:r>
              <a:t/>
            </a:r>
            <a:endParaRPr b="0" i="0" sz="3000" u="none">
              <a:solidFill>
                <a:schemeClr val="dk1"/>
              </a:solidFill>
              <a:latin typeface="Arial Narrow"/>
              <a:ea typeface="Arial Narrow"/>
              <a:cs typeface="Arial Narrow"/>
              <a:sym typeface="Arial Narrow"/>
            </a:endParaRPr>
          </a:p>
        </p:txBody>
      </p:sp>
      <p:sp>
        <p:nvSpPr>
          <p:cNvPr id="53" name="Google Shape;53;p13"/>
          <p:cNvSpPr txBox="1"/>
          <p:nvPr>
            <p:ph type="title"/>
          </p:nvPr>
        </p:nvSpPr>
        <p:spPr>
          <a:xfrm>
            <a:off x="935917" y="1171147"/>
            <a:ext cx="40886100" cy="2025300"/>
          </a:xfrm>
          <a:prstGeom prst="rect">
            <a:avLst/>
          </a:prstGeom>
          <a:noFill/>
          <a:ln>
            <a:noFill/>
          </a:ln>
        </p:spPr>
        <p:txBody>
          <a:bodyPr anchorCtr="0" anchor="ctr" bIns="44950" lIns="90050" spcFirstLastPara="1" rIns="90050" wrap="square" tIns="44950"/>
          <a:lstStyle>
            <a:lvl1pPr lvl="0" marR="0" rtl="0" algn="ctr">
              <a:spcBef>
                <a:spcPts val="0"/>
              </a:spcBef>
              <a:spcAft>
                <a:spcPts val="0"/>
              </a:spcAft>
              <a:buSzPts val="1500"/>
              <a:buNone/>
              <a:defRPr b="0" i="0" sz="8500" u="none" cap="none" strike="noStrike">
                <a:solidFill>
                  <a:srgbClr val="FFFFFF"/>
                </a:solidFill>
                <a:latin typeface="Arial Black"/>
                <a:ea typeface="Arial Black"/>
                <a:cs typeface="Arial Black"/>
                <a:sym typeface="Arial Black"/>
              </a:defRPr>
            </a:lvl1pPr>
            <a:lvl2pPr lvl="1" marR="0" rtl="0" algn="ctr">
              <a:spcBef>
                <a:spcPts val="0"/>
              </a:spcBef>
              <a:spcAft>
                <a:spcPts val="0"/>
              </a:spcAft>
              <a:buSzPts val="1500"/>
              <a:buNone/>
              <a:defRPr b="0" i="0" sz="8500" u="none" cap="none" strike="noStrike">
                <a:solidFill>
                  <a:srgbClr val="FFFFFF"/>
                </a:solidFill>
                <a:latin typeface="Arial Black"/>
                <a:ea typeface="Arial Black"/>
                <a:cs typeface="Arial Black"/>
                <a:sym typeface="Arial Black"/>
              </a:defRPr>
            </a:lvl2pPr>
            <a:lvl3pPr lvl="2" marR="0" rtl="0" algn="ctr">
              <a:spcBef>
                <a:spcPts val="0"/>
              </a:spcBef>
              <a:spcAft>
                <a:spcPts val="0"/>
              </a:spcAft>
              <a:buSzPts val="1500"/>
              <a:buNone/>
              <a:defRPr b="0" i="0" sz="8500" u="none" cap="none" strike="noStrike">
                <a:solidFill>
                  <a:srgbClr val="FFFFFF"/>
                </a:solidFill>
                <a:latin typeface="Arial Black"/>
                <a:ea typeface="Arial Black"/>
                <a:cs typeface="Arial Black"/>
                <a:sym typeface="Arial Black"/>
              </a:defRPr>
            </a:lvl3pPr>
            <a:lvl4pPr lvl="3" marR="0" rtl="0" algn="ctr">
              <a:spcBef>
                <a:spcPts val="0"/>
              </a:spcBef>
              <a:spcAft>
                <a:spcPts val="0"/>
              </a:spcAft>
              <a:buSzPts val="1500"/>
              <a:buNone/>
              <a:defRPr b="0" i="0" sz="8500" u="none" cap="none" strike="noStrike">
                <a:solidFill>
                  <a:srgbClr val="FFFFFF"/>
                </a:solidFill>
                <a:latin typeface="Arial Black"/>
                <a:ea typeface="Arial Black"/>
                <a:cs typeface="Arial Black"/>
                <a:sym typeface="Arial Black"/>
              </a:defRPr>
            </a:lvl4pPr>
            <a:lvl5pPr lvl="4" marR="0" rtl="0" algn="ctr">
              <a:spcBef>
                <a:spcPts val="0"/>
              </a:spcBef>
              <a:spcAft>
                <a:spcPts val="0"/>
              </a:spcAft>
              <a:buSzPts val="1500"/>
              <a:buNone/>
              <a:defRPr b="0" i="0" sz="8500" u="none" cap="none" strike="noStrike">
                <a:solidFill>
                  <a:srgbClr val="FFFFFF"/>
                </a:solidFill>
                <a:latin typeface="Arial Black"/>
                <a:ea typeface="Arial Black"/>
                <a:cs typeface="Arial Black"/>
                <a:sym typeface="Arial Black"/>
              </a:defRPr>
            </a:lvl5pPr>
            <a:lvl6pPr lvl="5" marR="0" rtl="0" algn="ctr">
              <a:spcBef>
                <a:spcPts val="0"/>
              </a:spcBef>
              <a:spcAft>
                <a:spcPts val="0"/>
              </a:spcAft>
              <a:buSzPts val="1500"/>
              <a:buNone/>
              <a:defRPr b="0" i="0" sz="8500" u="none" cap="none" strike="noStrike">
                <a:solidFill>
                  <a:schemeClr val="dk2"/>
                </a:solidFill>
                <a:latin typeface="Arial Black"/>
                <a:ea typeface="Arial Black"/>
                <a:cs typeface="Arial Black"/>
                <a:sym typeface="Arial Black"/>
              </a:defRPr>
            </a:lvl6pPr>
            <a:lvl7pPr lvl="6" marR="0" rtl="0" algn="ctr">
              <a:spcBef>
                <a:spcPts val="0"/>
              </a:spcBef>
              <a:spcAft>
                <a:spcPts val="0"/>
              </a:spcAft>
              <a:buSzPts val="1500"/>
              <a:buNone/>
              <a:defRPr b="0" i="0" sz="8500" u="none" cap="none" strike="noStrike">
                <a:solidFill>
                  <a:schemeClr val="dk2"/>
                </a:solidFill>
                <a:latin typeface="Arial Black"/>
                <a:ea typeface="Arial Black"/>
                <a:cs typeface="Arial Black"/>
                <a:sym typeface="Arial Black"/>
              </a:defRPr>
            </a:lvl7pPr>
            <a:lvl8pPr lvl="7" marR="0" rtl="0" algn="ctr">
              <a:spcBef>
                <a:spcPts val="0"/>
              </a:spcBef>
              <a:spcAft>
                <a:spcPts val="0"/>
              </a:spcAft>
              <a:buSzPts val="1500"/>
              <a:buNone/>
              <a:defRPr b="0" i="0" sz="8500" u="none" cap="none" strike="noStrike">
                <a:solidFill>
                  <a:schemeClr val="dk2"/>
                </a:solidFill>
                <a:latin typeface="Arial Black"/>
                <a:ea typeface="Arial Black"/>
                <a:cs typeface="Arial Black"/>
                <a:sym typeface="Arial Black"/>
              </a:defRPr>
            </a:lvl8pPr>
            <a:lvl9pPr lvl="8" marR="0" rtl="0" algn="ctr">
              <a:spcBef>
                <a:spcPts val="0"/>
              </a:spcBef>
              <a:spcAft>
                <a:spcPts val="0"/>
              </a:spcAft>
              <a:buSzPts val="1500"/>
              <a:buNone/>
              <a:defRPr b="0" i="0" sz="8500" u="none" cap="none" strike="noStrike">
                <a:solidFill>
                  <a:schemeClr val="dk2"/>
                </a:solidFill>
                <a:latin typeface="Arial Black"/>
                <a:ea typeface="Arial Black"/>
                <a:cs typeface="Arial Black"/>
                <a:sym typeface="Arial Black"/>
              </a:defRPr>
            </a:lvl9pPr>
          </a:lstStyle>
          <a:p/>
        </p:txBody>
      </p:sp>
      <p:sp>
        <p:nvSpPr>
          <p:cNvPr id="54" name="Google Shape;54;p13"/>
          <p:cNvSpPr txBox="1"/>
          <p:nvPr>
            <p:ph idx="1" type="body"/>
          </p:nvPr>
        </p:nvSpPr>
        <p:spPr>
          <a:xfrm>
            <a:off x="935917" y="4416224"/>
            <a:ext cx="13153800" cy="25202400"/>
          </a:xfrm>
          <a:prstGeom prst="rect">
            <a:avLst/>
          </a:prstGeom>
          <a:noFill/>
          <a:ln>
            <a:noFill/>
          </a:ln>
        </p:spPr>
        <p:txBody>
          <a:bodyPr anchorCtr="0" anchor="t" bIns="450200" lIns="450200" spcFirstLastPara="1" rIns="450200" wrap="square" tIns="450200"/>
          <a:lstStyle>
            <a:lvl1pPr indent="-419100" lvl="0" marL="457200" marR="0" rtl="0" algn="l">
              <a:spcBef>
                <a:spcPts val="500"/>
              </a:spcBef>
              <a:spcAft>
                <a:spcPts val="0"/>
              </a:spcAft>
              <a:buClr>
                <a:schemeClr val="dk2"/>
              </a:buClr>
              <a:buSzPts val="3000"/>
              <a:buFont typeface="Arial"/>
              <a:buChar char="•"/>
              <a:defRPr b="0" i="0" sz="3000" u="none" cap="none" strike="noStrike">
                <a:solidFill>
                  <a:schemeClr val="dk2"/>
                </a:solidFill>
                <a:latin typeface="Arial"/>
                <a:ea typeface="Arial"/>
                <a:cs typeface="Arial"/>
                <a:sym typeface="Arial"/>
              </a:defRPr>
            </a:lvl1pPr>
            <a:lvl2pPr indent="-419100" lvl="1" marL="914400" marR="0" rtl="0" algn="l">
              <a:spcBef>
                <a:spcPts val="500"/>
              </a:spcBef>
              <a:spcAft>
                <a:spcPts val="0"/>
              </a:spcAft>
              <a:buClr>
                <a:schemeClr val="dk2"/>
              </a:buClr>
              <a:buSzPts val="3000"/>
              <a:buFont typeface="Arial"/>
              <a:buChar char="–"/>
              <a:defRPr b="0" i="0" sz="3000" u="none" cap="none" strike="noStrike">
                <a:solidFill>
                  <a:schemeClr val="dk2"/>
                </a:solidFill>
                <a:latin typeface="Arial"/>
                <a:ea typeface="Arial"/>
                <a:cs typeface="Arial"/>
                <a:sym typeface="Arial"/>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3pPr>
            <a:lvl4pPr indent="-355600" lvl="3" marL="1828800" marR="0" rtl="0" algn="l">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5" name="Google Shape;55;p13"/>
          <p:cNvSpPr txBox="1"/>
          <p:nvPr/>
        </p:nvSpPr>
        <p:spPr>
          <a:xfrm>
            <a:off x="0" y="0"/>
            <a:ext cx="42803100" cy="30275700"/>
          </a:xfrm>
          <a:prstGeom prst="rect">
            <a:avLst/>
          </a:prstGeom>
          <a:noFill/>
          <a:ln>
            <a:noFill/>
          </a:ln>
        </p:spPr>
        <p:txBody>
          <a:bodyPr anchorCtr="0" anchor="ctr" bIns="54925" lIns="109975" spcFirstLastPara="1" rIns="109975" wrap="square" tIns="54925">
            <a:noAutofit/>
          </a:bodyPr>
          <a:lstStyle/>
          <a:p>
            <a:pPr indent="0" lvl="0" marL="0" marR="0" rtl="0" algn="l">
              <a:lnSpc>
                <a:spcPct val="100000"/>
              </a:lnSpc>
              <a:spcBef>
                <a:spcPts val="0"/>
              </a:spcBef>
              <a:spcAft>
                <a:spcPts val="0"/>
              </a:spcAft>
              <a:buNone/>
            </a:pPr>
            <a:r>
              <a:t/>
            </a:r>
            <a:endParaRPr b="0" i="0" sz="3000" u="none">
              <a:solidFill>
                <a:schemeClr val="dk1"/>
              </a:solidFill>
              <a:latin typeface="Arial Narrow"/>
              <a:ea typeface="Arial Narrow"/>
              <a:cs typeface="Arial Narrow"/>
              <a:sym typeface="Arial Narrow"/>
            </a:endParaRPr>
          </a:p>
        </p:txBody>
      </p:sp>
      <p:sp>
        <p:nvSpPr>
          <p:cNvPr id="56" name="Google Shape;56;p13"/>
          <p:cNvSpPr txBox="1"/>
          <p:nvPr/>
        </p:nvSpPr>
        <p:spPr>
          <a:xfrm>
            <a:off x="28643127" y="4415102"/>
            <a:ext cx="13179300" cy="251970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54925" lIns="109975" spcFirstLastPara="1" rIns="109975" wrap="square" tIns="54925">
            <a:noAutofit/>
          </a:bodyPr>
          <a:lstStyle/>
          <a:p>
            <a:pPr indent="0" lvl="0" marL="0" marR="0" rtl="0" algn="l">
              <a:lnSpc>
                <a:spcPct val="100000"/>
              </a:lnSpc>
              <a:spcBef>
                <a:spcPts val="0"/>
              </a:spcBef>
              <a:spcAft>
                <a:spcPts val="0"/>
              </a:spcAft>
              <a:buNone/>
            </a:pPr>
            <a:r>
              <a:t/>
            </a:r>
            <a:endParaRPr b="0" i="0" sz="3000" u="none">
              <a:solidFill>
                <a:schemeClr val="dk1"/>
              </a:solidFill>
              <a:latin typeface="Arial Narrow"/>
              <a:ea typeface="Arial Narrow"/>
              <a:cs typeface="Arial Narrow"/>
              <a:sym typeface="Arial Narrow"/>
            </a:endParaRPr>
          </a:p>
        </p:txBody>
      </p:sp>
      <p:sp>
        <p:nvSpPr>
          <p:cNvPr id="57" name="Google Shape;57;p13"/>
          <p:cNvSpPr txBox="1"/>
          <p:nvPr/>
        </p:nvSpPr>
        <p:spPr>
          <a:xfrm>
            <a:off x="14777178" y="4415102"/>
            <a:ext cx="13176300" cy="251970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54925" lIns="109975" spcFirstLastPara="1" rIns="109975" wrap="square" tIns="54925">
            <a:noAutofit/>
          </a:bodyPr>
          <a:lstStyle/>
          <a:p>
            <a:pPr indent="0" lvl="0" marL="0" marR="0" rtl="0" algn="l">
              <a:lnSpc>
                <a:spcPct val="100000"/>
              </a:lnSpc>
              <a:spcBef>
                <a:spcPts val="0"/>
              </a:spcBef>
              <a:spcAft>
                <a:spcPts val="0"/>
              </a:spcAft>
              <a:buNone/>
            </a:pPr>
            <a:r>
              <a:t/>
            </a:r>
            <a:endParaRPr b="0" i="0" sz="3000" u="none">
              <a:solidFill>
                <a:schemeClr val="dk1"/>
              </a:solidFill>
              <a:latin typeface="Arial Narrow"/>
              <a:ea typeface="Arial Narrow"/>
              <a:cs typeface="Arial Narrow"/>
              <a:sym typeface="Arial Narrow"/>
            </a:endParaRPr>
          </a:p>
        </p:txBody>
      </p:sp>
      <p:sp>
        <p:nvSpPr>
          <p:cNvPr id="58" name="Google Shape;58;p13"/>
          <p:cNvSpPr txBox="1"/>
          <p:nvPr/>
        </p:nvSpPr>
        <p:spPr>
          <a:xfrm>
            <a:off x="792275" y="29880536"/>
            <a:ext cx="4677600" cy="116400"/>
          </a:xfrm>
          <a:prstGeom prst="rect">
            <a:avLst/>
          </a:prstGeom>
          <a:noFill/>
          <a:ln>
            <a:noFill/>
          </a:ln>
        </p:spPr>
        <p:txBody>
          <a:bodyPr anchorCtr="0" anchor="t" bIns="44950" lIns="90050" spcFirstLastPara="1" rIns="90050" wrap="square" tIns="44950">
            <a:noAutofit/>
          </a:bodyPr>
          <a:lstStyle/>
          <a:p>
            <a:pPr indent="0" lvl="0" marL="0" marR="0" rtl="0" algn="l">
              <a:lnSpc>
                <a:spcPct val="65000"/>
              </a:lnSpc>
              <a:spcBef>
                <a:spcPts val="0"/>
              </a:spcBef>
              <a:spcAft>
                <a:spcPts val="0"/>
              </a:spcAft>
              <a:buClr>
                <a:schemeClr val="dk1"/>
              </a:buClr>
              <a:buSzPts val="1000"/>
              <a:buFont typeface="Arial"/>
              <a:buNone/>
            </a:pPr>
            <a:r>
              <a:rPr b="1" i="0" lang="en" sz="1000" u="none">
                <a:solidFill>
                  <a:schemeClr val="dk1"/>
                </a:solidFill>
                <a:latin typeface="Arial"/>
                <a:ea typeface="Arial"/>
                <a:cs typeface="Arial"/>
                <a:sym typeface="Arial"/>
              </a:rPr>
              <a:t>www.meteconferences.org</a:t>
            </a:r>
            <a:endParaRPr sz="1500"/>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2.png"/><Relationship Id="rId13" Type="http://schemas.openxmlformats.org/officeDocument/2006/relationships/image" Target="../media/image8.png"/><Relationship Id="rId12"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arxiv.org/abs/1703.05868" TargetMode="External"/><Relationship Id="rId4" Type="http://schemas.openxmlformats.org/officeDocument/2006/relationships/hyperlink" Target="https://ieeexplore.ieee.org/document/7440510/metrics" TargetMode="External"/><Relationship Id="rId9" Type="http://schemas.openxmlformats.org/officeDocument/2006/relationships/image" Target="../media/image1.png"/><Relationship Id="rId15" Type="http://schemas.openxmlformats.org/officeDocument/2006/relationships/image" Target="../media/image10.png"/><Relationship Id="rId14" Type="http://schemas.openxmlformats.org/officeDocument/2006/relationships/image" Target="../media/image11.png"/><Relationship Id="rId17" Type="http://schemas.openxmlformats.org/officeDocument/2006/relationships/image" Target="../media/image5.png"/><Relationship Id="rId16" Type="http://schemas.openxmlformats.org/officeDocument/2006/relationships/image" Target="../media/image9.png"/><Relationship Id="rId5" Type="http://schemas.openxmlformats.org/officeDocument/2006/relationships/hyperlink" Target="https://www.scirp.org/journal/PaperInformation.aspx?PaperID=78431" TargetMode="External"/><Relationship Id="rId19" Type="http://schemas.openxmlformats.org/officeDocument/2006/relationships/image" Target="../media/image6.png"/><Relationship Id="rId6" Type="http://schemas.openxmlformats.org/officeDocument/2006/relationships/hyperlink" Target="https://www.citycam-cmu.com/" TargetMode="External"/><Relationship Id="rId18" Type="http://schemas.openxmlformats.org/officeDocument/2006/relationships/image" Target="../media/image7.png"/><Relationship Id="rId7" Type="http://schemas.openxmlformats.org/officeDocument/2006/relationships/hyperlink" Target="https://dl.acm.org/citation.cfm?id=1865995" TargetMode="External"/><Relationship Id="rId8" Type="http://schemas.openxmlformats.org/officeDocument/2006/relationships/hyperlink" Target="https://deeplearn.org/arxiv/12232/fcn-rlstm:-deep-spatio-temporal-neural-networks-for-vehicle-counting-in-city-camera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5"/>
          <p:cNvSpPr txBox="1"/>
          <p:nvPr/>
        </p:nvSpPr>
        <p:spPr>
          <a:xfrm>
            <a:off x="675566" y="926363"/>
            <a:ext cx="41302200" cy="2438700"/>
          </a:xfrm>
          <a:prstGeom prst="rect">
            <a:avLst/>
          </a:prstGeom>
          <a:noFill/>
          <a:ln>
            <a:noFill/>
          </a:ln>
        </p:spPr>
        <p:txBody>
          <a:bodyPr anchorCtr="0" anchor="t" bIns="44950" lIns="90050" spcFirstLastPara="1" rIns="90050" wrap="square" tIns="44950">
            <a:noAutofit/>
          </a:bodyPr>
          <a:lstStyle/>
          <a:p>
            <a:pPr indent="0" lvl="0" marL="0" marR="0" rtl="0" algn="ctr">
              <a:lnSpc>
                <a:spcPct val="100000"/>
              </a:lnSpc>
              <a:spcBef>
                <a:spcPts val="0"/>
              </a:spcBef>
              <a:spcAft>
                <a:spcPts val="0"/>
              </a:spcAft>
              <a:buClr>
                <a:schemeClr val="lt1"/>
              </a:buClr>
              <a:buSzPts val="5000"/>
              <a:buFont typeface="Arial"/>
              <a:buNone/>
            </a:pPr>
            <a:r>
              <a:t/>
            </a:r>
            <a:endParaRPr sz="1500"/>
          </a:p>
        </p:txBody>
      </p:sp>
      <p:sp>
        <p:nvSpPr>
          <p:cNvPr id="101" name="Google Shape;101;p25"/>
          <p:cNvSpPr txBox="1"/>
          <p:nvPr/>
        </p:nvSpPr>
        <p:spPr>
          <a:xfrm>
            <a:off x="913475" y="4419605"/>
            <a:ext cx="13179300" cy="817500"/>
          </a:xfrm>
          <a:prstGeom prst="rect">
            <a:avLst/>
          </a:prstGeom>
          <a:solidFill>
            <a:schemeClr val="dk1"/>
          </a:solidFill>
          <a:ln>
            <a:noFill/>
          </a:ln>
        </p:spPr>
        <p:txBody>
          <a:bodyPr anchorCtr="0" anchor="t" bIns="44950" lIns="90050" spcFirstLastPara="1" rIns="90050" wrap="square" tIns="44950">
            <a:noAutofit/>
          </a:bodyPr>
          <a:lstStyle/>
          <a:p>
            <a:pPr indent="0" lvl="0" marL="0" marR="0" rtl="0" algn="ctr">
              <a:lnSpc>
                <a:spcPct val="100000"/>
              </a:lnSpc>
              <a:spcBef>
                <a:spcPts val="0"/>
              </a:spcBef>
              <a:spcAft>
                <a:spcPts val="0"/>
              </a:spcAft>
              <a:buClr>
                <a:schemeClr val="lt1"/>
              </a:buClr>
              <a:buSzPts val="4500"/>
              <a:buFont typeface="Arial Narrow"/>
              <a:buNone/>
            </a:pPr>
            <a:r>
              <a:rPr b="1" lang="en" sz="4500">
                <a:solidFill>
                  <a:schemeClr val="lt1"/>
                </a:solidFill>
                <a:latin typeface="Arial Narrow"/>
                <a:ea typeface="Arial Narrow"/>
                <a:cs typeface="Arial Narrow"/>
                <a:sym typeface="Arial Narrow"/>
              </a:rPr>
              <a:t>Project Title &amp; Motivation</a:t>
            </a:r>
            <a:endParaRPr sz="1500"/>
          </a:p>
        </p:txBody>
      </p:sp>
      <p:sp>
        <p:nvSpPr>
          <p:cNvPr id="102" name="Google Shape;102;p25"/>
          <p:cNvSpPr txBox="1"/>
          <p:nvPr/>
        </p:nvSpPr>
        <p:spPr>
          <a:xfrm>
            <a:off x="920225" y="4887825"/>
            <a:ext cx="13172100" cy="7301100"/>
          </a:xfrm>
          <a:prstGeom prst="rect">
            <a:avLst/>
          </a:prstGeom>
          <a:noFill/>
          <a:ln>
            <a:noFill/>
          </a:ln>
        </p:spPr>
        <p:txBody>
          <a:bodyPr anchorCtr="0" anchor="t" bIns="450925" lIns="450925" spcFirstLastPara="1" rIns="450925" wrap="square" tIns="450925">
            <a:noAutofit/>
          </a:bodyPr>
          <a:lstStyle/>
          <a:p>
            <a:pPr indent="0" lvl="0" marL="0" marR="0" rtl="0" algn="l">
              <a:lnSpc>
                <a:spcPct val="100000"/>
              </a:lnSpc>
              <a:spcBef>
                <a:spcPts val="0"/>
              </a:spcBef>
              <a:spcAft>
                <a:spcPts val="0"/>
              </a:spcAft>
              <a:buClr>
                <a:schemeClr val="dk2"/>
              </a:buClr>
              <a:buSzPts val="3000"/>
              <a:buFont typeface="Arial Narrow"/>
              <a:buNone/>
            </a:pPr>
            <a:r>
              <a:rPr lang="en" sz="4000">
                <a:solidFill>
                  <a:schemeClr val="dk2"/>
                </a:solidFill>
                <a:latin typeface="Arial Narrow"/>
                <a:ea typeface="Arial Narrow"/>
                <a:cs typeface="Arial Narrow"/>
                <a:sym typeface="Arial Narrow"/>
              </a:rPr>
              <a:t>In a city like Delhi where the increase in the number of vehicles on the road is never ending, it is required to intelligently control Traffic Signals to avoid unnecessary traffic jams or give priority to the sides having emergency vehicles. Even in the presence of Traffic police some of the road junctions in peak hours become very chaotic and are tough to manage. In such cases sometimes one notices the policeman guiding the traffic and giving priority to the side with high traffic. This is where computer vision can help in understanding traffic density which in turn will help in creating an automated system for monitoring traffic at a signal and regulating the signals accordingly.</a:t>
            </a:r>
            <a:endParaRPr sz="4000"/>
          </a:p>
          <a:p>
            <a:pPr indent="0" lvl="0" marL="0" marR="0" rtl="0" algn="l">
              <a:lnSpc>
                <a:spcPct val="100000"/>
              </a:lnSpc>
              <a:spcBef>
                <a:spcPts val="0"/>
              </a:spcBef>
              <a:spcAft>
                <a:spcPts val="0"/>
              </a:spcAft>
              <a:buClr>
                <a:schemeClr val="dk1"/>
              </a:buClr>
              <a:buSzPts val="3000"/>
              <a:buFont typeface="Arial Narrow"/>
              <a:buNone/>
            </a:pPr>
            <a:r>
              <a:t/>
            </a:r>
            <a:endParaRPr b="0" i="0" sz="4000" u="none">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2"/>
              </a:buClr>
              <a:buSzPts val="3000"/>
              <a:buFont typeface="Arial Narrow"/>
              <a:buNone/>
            </a:pPr>
            <a:br>
              <a:rPr b="0" i="0" lang="en" sz="4000" u="none">
                <a:solidFill>
                  <a:schemeClr val="dk2"/>
                </a:solidFill>
                <a:latin typeface="Arial Narrow"/>
                <a:ea typeface="Arial Narrow"/>
                <a:cs typeface="Arial Narrow"/>
                <a:sym typeface="Arial Narrow"/>
              </a:rPr>
            </a:br>
            <a:endParaRPr sz="4000"/>
          </a:p>
        </p:txBody>
      </p:sp>
      <p:sp>
        <p:nvSpPr>
          <p:cNvPr id="103" name="Google Shape;103;p25"/>
          <p:cNvSpPr txBox="1"/>
          <p:nvPr/>
        </p:nvSpPr>
        <p:spPr>
          <a:xfrm>
            <a:off x="916625" y="12616508"/>
            <a:ext cx="13179300" cy="858000"/>
          </a:xfrm>
          <a:prstGeom prst="rect">
            <a:avLst/>
          </a:prstGeom>
          <a:solidFill>
            <a:schemeClr val="dk1"/>
          </a:solidFill>
          <a:ln>
            <a:noFill/>
          </a:ln>
        </p:spPr>
        <p:txBody>
          <a:bodyPr anchorCtr="0" anchor="t" bIns="44950" lIns="90050" spcFirstLastPara="1" rIns="90050" wrap="square" tIns="44950">
            <a:noAutofit/>
          </a:bodyPr>
          <a:lstStyle/>
          <a:p>
            <a:pPr indent="0" lvl="0" marL="0" marR="0" rtl="0" algn="ctr">
              <a:lnSpc>
                <a:spcPct val="100000"/>
              </a:lnSpc>
              <a:spcBef>
                <a:spcPts val="0"/>
              </a:spcBef>
              <a:spcAft>
                <a:spcPts val="0"/>
              </a:spcAft>
              <a:buClr>
                <a:schemeClr val="lt1"/>
              </a:buClr>
              <a:buSzPts val="4500"/>
              <a:buFont typeface="Arial Narrow"/>
              <a:buNone/>
            </a:pPr>
            <a:r>
              <a:rPr b="1" lang="en" sz="4500">
                <a:solidFill>
                  <a:schemeClr val="lt1"/>
                </a:solidFill>
                <a:latin typeface="Arial Narrow"/>
                <a:ea typeface="Arial Narrow"/>
                <a:cs typeface="Arial Narrow"/>
                <a:sym typeface="Arial Narrow"/>
              </a:rPr>
              <a:t>Problem Statement</a:t>
            </a:r>
            <a:endParaRPr sz="1500"/>
          </a:p>
        </p:txBody>
      </p:sp>
      <p:sp>
        <p:nvSpPr>
          <p:cNvPr id="104" name="Google Shape;104;p25"/>
          <p:cNvSpPr txBox="1"/>
          <p:nvPr/>
        </p:nvSpPr>
        <p:spPr>
          <a:xfrm>
            <a:off x="921425" y="21588124"/>
            <a:ext cx="13169700" cy="817500"/>
          </a:xfrm>
          <a:prstGeom prst="rect">
            <a:avLst/>
          </a:prstGeom>
          <a:solidFill>
            <a:schemeClr val="dk1"/>
          </a:solidFill>
          <a:ln>
            <a:noFill/>
          </a:ln>
        </p:spPr>
        <p:txBody>
          <a:bodyPr anchorCtr="0" anchor="t" bIns="44950" lIns="90050" spcFirstLastPara="1" rIns="90050" wrap="square" tIns="44950">
            <a:noAutofit/>
          </a:bodyPr>
          <a:lstStyle/>
          <a:p>
            <a:pPr indent="0" lvl="0" marL="0" marR="0" rtl="0" algn="ctr">
              <a:lnSpc>
                <a:spcPct val="100000"/>
              </a:lnSpc>
              <a:spcBef>
                <a:spcPts val="0"/>
              </a:spcBef>
              <a:spcAft>
                <a:spcPts val="0"/>
              </a:spcAft>
              <a:buClr>
                <a:srgbClr val="F8F8F8"/>
              </a:buClr>
              <a:buSzPts val="4500"/>
              <a:buFont typeface="Arial Narrow"/>
              <a:buNone/>
            </a:pPr>
            <a:r>
              <a:rPr b="1" lang="en" sz="4500">
                <a:solidFill>
                  <a:srgbClr val="F8F8F8"/>
                </a:solidFill>
                <a:latin typeface="Arial Narrow"/>
                <a:ea typeface="Arial Narrow"/>
                <a:cs typeface="Arial Narrow"/>
                <a:sym typeface="Arial Narrow"/>
              </a:rPr>
              <a:t>Literature Review</a:t>
            </a:r>
            <a:endParaRPr sz="1500"/>
          </a:p>
        </p:txBody>
      </p:sp>
      <p:sp>
        <p:nvSpPr>
          <p:cNvPr id="105" name="Google Shape;105;p25"/>
          <p:cNvSpPr txBox="1"/>
          <p:nvPr/>
        </p:nvSpPr>
        <p:spPr>
          <a:xfrm>
            <a:off x="921425" y="22005275"/>
            <a:ext cx="13169700" cy="6256500"/>
          </a:xfrm>
          <a:prstGeom prst="rect">
            <a:avLst/>
          </a:prstGeom>
          <a:noFill/>
          <a:ln>
            <a:noFill/>
          </a:ln>
        </p:spPr>
        <p:txBody>
          <a:bodyPr anchorCtr="0" anchor="t" bIns="450925" lIns="450925" spcFirstLastPara="1" rIns="450925" wrap="square" tIns="450925">
            <a:noAutofit/>
          </a:bodyPr>
          <a:lstStyle/>
          <a:p>
            <a:pPr indent="0" lvl="0" marL="0" marR="0" rtl="0" algn="l">
              <a:lnSpc>
                <a:spcPct val="100000"/>
              </a:lnSpc>
              <a:spcBef>
                <a:spcPts val="0"/>
              </a:spcBef>
              <a:spcAft>
                <a:spcPts val="0"/>
              </a:spcAft>
              <a:buClr>
                <a:schemeClr val="dk2"/>
              </a:buClr>
              <a:buSzPts val="3000"/>
              <a:buFont typeface="Arial Narrow"/>
              <a:buNone/>
            </a:pPr>
            <a:r>
              <a:rPr lang="en" sz="3600">
                <a:solidFill>
                  <a:schemeClr val="dk2"/>
                </a:solidFill>
                <a:latin typeface="Arial Narrow"/>
                <a:ea typeface="Arial Narrow"/>
                <a:cs typeface="Arial Narrow"/>
                <a:sym typeface="Arial Narrow"/>
              </a:rPr>
              <a:t>Various methods have been developed for the problem of traffic density estimation. These methods range from detection based methods, motion based methods, holistic approaches and deep learning based methods. We have chosen the state of the art paper which takes into account the drawbacks of previously existing methods. We can also use upcoming methods like dictionary learning and convolutional sparse coding apart from the commonly used learning algorithms like CNN.Broadly the following approaches were used-</a:t>
            </a:r>
            <a:endParaRPr sz="3600">
              <a:solidFill>
                <a:schemeClr val="dk2"/>
              </a:solidFill>
              <a:latin typeface="Arial Narrow"/>
              <a:ea typeface="Arial Narrow"/>
              <a:cs typeface="Arial Narrow"/>
              <a:sym typeface="Arial Narrow"/>
            </a:endParaRPr>
          </a:p>
          <a:p>
            <a:pPr indent="-457200" lvl="0" marL="457200" marR="0" rtl="0" algn="l">
              <a:lnSpc>
                <a:spcPct val="100000"/>
              </a:lnSpc>
              <a:spcBef>
                <a:spcPts val="0"/>
              </a:spcBef>
              <a:spcAft>
                <a:spcPts val="0"/>
              </a:spcAft>
              <a:buClr>
                <a:schemeClr val="dk2"/>
              </a:buClr>
              <a:buSzPts val="3600"/>
              <a:buFont typeface="Arial Narrow"/>
              <a:buChar char="●"/>
            </a:pPr>
            <a:r>
              <a:rPr lang="en" sz="3600">
                <a:solidFill>
                  <a:schemeClr val="dk2"/>
                </a:solidFill>
                <a:latin typeface="Arial Narrow"/>
                <a:ea typeface="Arial Narrow"/>
                <a:cs typeface="Arial Narrow"/>
                <a:sym typeface="Arial Narrow"/>
              </a:rPr>
              <a:t>Image processing based approaches(Background subtraction,Image Morphology,Edge Detection)</a:t>
            </a:r>
            <a:endParaRPr sz="3600">
              <a:solidFill>
                <a:schemeClr val="dk2"/>
              </a:solidFill>
              <a:latin typeface="Arial Narrow"/>
              <a:ea typeface="Arial Narrow"/>
              <a:cs typeface="Arial Narrow"/>
              <a:sym typeface="Arial Narrow"/>
            </a:endParaRPr>
          </a:p>
          <a:p>
            <a:pPr indent="-457200" lvl="0" marL="457200" marR="0" rtl="0" algn="l">
              <a:lnSpc>
                <a:spcPct val="100000"/>
              </a:lnSpc>
              <a:spcBef>
                <a:spcPts val="0"/>
              </a:spcBef>
              <a:spcAft>
                <a:spcPts val="0"/>
              </a:spcAft>
              <a:buClr>
                <a:schemeClr val="dk2"/>
              </a:buClr>
              <a:buSzPts val="3600"/>
              <a:buFont typeface="Arial Narrow"/>
              <a:buChar char="●"/>
            </a:pPr>
            <a:r>
              <a:rPr lang="en" sz="3600">
                <a:solidFill>
                  <a:schemeClr val="dk2"/>
                </a:solidFill>
                <a:latin typeface="Arial Narrow"/>
                <a:ea typeface="Arial Narrow"/>
                <a:cs typeface="Arial Narrow"/>
                <a:sym typeface="Arial Narrow"/>
              </a:rPr>
              <a:t>Sparse representation based approaches(CSC)</a:t>
            </a:r>
            <a:endParaRPr sz="3600">
              <a:solidFill>
                <a:schemeClr val="dk2"/>
              </a:solidFill>
              <a:latin typeface="Arial Narrow"/>
              <a:ea typeface="Arial Narrow"/>
              <a:cs typeface="Arial Narrow"/>
              <a:sym typeface="Arial Narrow"/>
            </a:endParaRPr>
          </a:p>
          <a:p>
            <a:pPr indent="-457200" lvl="0" marL="457200" marR="0" rtl="0" algn="l">
              <a:lnSpc>
                <a:spcPct val="100000"/>
              </a:lnSpc>
              <a:spcBef>
                <a:spcPts val="0"/>
              </a:spcBef>
              <a:spcAft>
                <a:spcPts val="0"/>
              </a:spcAft>
              <a:buClr>
                <a:schemeClr val="dk2"/>
              </a:buClr>
              <a:buSzPts val="3600"/>
              <a:buFont typeface="Arial Narrow"/>
              <a:buChar char="●"/>
            </a:pPr>
            <a:r>
              <a:rPr lang="en" sz="3600">
                <a:solidFill>
                  <a:schemeClr val="dk2"/>
                </a:solidFill>
                <a:latin typeface="Arial Narrow"/>
                <a:ea typeface="Arial Narrow"/>
                <a:cs typeface="Arial Narrow"/>
                <a:sym typeface="Arial Narrow"/>
              </a:rPr>
              <a:t>Deep Learning based approaches (CNN,RCNN,FCN)</a:t>
            </a:r>
            <a:endParaRPr sz="3600">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2"/>
              </a:buClr>
              <a:buSzPts val="3000"/>
              <a:buFont typeface="Arial Narrow"/>
              <a:buNone/>
            </a:pPr>
            <a:r>
              <a:t/>
            </a:r>
            <a:endParaRPr sz="3600">
              <a:solidFill>
                <a:schemeClr val="dk2"/>
              </a:solidFill>
              <a:latin typeface="Arial Narrow"/>
              <a:ea typeface="Arial Narrow"/>
              <a:cs typeface="Arial Narrow"/>
              <a:sym typeface="Arial Narrow"/>
            </a:endParaRPr>
          </a:p>
        </p:txBody>
      </p:sp>
      <p:sp>
        <p:nvSpPr>
          <p:cNvPr id="106" name="Google Shape;106;p25"/>
          <p:cNvSpPr txBox="1"/>
          <p:nvPr/>
        </p:nvSpPr>
        <p:spPr>
          <a:xfrm>
            <a:off x="14779425" y="4419605"/>
            <a:ext cx="13176300" cy="817500"/>
          </a:xfrm>
          <a:prstGeom prst="rect">
            <a:avLst/>
          </a:prstGeom>
          <a:solidFill>
            <a:schemeClr val="dk1"/>
          </a:solidFill>
          <a:ln>
            <a:noFill/>
          </a:ln>
        </p:spPr>
        <p:txBody>
          <a:bodyPr anchorCtr="0" anchor="t" bIns="44950" lIns="90050" spcFirstLastPara="1" rIns="90050" wrap="square" tIns="44950">
            <a:noAutofit/>
          </a:bodyPr>
          <a:lstStyle/>
          <a:p>
            <a:pPr indent="0" lvl="0" marL="0" marR="0" rtl="0" algn="ctr">
              <a:lnSpc>
                <a:spcPct val="100000"/>
              </a:lnSpc>
              <a:spcBef>
                <a:spcPts val="0"/>
              </a:spcBef>
              <a:spcAft>
                <a:spcPts val="0"/>
              </a:spcAft>
              <a:buClr>
                <a:schemeClr val="lt1"/>
              </a:buClr>
              <a:buSzPts val="4500"/>
              <a:buFont typeface="Arial Narrow"/>
              <a:buNone/>
            </a:pPr>
            <a:r>
              <a:rPr b="1" lang="en" sz="4500">
                <a:solidFill>
                  <a:schemeClr val="lt1"/>
                </a:solidFill>
                <a:latin typeface="Arial Narrow"/>
                <a:ea typeface="Arial Narrow"/>
                <a:cs typeface="Arial Narrow"/>
                <a:sym typeface="Arial Narrow"/>
              </a:rPr>
              <a:t>Dataset Description</a:t>
            </a:r>
            <a:endParaRPr sz="1500"/>
          </a:p>
        </p:txBody>
      </p:sp>
      <p:sp>
        <p:nvSpPr>
          <p:cNvPr id="107" name="Google Shape;107;p25"/>
          <p:cNvSpPr txBox="1"/>
          <p:nvPr/>
        </p:nvSpPr>
        <p:spPr>
          <a:xfrm>
            <a:off x="14779450" y="4887825"/>
            <a:ext cx="13176300" cy="4002900"/>
          </a:xfrm>
          <a:prstGeom prst="rect">
            <a:avLst/>
          </a:prstGeom>
          <a:noFill/>
          <a:ln>
            <a:noFill/>
          </a:ln>
        </p:spPr>
        <p:txBody>
          <a:bodyPr anchorCtr="0" anchor="t" bIns="450925" lIns="450925" spcFirstLastPara="1" rIns="450925" wrap="square" tIns="450925">
            <a:noAutofit/>
          </a:bodyPr>
          <a:lstStyle/>
          <a:p>
            <a:pPr indent="0" lvl="0" marL="0" marR="0" rtl="0" algn="l">
              <a:lnSpc>
                <a:spcPct val="100000"/>
              </a:lnSpc>
              <a:spcBef>
                <a:spcPts val="0"/>
              </a:spcBef>
              <a:spcAft>
                <a:spcPts val="0"/>
              </a:spcAft>
              <a:buClr>
                <a:schemeClr val="dk2"/>
              </a:buClr>
              <a:buSzPts val="3000"/>
              <a:buFont typeface="Arial Narrow"/>
              <a:buNone/>
            </a:pPr>
            <a:r>
              <a:rPr lang="en" sz="3600">
                <a:solidFill>
                  <a:schemeClr val="dk2"/>
                </a:solidFill>
                <a:latin typeface="Arial Narrow"/>
                <a:ea typeface="Arial Narrow"/>
                <a:cs typeface="Arial Narrow"/>
                <a:sym typeface="Arial Narrow"/>
              </a:rPr>
              <a:t>We used the CityCam dataset [4] prepared by a CMU team which got introduced in the CVPR 2017 IEEE CVPR conference [1]. The dataset</a:t>
            </a:r>
            <a:endParaRPr sz="3600">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2"/>
              </a:buClr>
              <a:buSzPts val="3000"/>
              <a:buFont typeface="Arial Narrow"/>
              <a:buNone/>
            </a:pPr>
            <a:r>
              <a:rPr lang="en" sz="3600">
                <a:solidFill>
                  <a:schemeClr val="dk2"/>
                </a:solidFill>
                <a:latin typeface="Arial Narrow"/>
                <a:ea typeface="Arial Narrow"/>
                <a:cs typeface="Arial Narrow"/>
                <a:sym typeface="Arial Narrow"/>
              </a:rPr>
              <a:t>contains frames taken from 212 traffic cameras installed across Manhattan. The camera’s have a frame rate of 1 frame/sec and resolution 352x240.Information of the weather, bounding boxes, types of vehicles, vehicle density is annotated.</a:t>
            </a:r>
            <a:endParaRPr sz="3600"/>
          </a:p>
        </p:txBody>
      </p:sp>
      <p:sp>
        <p:nvSpPr>
          <p:cNvPr id="108" name="Google Shape;108;p25"/>
          <p:cNvSpPr txBox="1"/>
          <p:nvPr/>
        </p:nvSpPr>
        <p:spPr>
          <a:xfrm>
            <a:off x="14848038" y="13246905"/>
            <a:ext cx="13176300" cy="858000"/>
          </a:xfrm>
          <a:prstGeom prst="rect">
            <a:avLst/>
          </a:prstGeom>
          <a:solidFill>
            <a:schemeClr val="dk1"/>
          </a:solidFill>
          <a:ln>
            <a:noFill/>
          </a:ln>
        </p:spPr>
        <p:txBody>
          <a:bodyPr anchorCtr="0" anchor="t" bIns="44950" lIns="90050" spcFirstLastPara="1" rIns="90050" wrap="square" tIns="44950">
            <a:noAutofit/>
          </a:bodyPr>
          <a:lstStyle/>
          <a:p>
            <a:pPr indent="0" lvl="0" marL="0" marR="0" rtl="0" algn="ctr">
              <a:lnSpc>
                <a:spcPct val="100000"/>
              </a:lnSpc>
              <a:spcBef>
                <a:spcPts val="0"/>
              </a:spcBef>
              <a:spcAft>
                <a:spcPts val="0"/>
              </a:spcAft>
              <a:buClr>
                <a:schemeClr val="lt1"/>
              </a:buClr>
              <a:buSzPts val="4500"/>
              <a:buFont typeface="Arial Narrow"/>
              <a:buNone/>
            </a:pPr>
            <a:r>
              <a:rPr b="1" lang="en" sz="4500">
                <a:solidFill>
                  <a:schemeClr val="lt1"/>
                </a:solidFill>
                <a:latin typeface="Arial Narrow"/>
                <a:ea typeface="Arial Narrow"/>
                <a:cs typeface="Arial Narrow"/>
                <a:sym typeface="Arial Narrow"/>
              </a:rPr>
              <a:t>Existing baseline for problem/dataset</a:t>
            </a:r>
            <a:endParaRPr sz="1500"/>
          </a:p>
        </p:txBody>
      </p:sp>
      <p:sp>
        <p:nvSpPr>
          <p:cNvPr id="109" name="Google Shape;109;p25"/>
          <p:cNvSpPr txBox="1"/>
          <p:nvPr/>
        </p:nvSpPr>
        <p:spPr>
          <a:xfrm>
            <a:off x="14848034" y="13622090"/>
            <a:ext cx="13176300" cy="2518200"/>
          </a:xfrm>
          <a:prstGeom prst="rect">
            <a:avLst/>
          </a:prstGeom>
          <a:noFill/>
          <a:ln>
            <a:noFill/>
          </a:ln>
        </p:spPr>
        <p:txBody>
          <a:bodyPr anchorCtr="0" anchor="t" bIns="450925" lIns="450925" spcFirstLastPara="1" rIns="450925" wrap="square" tIns="450925">
            <a:noAutofit/>
          </a:bodyPr>
          <a:lstStyle/>
          <a:p>
            <a:pPr indent="0" lvl="0" marL="0" marR="0" rtl="0" algn="l">
              <a:lnSpc>
                <a:spcPct val="100000"/>
              </a:lnSpc>
              <a:spcBef>
                <a:spcPts val="0"/>
              </a:spcBef>
              <a:spcAft>
                <a:spcPts val="0"/>
              </a:spcAft>
              <a:buClr>
                <a:schemeClr val="dk2"/>
              </a:buClr>
              <a:buSzPts val="3000"/>
              <a:buFont typeface="Arial Narrow"/>
              <a:buNone/>
            </a:pPr>
            <a:r>
              <a:rPr lang="en" sz="3000">
                <a:solidFill>
                  <a:schemeClr val="dk2"/>
                </a:solidFill>
                <a:latin typeface="Arial Narrow"/>
                <a:ea typeface="Arial Narrow"/>
                <a:cs typeface="Arial Narrow"/>
                <a:sym typeface="Arial Narrow"/>
              </a:rPr>
              <a:t>The base paper[2] has reported an accuracy of 96%. The method used to calculate accuracy was number of vehicles detected divided by the total number of vehicles. This metric may not be a suitable indicator of performance hence we consider the deep learning paper[5] which reports performance with a mean absolute error of 2.1 between the bounding boxes.</a:t>
            </a:r>
            <a:endParaRPr sz="1500"/>
          </a:p>
        </p:txBody>
      </p:sp>
      <p:sp>
        <p:nvSpPr>
          <p:cNvPr id="110" name="Google Shape;110;p25"/>
          <p:cNvSpPr txBox="1"/>
          <p:nvPr/>
        </p:nvSpPr>
        <p:spPr>
          <a:xfrm>
            <a:off x="14779413" y="16598395"/>
            <a:ext cx="13176300" cy="817500"/>
          </a:xfrm>
          <a:prstGeom prst="rect">
            <a:avLst/>
          </a:prstGeom>
          <a:solidFill>
            <a:schemeClr val="dk1"/>
          </a:solidFill>
          <a:ln>
            <a:noFill/>
          </a:ln>
        </p:spPr>
        <p:txBody>
          <a:bodyPr anchorCtr="0" anchor="t" bIns="44950" lIns="90050" spcFirstLastPara="1" rIns="90050" wrap="square" tIns="44950">
            <a:noAutofit/>
          </a:bodyPr>
          <a:lstStyle/>
          <a:p>
            <a:pPr indent="0" lvl="0" marL="0" marR="0" rtl="0" algn="ctr">
              <a:lnSpc>
                <a:spcPct val="100000"/>
              </a:lnSpc>
              <a:spcBef>
                <a:spcPts val="0"/>
              </a:spcBef>
              <a:spcAft>
                <a:spcPts val="0"/>
              </a:spcAft>
              <a:buClr>
                <a:schemeClr val="lt1"/>
              </a:buClr>
              <a:buSzPts val="4500"/>
              <a:buFont typeface="Arial Narrow"/>
              <a:buNone/>
            </a:pPr>
            <a:r>
              <a:rPr b="1" lang="en" sz="4500">
                <a:solidFill>
                  <a:schemeClr val="lt1"/>
                </a:solidFill>
                <a:latin typeface="Arial Narrow"/>
                <a:ea typeface="Arial Narrow"/>
                <a:cs typeface="Arial Narrow"/>
                <a:sym typeface="Arial Narrow"/>
              </a:rPr>
              <a:t>Proposed Algorithm/Results Obtained</a:t>
            </a:r>
            <a:endParaRPr sz="1500"/>
          </a:p>
        </p:txBody>
      </p:sp>
      <p:sp>
        <p:nvSpPr>
          <p:cNvPr id="111" name="Google Shape;111;p25"/>
          <p:cNvSpPr txBox="1"/>
          <p:nvPr/>
        </p:nvSpPr>
        <p:spPr>
          <a:xfrm>
            <a:off x="28634150" y="4419609"/>
            <a:ext cx="13176300" cy="858000"/>
          </a:xfrm>
          <a:prstGeom prst="rect">
            <a:avLst/>
          </a:prstGeom>
          <a:solidFill>
            <a:schemeClr val="dk1"/>
          </a:solidFill>
          <a:ln>
            <a:noFill/>
          </a:ln>
        </p:spPr>
        <p:txBody>
          <a:bodyPr anchorCtr="0" anchor="t" bIns="44950" lIns="90050" spcFirstLastPara="1" rIns="90050" wrap="square" tIns="44950">
            <a:noAutofit/>
          </a:bodyPr>
          <a:lstStyle/>
          <a:p>
            <a:pPr indent="0" lvl="0" marL="0" marR="0" rtl="0" algn="ctr">
              <a:lnSpc>
                <a:spcPct val="100000"/>
              </a:lnSpc>
              <a:spcBef>
                <a:spcPts val="0"/>
              </a:spcBef>
              <a:spcAft>
                <a:spcPts val="0"/>
              </a:spcAft>
              <a:buClr>
                <a:schemeClr val="lt1"/>
              </a:buClr>
              <a:buSzPts val="4500"/>
              <a:buFont typeface="Arial Narrow"/>
              <a:buNone/>
            </a:pPr>
            <a:r>
              <a:rPr b="1" lang="en" sz="4500">
                <a:solidFill>
                  <a:schemeClr val="lt1"/>
                </a:solidFill>
                <a:latin typeface="Arial Narrow"/>
                <a:ea typeface="Arial Narrow"/>
                <a:cs typeface="Arial Narrow"/>
                <a:sym typeface="Arial Narrow"/>
              </a:rPr>
              <a:t>Interpretation of Results</a:t>
            </a:r>
            <a:endParaRPr sz="1500"/>
          </a:p>
        </p:txBody>
      </p:sp>
      <p:sp>
        <p:nvSpPr>
          <p:cNvPr id="112" name="Google Shape;112;p25"/>
          <p:cNvSpPr txBox="1"/>
          <p:nvPr/>
        </p:nvSpPr>
        <p:spPr>
          <a:xfrm>
            <a:off x="28642425" y="5046625"/>
            <a:ext cx="13176300" cy="3069600"/>
          </a:xfrm>
          <a:prstGeom prst="rect">
            <a:avLst/>
          </a:prstGeom>
          <a:noFill/>
          <a:ln>
            <a:noFill/>
          </a:ln>
        </p:spPr>
        <p:txBody>
          <a:bodyPr anchorCtr="0" anchor="t" bIns="450925" lIns="450925" spcFirstLastPara="1" rIns="450925" wrap="square" tIns="450925">
            <a:noAutofit/>
          </a:bodyPr>
          <a:lstStyle/>
          <a:p>
            <a:pPr indent="0" lvl="0" marL="0" marR="0" rtl="0" algn="l">
              <a:lnSpc>
                <a:spcPct val="100000"/>
              </a:lnSpc>
              <a:spcBef>
                <a:spcPts val="0"/>
              </a:spcBef>
              <a:spcAft>
                <a:spcPts val="0"/>
              </a:spcAft>
              <a:buClr>
                <a:schemeClr val="dk2"/>
              </a:buClr>
              <a:buSzPts val="3000"/>
              <a:buFont typeface="Arial Narrow"/>
              <a:buNone/>
            </a:pPr>
            <a:r>
              <a:rPr lang="en" sz="3600">
                <a:solidFill>
                  <a:schemeClr val="dk2"/>
                </a:solidFill>
                <a:latin typeface="Arial Narrow"/>
                <a:ea typeface="Arial Narrow"/>
                <a:cs typeface="Arial Narrow"/>
                <a:sym typeface="Arial Narrow"/>
              </a:rPr>
              <a:t>The morphological approach was unable to beat the fast RCNN method even with limited training(around 1000 iteration) in terms of the number of false negatives. The accuracy was more in the deep learning approach as compared to the morphological approach. Increasing the the number of training iterations also significantly improved the performance.</a:t>
            </a:r>
            <a:endParaRPr sz="3600">
              <a:solidFill>
                <a:schemeClr val="dk2"/>
              </a:solidFill>
              <a:latin typeface="Arial Narrow"/>
              <a:ea typeface="Arial Narrow"/>
              <a:cs typeface="Arial Narrow"/>
              <a:sym typeface="Arial Narrow"/>
            </a:endParaRPr>
          </a:p>
        </p:txBody>
      </p:sp>
      <p:sp>
        <p:nvSpPr>
          <p:cNvPr id="113" name="Google Shape;113;p25"/>
          <p:cNvSpPr txBox="1"/>
          <p:nvPr/>
        </p:nvSpPr>
        <p:spPr>
          <a:xfrm>
            <a:off x="14894384" y="16957941"/>
            <a:ext cx="13167900" cy="1384500"/>
          </a:xfrm>
          <a:prstGeom prst="rect">
            <a:avLst/>
          </a:prstGeom>
          <a:noFill/>
          <a:ln>
            <a:noFill/>
          </a:ln>
        </p:spPr>
        <p:txBody>
          <a:bodyPr anchorCtr="0" anchor="t" bIns="450925" lIns="450925" spcFirstLastPara="1" rIns="450925" wrap="square" tIns="450925">
            <a:noAutofit/>
          </a:bodyPr>
          <a:lstStyle/>
          <a:p>
            <a:pPr indent="0" lvl="0" marL="0" marR="0" rtl="0" algn="ctr">
              <a:lnSpc>
                <a:spcPct val="100000"/>
              </a:lnSpc>
              <a:spcBef>
                <a:spcPts val="0"/>
              </a:spcBef>
              <a:spcAft>
                <a:spcPts val="0"/>
              </a:spcAft>
              <a:buClr>
                <a:schemeClr val="dk2"/>
              </a:buClr>
              <a:buSzPts val="3000"/>
              <a:buFont typeface="Arial Narrow"/>
              <a:buNone/>
            </a:pPr>
            <a:r>
              <a:rPr lang="en" sz="3000">
                <a:solidFill>
                  <a:schemeClr val="dk2"/>
                </a:solidFill>
                <a:latin typeface="Arial Narrow"/>
                <a:ea typeface="Arial Narrow"/>
                <a:cs typeface="Arial Narrow"/>
                <a:sym typeface="Arial Narrow"/>
              </a:rPr>
              <a:t>Method1: Morphological approach</a:t>
            </a:r>
            <a:endParaRPr sz="1500"/>
          </a:p>
        </p:txBody>
      </p:sp>
      <p:sp>
        <p:nvSpPr>
          <p:cNvPr id="114" name="Google Shape;114;p25"/>
          <p:cNvSpPr txBox="1"/>
          <p:nvPr/>
        </p:nvSpPr>
        <p:spPr>
          <a:xfrm>
            <a:off x="28642375" y="15769738"/>
            <a:ext cx="13176300" cy="858000"/>
          </a:xfrm>
          <a:prstGeom prst="rect">
            <a:avLst/>
          </a:prstGeom>
          <a:solidFill>
            <a:schemeClr val="dk1"/>
          </a:solidFill>
          <a:ln>
            <a:noFill/>
          </a:ln>
        </p:spPr>
        <p:txBody>
          <a:bodyPr anchorCtr="0" anchor="t" bIns="44950" lIns="90050" spcFirstLastPara="1" rIns="90050" wrap="square" tIns="44950">
            <a:noAutofit/>
          </a:bodyPr>
          <a:lstStyle/>
          <a:p>
            <a:pPr indent="0" lvl="0" marL="0" marR="0" rtl="0" algn="ctr">
              <a:lnSpc>
                <a:spcPct val="100000"/>
              </a:lnSpc>
              <a:spcBef>
                <a:spcPts val="0"/>
              </a:spcBef>
              <a:spcAft>
                <a:spcPts val="0"/>
              </a:spcAft>
              <a:buClr>
                <a:schemeClr val="lt1"/>
              </a:buClr>
              <a:buSzPts val="4500"/>
              <a:buFont typeface="Arial Narrow"/>
              <a:buNone/>
            </a:pPr>
            <a:r>
              <a:rPr b="1" i="0" lang="en" sz="4500" u="none">
                <a:solidFill>
                  <a:schemeClr val="lt1"/>
                </a:solidFill>
                <a:latin typeface="Arial Narrow"/>
                <a:ea typeface="Arial Narrow"/>
                <a:cs typeface="Arial Narrow"/>
                <a:sym typeface="Arial Narrow"/>
              </a:rPr>
              <a:t>Conclusion</a:t>
            </a:r>
            <a:endParaRPr sz="1500"/>
          </a:p>
        </p:txBody>
      </p:sp>
      <p:sp>
        <p:nvSpPr>
          <p:cNvPr id="115" name="Google Shape;115;p25"/>
          <p:cNvSpPr txBox="1"/>
          <p:nvPr/>
        </p:nvSpPr>
        <p:spPr>
          <a:xfrm>
            <a:off x="28461275" y="23527720"/>
            <a:ext cx="13176300" cy="858000"/>
          </a:xfrm>
          <a:prstGeom prst="rect">
            <a:avLst/>
          </a:prstGeom>
          <a:solidFill>
            <a:schemeClr val="dk1"/>
          </a:solidFill>
          <a:ln>
            <a:noFill/>
          </a:ln>
        </p:spPr>
        <p:txBody>
          <a:bodyPr anchorCtr="0" anchor="t" bIns="44950" lIns="90050" spcFirstLastPara="1" rIns="90050" wrap="square" tIns="44950">
            <a:noAutofit/>
          </a:bodyPr>
          <a:lstStyle/>
          <a:p>
            <a:pPr indent="0" lvl="0" marL="0" marR="0" rtl="0" algn="ctr">
              <a:lnSpc>
                <a:spcPct val="100000"/>
              </a:lnSpc>
              <a:spcBef>
                <a:spcPts val="0"/>
              </a:spcBef>
              <a:spcAft>
                <a:spcPts val="0"/>
              </a:spcAft>
              <a:buClr>
                <a:schemeClr val="lt1"/>
              </a:buClr>
              <a:buSzPts val="4500"/>
              <a:buFont typeface="Arial Narrow"/>
              <a:buNone/>
            </a:pPr>
            <a:r>
              <a:rPr b="1" lang="en" sz="4500">
                <a:solidFill>
                  <a:schemeClr val="lt1"/>
                </a:solidFill>
                <a:latin typeface="Arial Narrow"/>
                <a:ea typeface="Arial Narrow"/>
                <a:cs typeface="Arial Narrow"/>
                <a:sym typeface="Arial Narrow"/>
              </a:rPr>
              <a:t>References</a:t>
            </a:r>
            <a:endParaRPr sz="1500"/>
          </a:p>
        </p:txBody>
      </p:sp>
      <p:sp>
        <p:nvSpPr>
          <p:cNvPr id="116" name="Google Shape;116;p25"/>
          <p:cNvSpPr txBox="1"/>
          <p:nvPr/>
        </p:nvSpPr>
        <p:spPr>
          <a:xfrm>
            <a:off x="28667750" y="16336550"/>
            <a:ext cx="13109100" cy="7191300"/>
          </a:xfrm>
          <a:prstGeom prst="rect">
            <a:avLst/>
          </a:prstGeom>
          <a:noFill/>
          <a:ln>
            <a:noFill/>
          </a:ln>
        </p:spPr>
        <p:txBody>
          <a:bodyPr anchorCtr="0" anchor="t" bIns="450925" lIns="450925" spcFirstLastPara="1" rIns="450925" wrap="square" tIns="450925">
            <a:noAutofit/>
          </a:bodyPr>
          <a:lstStyle/>
          <a:p>
            <a:pPr indent="0" lvl="0" marL="0" marR="0" rtl="0" algn="l">
              <a:lnSpc>
                <a:spcPct val="100000"/>
              </a:lnSpc>
              <a:spcBef>
                <a:spcPts val="0"/>
              </a:spcBef>
              <a:spcAft>
                <a:spcPts val="0"/>
              </a:spcAft>
              <a:buClr>
                <a:schemeClr val="dk2"/>
              </a:buClr>
              <a:buSzPts val="1100"/>
              <a:buFont typeface="Arial"/>
              <a:buNone/>
            </a:pPr>
            <a:r>
              <a:rPr lang="en" sz="4000">
                <a:solidFill>
                  <a:schemeClr val="dk2"/>
                </a:solidFill>
                <a:latin typeface="Arial Narrow"/>
                <a:ea typeface="Arial Narrow"/>
                <a:cs typeface="Arial Narrow"/>
                <a:sym typeface="Arial Narrow"/>
              </a:rPr>
              <a:t>We achieved visually good results especially in the morphological approach.The Deep learning approach was very accurate in terms of the correct detections. If trained for a longer time the model would have reduced the False Negatives.There were many issues we faced and observed. Some of them included the fact that the image quality in the dataset was very low, The model we developed was not robust to densely placed vehicles and could not distinguish between a car which was far or a nearby pedestrian in the morphological approach. We would like to in future applying better techniques like using GPU for training, fine tuning hyperparameters,etc for reducing the error.</a:t>
            </a:r>
            <a:endParaRPr sz="4000">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2"/>
              </a:buClr>
              <a:buSzPts val="3000"/>
              <a:buFont typeface="Arial Narrow"/>
              <a:buNone/>
            </a:pPr>
            <a:r>
              <a:t/>
            </a:r>
            <a:endParaRPr sz="4000">
              <a:solidFill>
                <a:schemeClr val="dk2"/>
              </a:solidFill>
              <a:latin typeface="Arial Narrow"/>
              <a:ea typeface="Arial Narrow"/>
              <a:cs typeface="Arial Narrow"/>
              <a:sym typeface="Arial Narrow"/>
            </a:endParaRPr>
          </a:p>
        </p:txBody>
      </p:sp>
      <p:sp>
        <p:nvSpPr>
          <p:cNvPr id="117" name="Google Shape;117;p25"/>
          <p:cNvSpPr txBox="1"/>
          <p:nvPr/>
        </p:nvSpPr>
        <p:spPr>
          <a:xfrm>
            <a:off x="28494875" y="24281276"/>
            <a:ext cx="13109100" cy="6325800"/>
          </a:xfrm>
          <a:prstGeom prst="rect">
            <a:avLst/>
          </a:prstGeom>
          <a:noFill/>
          <a:ln>
            <a:noFill/>
          </a:ln>
        </p:spPr>
        <p:txBody>
          <a:bodyPr anchorCtr="0" anchor="t" bIns="450925" lIns="450925" spcFirstLastPara="1" rIns="450925" wrap="square" tIns="450925">
            <a:noAutofit/>
          </a:bodyPr>
          <a:lstStyle/>
          <a:p>
            <a:pPr indent="-393700" lvl="0" marL="457200" marR="0" rtl="0" algn="l">
              <a:lnSpc>
                <a:spcPct val="100000"/>
              </a:lnSpc>
              <a:spcBef>
                <a:spcPts val="0"/>
              </a:spcBef>
              <a:spcAft>
                <a:spcPts val="0"/>
              </a:spcAft>
              <a:buClr>
                <a:schemeClr val="dk2"/>
              </a:buClr>
              <a:buSzPts val="2600"/>
              <a:buFont typeface="Arial Narrow"/>
              <a:buAutoNum type="arabicPeriod"/>
            </a:pPr>
            <a:r>
              <a:rPr lang="en" sz="2600">
                <a:solidFill>
                  <a:schemeClr val="dk2"/>
                </a:solidFill>
                <a:latin typeface="Arial Narrow"/>
                <a:ea typeface="Arial Narrow"/>
                <a:cs typeface="Arial Narrow"/>
                <a:sym typeface="Arial Narrow"/>
              </a:rPr>
              <a:t>Understanding Traffic Density from Large-Scale Web Camera Data - </a:t>
            </a:r>
            <a:r>
              <a:rPr lang="en" sz="2600" u="sng">
                <a:solidFill>
                  <a:schemeClr val="hlink"/>
                </a:solidFill>
                <a:latin typeface="Arial Narrow"/>
                <a:ea typeface="Arial Narrow"/>
                <a:cs typeface="Arial Narrow"/>
                <a:sym typeface="Arial Narrow"/>
                <a:hlinkClick r:id="rId3"/>
              </a:rPr>
              <a:t>https://arxiv.org/abs/1703.05868</a:t>
            </a:r>
            <a:endParaRPr sz="2600">
              <a:solidFill>
                <a:schemeClr val="dk2"/>
              </a:solidFill>
              <a:latin typeface="Arial Narrow"/>
              <a:ea typeface="Arial Narrow"/>
              <a:cs typeface="Arial Narrow"/>
              <a:sym typeface="Arial Narrow"/>
            </a:endParaRPr>
          </a:p>
          <a:p>
            <a:pPr indent="-393700" lvl="0" marL="457200" marR="0" rtl="0" algn="l">
              <a:lnSpc>
                <a:spcPct val="100000"/>
              </a:lnSpc>
              <a:spcBef>
                <a:spcPts val="0"/>
              </a:spcBef>
              <a:spcAft>
                <a:spcPts val="0"/>
              </a:spcAft>
              <a:buClr>
                <a:schemeClr val="dk2"/>
              </a:buClr>
              <a:buSzPts val="2600"/>
              <a:buFont typeface="Arial Narrow"/>
              <a:buAutoNum type="arabicPeriod"/>
            </a:pPr>
            <a:r>
              <a:rPr lang="en" sz="2600">
                <a:solidFill>
                  <a:schemeClr val="dk2"/>
                </a:solidFill>
                <a:latin typeface="Arial Narrow"/>
                <a:ea typeface="Arial Narrow"/>
                <a:cs typeface="Arial Narrow"/>
                <a:sym typeface="Arial Narrow"/>
              </a:rPr>
              <a:t> A computer vision based vehicle detection and counting system - </a:t>
            </a:r>
            <a:r>
              <a:rPr lang="en" sz="2600" u="sng">
                <a:solidFill>
                  <a:schemeClr val="hlink"/>
                </a:solidFill>
                <a:latin typeface="Arial Narrow"/>
                <a:ea typeface="Arial Narrow"/>
                <a:cs typeface="Arial Narrow"/>
                <a:sym typeface="Arial Narrow"/>
                <a:hlinkClick r:id="rId4"/>
              </a:rPr>
              <a:t>https://ieeexplore.ieee.org/document/7440510/metrics</a:t>
            </a:r>
            <a:endParaRPr sz="2600">
              <a:solidFill>
                <a:schemeClr val="dk2"/>
              </a:solidFill>
              <a:latin typeface="Arial Narrow"/>
              <a:ea typeface="Arial Narrow"/>
              <a:cs typeface="Arial Narrow"/>
              <a:sym typeface="Arial Narrow"/>
            </a:endParaRPr>
          </a:p>
          <a:p>
            <a:pPr indent="-393700" lvl="0" marL="457200" marR="0" rtl="0" algn="l">
              <a:lnSpc>
                <a:spcPct val="100000"/>
              </a:lnSpc>
              <a:spcBef>
                <a:spcPts val="0"/>
              </a:spcBef>
              <a:spcAft>
                <a:spcPts val="0"/>
              </a:spcAft>
              <a:buClr>
                <a:schemeClr val="dk2"/>
              </a:buClr>
              <a:buSzPts val="2600"/>
              <a:buFont typeface="Arial Narrow"/>
              <a:buAutoNum type="arabicPeriod"/>
            </a:pPr>
            <a:r>
              <a:rPr lang="en" sz="2600">
                <a:solidFill>
                  <a:schemeClr val="dk2"/>
                </a:solidFill>
                <a:latin typeface="Arial Narrow"/>
                <a:ea typeface="Arial Narrow"/>
                <a:cs typeface="Arial Narrow"/>
                <a:sym typeface="Arial Narrow"/>
              </a:rPr>
              <a:t> Automatic Traffic Using Image Processing</a:t>
            </a:r>
            <a:r>
              <a:rPr lang="en" sz="2600">
                <a:solidFill>
                  <a:schemeClr val="dk2"/>
                </a:solidFill>
                <a:latin typeface="Arial Narrow"/>
                <a:ea typeface="Arial Narrow"/>
                <a:cs typeface="Arial Narrow"/>
                <a:sym typeface="Arial Narrow"/>
              </a:rPr>
              <a:t> - </a:t>
            </a:r>
            <a:r>
              <a:rPr lang="en" sz="2600" u="sng">
                <a:solidFill>
                  <a:schemeClr val="hlink"/>
                </a:solidFill>
                <a:latin typeface="Arial Narrow"/>
                <a:ea typeface="Arial Narrow"/>
                <a:cs typeface="Arial Narrow"/>
                <a:sym typeface="Arial Narrow"/>
                <a:hlinkClick r:id="rId5"/>
              </a:rPr>
              <a:t>https://www.scirp.org/journal/PaperInformation.aspx?PaperID=78431</a:t>
            </a:r>
            <a:endParaRPr sz="2600">
              <a:solidFill>
                <a:schemeClr val="dk2"/>
              </a:solidFill>
              <a:latin typeface="Arial Narrow"/>
              <a:ea typeface="Arial Narrow"/>
              <a:cs typeface="Arial Narrow"/>
              <a:sym typeface="Arial Narrow"/>
            </a:endParaRPr>
          </a:p>
          <a:p>
            <a:pPr indent="-393700" lvl="0" marL="457200" marR="0" rtl="0" algn="l">
              <a:lnSpc>
                <a:spcPct val="100000"/>
              </a:lnSpc>
              <a:spcBef>
                <a:spcPts val="0"/>
              </a:spcBef>
              <a:spcAft>
                <a:spcPts val="0"/>
              </a:spcAft>
              <a:buClr>
                <a:schemeClr val="dk2"/>
              </a:buClr>
              <a:buSzPts val="2600"/>
              <a:buFont typeface="Arial Narrow"/>
              <a:buAutoNum type="arabicPeriod"/>
            </a:pPr>
            <a:r>
              <a:rPr lang="en" sz="2600">
                <a:solidFill>
                  <a:schemeClr val="dk2"/>
                </a:solidFill>
                <a:latin typeface="Arial Narrow"/>
                <a:ea typeface="Arial Narrow"/>
                <a:cs typeface="Arial Narrow"/>
                <a:sym typeface="Arial Narrow"/>
              </a:rPr>
              <a:t> </a:t>
            </a:r>
            <a:r>
              <a:rPr lang="en" sz="2600">
                <a:solidFill>
                  <a:schemeClr val="dk2"/>
                </a:solidFill>
                <a:latin typeface="Arial Narrow"/>
                <a:ea typeface="Arial Narrow"/>
                <a:cs typeface="Arial Narrow"/>
                <a:sym typeface="Arial Narrow"/>
              </a:rPr>
              <a:t>CityCam-CMU Dataset - </a:t>
            </a:r>
            <a:r>
              <a:rPr lang="en" sz="2600" u="sng">
                <a:solidFill>
                  <a:schemeClr val="hlink"/>
                </a:solidFill>
                <a:latin typeface="Arial Narrow"/>
                <a:ea typeface="Arial Narrow"/>
                <a:cs typeface="Arial Narrow"/>
                <a:sym typeface="Arial Narrow"/>
                <a:hlinkClick r:id="rId6"/>
              </a:rPr>
              <a:t>https://www.citycam-cmu.com/</a:t>
            </a:r>
            <a:endParaRPr sz="2600">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en" sz="2600">
                <a:solidFill>
                  <a:schemeClr val="dk2"/>
                </a:solidFill>
                <a:latin typeface="Arial Narrow"/>
                <a:ea typeface="Arial Narrow"/>
                <a:cs typeface="Arial Narrow"/>
                <a:sym typeface="Arial Narrow"/>
              </a:rPr>
              <a:t>5.   Dictionary learning based object detection and counting in traffic scenes -  </a:t>
            </a:r>
            <a:r>
              <a:rPr lang="en" sz="2600" u="sng">
                <a:solidFill>
                  <a:schemeClr val="hlink"/>
                </a:solidFill>
                <a:latin typeface="Arial Narrow"/>
                <a:ea typeface="Arial Narrow"/>
                <a:cs typeface="Arial Narrow"/>
                <a:sym typeface="Arial Narrow"/>
                <a:hlinkClick r:id="rId7"/>
              </a:rPr>
              <a:t>https://dl.acm.org/citation.cfm?id=1865995</a:t>
            </a:r>
            <a:endParaRPr sz="2600">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rPr lang="en" sz="2600">
                <a:solidFill>
                  <a:schemeClr val="dk2"/>
                </a:solidFill>
                <a:latin typeface="Arial Narrow"/>
                <a:ea typeface="Arial Narrow"/>
                <a:cs typeface="Arial Narrow"/>
                <a:sym typeface="Arial Narrow"/>
              </a:rPr>
              <a:t>6.   FCN-rLSTM: Deep Spatio-Temporal Neural Networks for Vehicle Counting in City Cameras </a:t>
            </a:r>
            <a:r>
              <a:rPr lang="en" sz="2600" u="sng">
                <a:solidFill>
                  <a:schemeClr val="hlink"/>
                </a:solidFill>
                <a:latin typeface="Arial Narrow"/>
                <a:ea typeface="Arial Narrow"/>
                <a:cs typeface="Arial Narrow"/>
                <a:sym typeface="Arial Narrow"/>
                <a:hlinkClick r:id="rId8"/>
              </a:rPr>
              <a:t>https://deeplearn.org/arxiv/12232/fcn-rlstm:-deep-spatio-temporal-neural-networks-for-vehicle-counting-in-city-cameras</a:t>
            </a:r>
            <a:endParaRPr sz="2600">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t/>
            </a:r>
            <a:endParaRPr sz="3000">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t/>
            </a:r>
            <a:endParaRPr sz="3000">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None/>
            </a:pPr>
            <a:r>
              <a:t/>
            </a:r>
            <a:endParaRPr sz="3000">
              <a:solidFill>
                <a:schemeClr val="dk2"/>
              </a:solidFill>
              <a:latin typeface="Arial Narrow"/>
              <a:ea typeface="Arial Narrow"/>
              <a:cs typeface="Arial Narrow"/>
              <a:sym typeface="Arial Narrow"/>
            </a:endParaRPr>
          </a:p>
        </p:txBody>
      </p:sp>
      <p:sp>
        <p:nvSpPr>
          <p:cNvPr id="118" name="Google Shape;118;p25"/>
          <p:cNvSpPr txBox="1"/>
          <p:nvPr/>
        </p:nvSpPr>
        <p:spPr>
          <a:xfrm>
            <a:off x="913475" y="13245300"/>
            <a:ext cx="12535800" cy="8760000"/>
          </a:xfrm>
          <a:prstGeom prst="rect">
            <a:avLst/>
          </a:prstGeom>
          <a:noFill/>
          <a:ln>
            <a:noFill/>
          </a:ln>
        </p:spPr>
        <p:txBody>
          <a:bodyPr anchorCtr="0" anchor="t" bIns="450925" lIns="450925" spcFirstLastPara="1" rIns="450925" wrap="square" tIns="450925">
            <a:noAutofit/>
          </a:bodyPr>
          <a:lstStyle/>
          <a:p>
            <a:pPr indent="0" lvl="0" marL="0" marR="0" rtl="0" algn="l">
              <a:lnSpc>
                <a:spcPct val="100000"/>
              </a:lnSpc>
              <a:spcBef>
                <a:spcPts val="0"/>
              </a:spcBef>
              <a:spcAft>
                <a:spcPts val="0"/>
              </a:spcAft>
              <a:buClr>
                <a:schemeClr val="dk2"/>
              </a:buClr>
              <a:buSzPts val="3000"/>
              <a:buFont typeface="Arial Narrow"/>
              <a:buNone/>
            </a:pPr>
            <a:r>
              <a:rPr lang="en" sz="4000">
                <a:solidFill>
                  <a:schemeClr val="dk2"/>
                </a:solidFill>
                <a:latin typeface="Arial Narrow"/>
                <a:ea typeface="Arial Narrow"/>
                <a:cs typeface="Arial Narrow"/>
                <a:sym typeface="Arial Narrow"/>
              </a:rPr>
              <a:t>The aim of this project was to make a Computer vision model capable of assessing detecting vehicular density given an image frame which could be used to adjust the traffic signal durations. The problem statement for the project boils down to detecting vehicles in a given frame.A common object detection algorithm would detect vehicles frame by frame by applying the same algorithm on each frame. The problem could also be formulated as a tracking problem but for the dataset that we have chosen, the Lucas-Kanade optical flow tracker can not be implemented because the sampling frequency is 1Hz (1 sample per second) which violates the small motion assumption of the lucas kanade detector. </a:t>
            </a:r>
            <a:endParaRPr sz="4000">
              <a:solidFill>
                <a:schemeClr val="dk2"/>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2"/>
              </a:buClr>
              <a:buSzPts val="3000"/>
              <a:buFont typeface="Arial Narrow"/>
              <a:buNone/>
            </a:pPr>
            <a:r>
              <a:t/>
            </a:r>
            <a:endParaRPr sz="4000">
              <a:solidFill>
                <a:schemeClr val="dk2"/>
              </a:solidFill>
              <a:latin typeface="Arial Narrow"/>
              <a:ea typeface="Arial Narrow"/>
              <a:cs typeface="Arial Narrow"/>
              <a:sym typeface="Arial Narrow"/>
            </a:endParaRPr>
          </a:p>
        </p:txBody>
      </p:sp>
      <p:pic>
        <p:nvPicPr>
          <p:cNvPr id="119" name="Google Shape;119;p25"/>
          <p:cNvPicPr preferRelativeResize="0"/>
          <p:nvPr/>
        </p:nvPicPr>
        <p:blipFill>
          <a:blip r:embed="rId9">
            <a:alphaModFix/>
          </a:blip>
          <a:stretch>
            <a:fillRect/>
          </a:stretch>
        </p:blipFill>
        <p:spPr>
          <a:xfrm>
            <a:off x="35810994" y="359082"/>
            <a:ext cx="2667909" cy="1717972"/>
          </a:xfrm>
          <a:prstGeom prst="rect">
            <a:avLst/>
          </a:prstGeom>
          <a:noFill/>
          <a:ln>
            <a:noFill/>
          </a:ln>
        </p:spPr>
      </p:pic>
      <p:sp>
        <p:nvSpPr>
          <p:cNvPr id="120" name="Google Shape;120;p25"/>
          <p:cNvSpPr txBox="1"/>
          <p:nvPr/>
        </p:nvSpPr>
        <p:spPr>
          <a:xfrm>
            <a:off x="6741100" y="1953450"/>
            <a:ext cx="31341300" cy="1402200"/>
          </a:xfrm>
          <a:prstGeom prst="rect">
            <a:avLst/>
          </a:prstGeom>
          <a:noFill/>
          <a:ln>
            <a:noFill/>
          </a:ln>
        </p:spPr>
        <p:txBody>
          <a:bodyPr anchorCtr="0" anchor="ctr" bIns="137125" lIns="137125" spcFirstLastPara="1" rIns="137125" wrap="square" tIns="137125">
            <a:noAutofit/>
          </a:bodyPr>
          <a:lstStyle/>
          <a:p>
            <a:pPr indent="0" lvl="0" marL="0" marR="0" rtl="0" algn="l">
              <a:spcBef>
                <a:spcPts val="0"/>
              </a:spcBef>
              <a:spcAft>
                <a:spcPts val="0"/>
              </a:spcAft>
              <a:buNone/>
            </a:pPr>
            <a:r>
              <a:rPr b="1" lang="en" sz="4000">
                <a:solidFill>
                  <a:srgbClr val="FFFFFF"/>
                </a:solidFill>
                <a:latin typeface="Proxima Nova"/>
                <a:ea typeface="Proxima Nova"/>
                <a:cs typeface="Proxima Nova"/>
                <a:sym typeface="Proxima Nova"/>
              </a:rPr>
              <a:t>Members - Jai Mahajan (2016154), Aditya Aggarwal (2016127)</a:t>
            </a:r>
            <a:endParaRPr b="1" sz="4000">
              <a:solidFill>
                <a:srgbClr val="FFFFFF"/>
              </a:solidFill>
              <a:latin typeface="Proxima Nova"/>
              <a:ea typeface="Proxima Nova"/>
              <a:cs typeface="Proxima Nova"/>
              <a:sym typeface="Proxima Nova"/>
            </a:endParaRPr>
          </a:p>
        </p:txBody>
      </p:sp>
      <p:sp>
        <p:nvSpPr>
          <p:cNvPr id="121" name="Google Shape;121;p25"/>
          <p:cNvSpPr txBox="1"/>
          <p:nvPr/>
        </p:nvSpPr>
        <p:spPr>
          <a:xfrm>
            <a:off x="-556669" y="1172635"/>
            <a:ext cx="37527000" cy="1717800"/>
          </a:xfrm>
          <a:prstGeom prst="rect">
            <a:avLst/>
          </a:prstGeom>
          <a:noFill/>
          <a:ln>
            <a:noFill/>
          </a:ln>
        </p:spPr>
        <p:txBody>
          <a:bodyPr anchorCtr="0" anchor="ctr" bIns="342825" lIns="137125" spcFirstLastPara="1" rIns="137125" wrap="square" tIns="342825">
            <a:noAutofit/>
          </a:bodyPr>
          <a:lstStyle/>
          <a:p>
            <a:pPr indent="0" lvl="0" marL="0" rtl="0" algn="ctr">
              <a:spcBef>
                <a:spcPts val="0"/>
              </a:spcBef>
              <a:spcAft>
                <a:spcPts val="0"/>
              </a:spcAft>
              <a:buClr>
                <a:srgbClr val="000000"/>
              </a:buClr>
              <a:buFont typeface="Arial"/>
              <a:buNone/>
            </a:pPr>
            <a:r>
              <a:rPr b="1" lang="en" sz="7000">
                <a:solidFill>
                  <a:srgbClr val="EAF1DD"/>
                </a:solidFill>
                <a:latin typeface="Proxima Nova"/>
                <a:ea typeface="Proxima Nova"/>
                <a:cs typeface="Proxima Nova"/>
                <a:sym typeface="Proxima Nova"/>
              </a:rPr>
              <a:t>Extracting Traffic Data using Computer Vision Techniques</a:t>
            </a:r>
            <a:endParaRPr b="1" sz="7500">
              <a:solidFill>
                <a:srgbClr val="EAF1DD"/>
              </a:solidFill>
              <a:latin typeface="Proxima Nova"/>
              <a:ea typeface="Proxima Nova"/>
              <a:cs typeface="Proxima Nova"/>
              <a:sym typeface="Proxima Nova"/>
            </a:endParaRPr>
          </a:p>
          <a:p>
            <a:pPr indent="0" lvl="0" marL="0" marR="0" rtl="0" algn="ctr">
              <a:spcBef>
                <a:spcPts val="0"/>
              </a:spcBef>
              <a:spcAft>
                <a:spcPts val="0"/>
              </a:spcAft>
              <a:buNone/>
            </a:pPr>
            <a:r>
              <a:t/>
            </a:r>
            <a:endParaRPr sz="7500">
              <a:latin typeface="Proxima Nova"/>
              <a:ea typeface="Proxima Nova"/>
              <a:cs typeface="Proxima Nova"/>
              <a:sym typeface="Proxima Nova"/>
            </a:endParaRPr>
          </a:p>
        </p:txBody>
      </p:sp>
      <p:pic>
        <p:nvPicPr>
          <p:cNvPr id="122" name="Google Shape;122;p25"/>
          <p:cNvPicPr preferRelativeResize="0"/>
          <p:nvPr/>
        </p:nvPicPr>
        <p:blipFill>
          <a:blip r:embed="rId10">
            <a:alphaModFix/>
          </a:blip>
          <a:stretch>
            <a:fillRect/>
          </a:stretch>
        </p:blipFill>
        <p:spPr>
          <a:xfrm>
            <a:off x="23246800" y="21195500"/>
            <a:ext cx="4386225" cy="2518200"/>
          </a:xfrm>
          <a:prstGeom prst="rect">
            <a:avLst/>
          </a:prstGeom>
          <a:noFill/>
          <a:ln>
            <a:noFill/>
          </a:ln>
        </p:spPr>
      </p:pic>
      <p:pic>
        <p:nvPicPr>
          <p:cNvPr id="123" name="Google Shape;123;p25"/>
          <p:cNvPicPr preferRelativeResize="0"/>
          <p:nvPr/>
        </p:nvPicPr>
        <p:blipFill>
          <a:blip r:embed="rId11">
            <a:alphaModFix/>
          </a:blip>
          <a:stretch>
            <a:fillRect/>
          </a:stretch>
        </p:blipFill>
        <p:spPr>
          <a:xfrm>
            <a:off x="14848050" y="17832650"/>
            <a:ext cx="7958426" cy="5758674"/>
          </a:xfrm>
          <a:prstGeom prst="rect">
            <a:avLst/>
          </a:prstGeom>
          <a:noFill/>
          <a:ln>
            <a:noFill/>
          </a:ln>
        </p:spPr>
      </p:pic>
      <p:pic>
        <p:nvPicPr>
          <p:cNvPr id="124" name="Google Shape;124;p25"/>
          <p:cNvPicPr preferRelativeResize="0"/>
          <p:nvPr/>
        </p:nvPicPr>
        <p:blipFill>
          <a:blip r:embed="rId12">
            <a:alphaModFix/>
          </a:blip>
          <a:stretch>
            <a:fillRect/>
          </a:stretch>
        </p:blipFill>
        <p:spPr>
          <a:xfrm>
            <a:off x="21401550" y="9088150"/>
            <a:ext cx="5633075" cy="3840779"/>
          </a:xfrm>
          <a:prstGeom prst="rect">
            <a:avLst/>
          </a:prstGeom>
          <a:noFill/>
          <a:ln>
            <a:noFill/>
          </a:ln>
        </p:spPr>
      </p:pic>
      <p:pic>
        <p:nvPicPr>
          <p:cNvPr id="125" name="Google Shape;125;p25"/>
          <p:cNvPicPr preferRelativeResize="0"/>
          <p:nvPr/>
        </p:nvPicPr>
        <p:blipFill>
          <a:blip r:embed="rId13">
            <a:alphaModFix/>
          </a:blip>
          <a:stretch>
            <a:fillRect/>
          </a:stretch>
        </p:blipFill>
        <p:spPr>
          <a:xfrm>
            <a:off x="34918625" y="8311000"/>
            <a:ext cx="6234751" cy="3728100"/>
          </a:xfrm>
          <a:prstGeom prst="rect">
            <a:avLst/>
          </a:prstGeom>
          <a:noFill/>
          <a:ln>
            <a:noFill/>
          </a:ln>
        </p:spPr>
      </p:pic>
      <p:pic>
        <p:nvPicPr>
          <p:cNvPr id="126" name="Google Shape;126;p25"/>
          <p:cNvPicPr preferRelativeResize="0"/>
          <p:nvPr/>
        </p:nvPicPr>
        <p:blipFill>
          <a:blip r:embed="rId14">
            <a:alphaModFix/>
          </a:blip>
          <a:stretch>
            <a:fillRect/>
          </a:stretch>
        </p:blipFill>
        <p:spPr>
          <a:xfrm>
            <a:off x="28980000" y="8311000"/>
            <a:ext cx="5938625" cy="3728100"/>
          </a:xfrm>
          <a:prstGeom prst="rect">
            <a:avLst/>
          </a:prstGeom>
          <a:noFill/>
          <a:ln>
            <a:noFill/>
          </a:ln>
        </p:spPr>
      </p:pic>
      <p:pic>
        <p:nvPicPr>
          <p:cNvPr id="127" name="Google Shape;127;p25"/>
          <p:cNvPicPr preferRelativeResize="0"/>
          <p:nvPr/>
        </p:nvPicPr>
        <p:blipFill>
          <a:blip r:embed="rId15">
            <a:alphaModFix/>
          </a:blip>
          <a:stretch>
            <a:fillRect/>
          </a:stretch>
        </p:blipFill>
        <p:spPr>
          <a:xfrm>
            <a:off x="29189550" y="12141175"/>
            <a:ext cx="5729075" cy="3305099"/>
          </a:xfrm>
          <a:prstGeom prst="rect">
            <a:avLst/>
          </a:prstGeom>
          <a:noFill/>
          <a:ln>
            <a:noFill/>
          </a:ln>
        </p:spPr>
      </p:pic>
      <p:pic>
        <p:nvPicPr>
          <p:cNvPr id="128" name="Google Shape;128;p25"/>
          <p:cNvPicPr preferRelativeResize="0"/>
          <p:nvPr/>
        </p:nvPicPr>
        <p:blipFill>
          <a:blip r:embed="rId16">
            <a:alphaModFix/>
          </a:blip>
          <a:stretch>
            <a:fillRect/>
          </a:stretch>
        </p:blipFill>
        <p:spPr>
          <a:xfrm>
            <a:off x="35087831" y="12173225"/>
            <a:ext cx="6065544" cy="3305100"/>
          </a:xfrm>
          <a:prstGeom prst="rect">
            <a:avLst/>
          </a:prstGeom>
          <a:noFill/>
          <a:ln>
            <a:noFill/>
          </a:ln>
        </p:spPr>
      </p:pic>
      <p:pic>
        <p:nvPicPr>
          <p:cNvPr id="129" name="Google Shape;129;p25"/>
          <p:cNvPicPr preferRelativeResize="0"/>
          <p:nvPr/>
        </p:nvPicPr>
        <p:blipFill>
          <a:blip r:embed="rId17">
            <a:alphaModFix/>
          </a:blip>
          <a:stretch>
            <a:fillRect/>
          </a:stretch>
        </p:blipFill>
        <p:spPr>
          <a:xfrm>
            <a:off x="23223525" y="17850992"/>
            <a:ext cx="4432775" cy="3022346"/>
          </a:xfrm>
          <a:prstGeom prst="rect">
            <a:avLst/>
          </a:prstGeom>
          <a:noFill/>
          <a:ln>
            <a:noFill/>
          </a:ln>
        </p:spPr>
      </p:pic>
      <p:pic>
        <p:nvPicPr>
          <p:cNvPr id="130" name="Google Shape;130;p25"/>
          <p:cNvPicPr preferRelativeResize="0"/>
          <p:nvPr/>
        </p:nvPicPr>
        <p:blipFill>
          <a:blip r:embed="rId18">
            <a:alphaModFix/>
          </a:blip>
          <a:stretch>
            <a:fillRect/>
          </a:stretch>
        </p:blipFill>
        <p:spPr>
          <a:xfrm>
            <a:off x="16318823" y="25123563"/>
            <a:ext cx="10715802" cy="3840776"/>
          </a:xfrm>
          <a:prstGeom prst="rect">
            <a:avLst/>
          </a:prstGeom>
          <a:noFill/>
          <a:ln>
            <a:noFill/>
          </a:ln>
        </p:spPr>
      </p:pic>
      <p:pic>
        <p:nvPicPr>
          <p:cNvPr id="131" name="Google Shape;131;p25"/>
          <p:cNvPicPr preferRelativeResize="0"/>
          <p:nvPr/>
        </p:nvPicPr>
        <p:blipFill>
          <a:blip r:embed="rId19">
            <a:alphaModFix/>
          </a:blip>
          <a:stretch>
            <a:fillRect/>
          </a:stretch>
        </p:blipFill>
        <p:spPr>
          <a:xfrm>
            <a:off x="15239338" y="9021987"/>
            <a:ext cx="5633137" cy="3840775"/>
          </a:xfrm>
          <a:prstGeom prst="rect">
            <a:avLst/>
          </a:prstGeom>
          <a:noFill/>
          <a:ln>
            <a:noFill/>
          </a:ln>
        </p:spPr>
      </p:pic>
      <p:sp>
        <p:nvSpPr>
          <p:cNvPr id="132" name="Google Shape;132;p25"/>
          <p:cNvSpPr txBox="1"/>
          <p:nvPr/>
        </p:nvSpPr>
        <p:spPr>
          <a:xfrm>
            <a:off x="15046025" y="23807550"/>
            <a:ext cx="12864600" cy="858000"/>
          </a:xfrm>
          <a:prstGeom prst="rect">
            <a:avLst/>
          </a:prstGeom>
          <a:noFill/>
          <a:ln>
            <a:noFill/>
          </a:ln>
        </p:spPr>
        <p:txBody>
          <a:bodyPr anchorCtr="0" anchor="t" bIns="450925" lIns="450925" spcFirstLastPara="1" rIns="450925" wrap="square" tIns="450925">
            <a:noAutofit/>
          </a:bodyPr>
          <a:lstStyle/>
          <a:p>
            <a:pPr indent="0" lvl="0" marL="0" marR="0" rtl="0" algn="l">
              <a:lnSpc>
                <a:spcPct val="100000"/>
              </a:lnSpc>
              <a:spcBef>
                <a:spcPts val="0"/>
              </a:spcBef>
              <a:spcAft>
                <a:spcPts val="0"/>
              </a:spcAft>
              <a:buClr>
                <a:schemeClr val="dk2"/>
              </a:buClr>
              <a:buSzPts val="3000"/>
              <a:buFont typeface="Arial Narrow"/>
              <a:buNone/>
            </a:pPr>
            <a:r>
              <a:rPr lang="en" sz="3000">
                <a:solidFill>
                  <a:schemeClr val="dk2"/>
                </a:solidFill>
                <a:latin typeface="Arial Narrow"/>
                <a:ea typeface="Arial Narrow"/>
                <a:cs typeface="Arial Narrow"/>
                <a:sym typeface="Arial Narrow"/>
              </a:rPr>
              <a:t>Method2: Loss function for the deep Learning approach using tensorflow (Fast RCNN)</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Personnalisée 3">
      <a:dk1>
        <a:srgbClr val="365794"/>
      </a:dk1>
      <a:lt1>
        <a:srgbClr val="FFFFFF"/>
      </a:lt1>
      <a:dk2>
        <a:srgbClr val="000000"/>
      </a:dk2>
      <a:lt2>
        <a:srgbClr val="F4F1E9"/>
      </a:lt2>
      <a:accent1>
        <a:srgbClr val="D7D7D7"/>
      </a:accent1>
      <a:accent2>
        <a:srgbClr val="0D5667"/>
      </a:accent2>
      <a:accent3>
        <a:srgbClr val="14819B"/>
      </a:accent3>
      <a:accent4>
        <a:srgbClr val="000000"/>
      </a:accent4>
      <a:accent5>
        <a:srgbClr val="CEF0F8"/>
      </a:accent5>
      <a:accent6>
        <a:srgbClr val="BF9000"/>
      </a:accent6>
      <a:hlink>
        <a:srgbClr val="6CD3EB"/>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