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0DE8-DA7F-42AF-9134-10BE649B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F713-B908-442B-861E-C8687691A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0944-F1BE-4530-984D-ED5E31B4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5069B-DB7D-4256-8A71-BEF7621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5541-2CAC-4863-A41B-B778D5DE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5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5BB6-996D-49E2-81A9-F2BCB789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D7A55-AD0B-4408-9EB3-E7FBC931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17A6-9BD0-4992-89B9-B317D7FF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9F3A-8141-470C-BE5F-4EAC2D7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B454-34C2-4EF1-BD0F-66FFC047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26064-7E15-45B7-A1F5-99E311BE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63BE7-843B-4ACC-B207-B9D8E479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6F32-7790-4A42-8367-9DA7E311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4BF0-C231-42C1-981E-C92DECE9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4BC6-7000-43AD-A425-7E60C4B5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84B7-88EA-4EC8-9DFD-E09CCC0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733C-86B3-410E-AD05-EF632F10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2F7A-D4D5-46CB-B557-F49918E5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2AAB-6E71-44CE-8EE1-4742774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A593-0E3F-42AE-9AA4-EE5337AF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20BB-38AF-4D29-AB75-B6E45C1C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9310C-4229-4668-A0CA-7B2C20C0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F2E9-19DC-4ADB-BAE2-0B16CC92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B2A6-4F0B-4219-99BD-03B9C6D9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2ACF-14F0-48F8-A133-F3BEE7BD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8821-BC82-4549-B7F6-A1EB6655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3A16-CAAA-4B8B-9A47-1307AE44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349E5-C9E5-43D4-B497-79993DA57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B6D2-F19B-40C3-A5C5-4C7C7E1C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0623C-A769-4498-A870-AB7A812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80E31-EBD3-4C64-8A82-58EB8BA8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BE02-4214-4F35-8E3E-A4285CB6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EBE7F-8823-4013-A466-B306E396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4AFE-018A-4219-BB51-09BDD19A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1B12F-CD45-46F0-948B-04058C53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45436-FAF3-4A06-B3B9-8C2750594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BCAEF-4385-43CC-B7B8-EC78E5F2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321BA-C2A3-443D-A457-83D160A7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7A635-F676-4A01-B7B0-23086599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9059-55DC-4963-90FB-B764688E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7C0A6-7B66-4C4D-B55C-664D7C10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07D50-EED3-409C-A0C5-74670B3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79CCB-DBA0-4C8E-A3D0-7E87E3A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210FF-C13B-4247-BAFC-DBC11449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41B93-9299-45F3-92C1-69CF8A38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3BD0-9FD0-492A-9FA8-B9564A9E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1561-6BF6-49D0-AB7F-144692B2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B05E-0C8D-4341-925C-10368E1B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8EB59-1FB8-450A-B253-F5E1DB0B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01E0-7B2C-41B2-A19B-84D49DFD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31A77-440B-450D-9D33-2D7B9672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FD07-76E1-4D87-BCBA-115A6AEB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62D8-5545-4DA6-BC9D-13F260DD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4240F-5D3A-4C8A-AA66-480B774FE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7D5CD-8FD2-4550-877B-05A6B0856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453C-5651-4328-8DBA-2ECCBEAE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A216C-EC8A-4B44-984C-27FBF620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F86EB-B9ED-4B49-A573-DFC589A5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A4C4E-F1B3-4D49-AE33-9F665127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7248-68DA-4BE8-9917-C3C871F1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C289-3F20-4C6A-8804-F9E1305AC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C416-D8EA-4B8B-8DCB-D5BCF547678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6175-6C3A-4E13-9767-399116DF3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E751-6490-42AB-9ABD-5C58E359F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20C5-F193-42F2-8F87-4A2855A7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770FE-08B3-4D48-9039-7891C301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923925"/>
            <a:ext cx="11420475" cy="501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32373-2D8E-484C-8764-F728990D4D7B}"/>
              </a:ext>
            </a:extLst>
          </p:cNvPr>
          <p:cNvSpPr txBox="1"/>
          <p:nvPr/>
        </p:nvSpPr>
        <p:spPr>
          <a:xfrm>
            <a:off x="385761" y="6319520"/>
            <a:ext cx="9834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https://towardsdatascience.com/training-deep-neural-networks-9fdb1964b964</a:t>
            </a:r>
          </a:p>
        </p:txBody>
      </p:sp>
    </p:spTree>
    <p:extLst>
      <p:ext uri="{BB962C8B-B14F-4D97-AF65-F5344CB8AC3E}">
        <p14:creationId xmlns:p14="http://schemas.microsoft.com/office/powerpoint/2010/main" val="52256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hlstevens16@gmail.com</dc:creator>
  <cp:lastModifiedBy>hlstevens16@gmail.com</cp:lastModifiedBy>
  <cp:revision>1</cp:revision>
  <dcterms:created xsi:type="dcterms:W3CDTF">2020-11-20T01:44:27Z</dcterms:created>
  <dcterms:modified xsi:type="dcterms:W3CDTF">2020-11-20T01:49:42Z</dcterms:modified>
</cp:coreProperties>
</file>