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949"/>
    <a:srgbClr val="FFD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6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3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7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2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3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63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6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78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7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24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284B-0BB3-4196-9602-D31A578F3330}" type="datetimeFigureOut">
              <a:rPr lang="es-CO" smtClean="0"/>
              <a:t>14/09/2018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6E21-B028-45C2-9656-1AD547714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8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908719"/>
            <a:ext cx="4320000" cy="1620000"/>
          </a:xfrm>
          <a:prstGeom prst="rect">
            <a:avLst/>
          </a:prstGeom>
          <a:solidFill>
            <a:srgbClr val="424949"/>
          </a:solidFill>
          <a:ln w="28575">
            <a:noFill/>
          </a:ln>
        </p:spPr>
        <p:txBody>
          <a:bodyPr>
            <a:noAutofit/>
          </a:bodyPr>
          <a:lstStyle/>
          <a:p>
            <a:r>
              <a:rPr lang="es-CO" sz="11500" b="1" dirty="0" err="1" smtClean="0">
                <a:ln w="3175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AR CENA" panose="02000000000000000000" pitchFamily="2" charset="0"/>
              </a:rPr>
              <a:t>Comivia</a:t>
            </a:r>
            <a:endParaRPr lang="es-CO" sz="11500" b="1" dirty="0">
              <a:ln w="3175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763688" y="4149080"/>
            <a:ext cx="1800000" cy="1800000"/>
          </a:xfrm>
          <a:prstGeom prst="roundRect">
            <a:avLst>
              <a:gd name="adj" fmla="val 3967"/>
            </a:avLst>
          </a:prstGeom>
          <a:solidFill>
            <a:srgbClr val="FFDE63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600" b="1" dirty="0" smtClean="0">
                <a:ln>
                  <a:solidFill>
                    <a:srgbClr val="FFDE63"/>
                  </a:solidFill>
                </a:ln>
                <a:solidFill>
                  <a:schemeClr val="tx1"/>
                </a:solidFill>
                <a:latin typeface="AR CENA" panose="02000000000000000000" pitchFamily="2" charset="0"/>
              </a:rPr>
              <a:t>C</a:t>
            </a:r>
            <a:endParaRPr lang="es-CO" sz="16600" b="1" dirty="0">
              <a:ln>
                <a:solidFill>
                  <a:srgbClr val="FFDE63"/>
                </a:solidFill>
              </a:ln>
              <a:solidFill>
                <a:schemeClr val="tx1"/>
              </a:solidFill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7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Comivia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Comivia</dc:title>
  <cp:lastModifiedBy>Familia Azcarate</cp:lastModifiedBy>
  <cp:revision>7</cp:revision>
  <dcterms:created xsi:type="dcterms:W3CDTF">2018-09-07T05:24:51Z</dcterms:created>
  <dcterms:modified xsi:type="dcterms:W3CDTF">2018-09-15T05:38:48Z</dcterms:modified>
</cp:coreProperties>
</file>