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90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AAB-EBF7-4C96-9A13-751F1C52FC83}" type="datetimeFigureOut">
              <a:rPr lang="es-CO" smtClean="0"/>
              <a:t>28/10/2018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C2D-EBDE-4D8C-8136-9B7F0F9E1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75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AAB-EBF7-4C96-9A13-751F1C52FC83}" type="datetimeFigureOut">
              <a:rPr lang="es-CO" smtClean="0"/>
              <a:t>28/10/2018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C2D-EBDE-4D8C-8136-9B7F0F9E1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3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AAB-EBF7-4C96-9A13-751F1C52FC83}" type="datetimeFigureOut">
              <a:rPr lang="es-CO" smtClean="0"/>
              <a:t>28/10/2018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C2D-EBDE-4D8C-8136-9B7F0F9E1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96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AAB-EBF7-4C96-9A13-751F1C52FC83}" type="datetimeFigureOut">
              <a:rPr lang="es-CO" smtClean="0"/>
              <a:t>28/10/2018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C2D-EBDE-4D8C-8136-9B7F0F9E1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94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AAB-EBF7-4C96-9A13-751F1C52FC83}" type="datetimeFigureOut">
              <a:rPr lang="es-CO" smtClean="0"/>
              <a:t>28/10/2018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C2D-EBDE-4D8C-8136-9B7F0F9E1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368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AAB-EBF7-4C96-9A13-751F1C52FC83}" type="datetimeFigureOut">
              <a:rPr lang="es-CO" smtClean="0"/>
              <a:t>28/10/2018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C2D-EBDE-4D8C-8136-9B7F0F9E1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468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AAB-EBF7-4C96-9A13-751F1C52FC83}" type="datetimeFigureOut">
              <a:rPr lang="es-CO" smtClean="0"/>
              <a:t>28/10/2018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C2D-EBDE-4D8C-8136-9B7F0F9E1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117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AAB-EBF7-4C96-9A13-751F1C52FC83}" type="datetimeFigureOut">
              <a:rPr lang="es-CO" smtClean="0"/>
              <a:t>28/10/2018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C2D-EBDE-4D8C-8136-9B7F0F9E1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660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AAB-EBF7-4C96-9A13-751F1C52FC83}" type="datetimeFigureOut">
              <a:rPr lang="es-CO" smtClean="0"/>
              <a:t>28/10/2018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C2D-EBDE-4D8C-8136-9B7F0F9E1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71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AAB-EBF7-4C96-9A13-751F1C52FC83}" type="datetimeFigureOut">
              <a:rPr lang="es-CO" smtClean="0"/>
              <a:t>28/10/2018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C2D-EBDE-4D8C-8136-9B7F0F9E1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2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AAB-EBF7-4C96-9A13-751F1C52FC83}" type="datetimeFigureOut">
              <a:rPr lang="es-CO" smtClean="0"/>
              <a:t>28/10/2018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C2D-EBDE-4D8C-8136-9B7F0F9E1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31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2AAB-EBF7-4C96-9A13-751F1C52FC83}" type="datetimeFigureOut">
              <a:rPr lang="es-CO" smtClean="0"/>
              <a:t>28/10/2018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2C2D-EBDE-4D8C-8136-9B7F0F9E12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5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3" y="807675"/>
            <a:ext cx="12192000" cy="360000"/>
          </a:xfrm>
        </p:spPr>
        <p:txBody>
          <a:bodyPr anchor="ctr">
            <a:normAutofit/>
          </a:bodyPr>
          <a:lstStyle/>
          <a:p>
            <a:r>
              <a:rPr lang="es-CO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Inicio</a:t>
            </a:r>
            <a:endParaRPr lang="es-CO" sz="11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5466000" y="1167675"/>
            <a:ext cx="1260000" cy="360000"/>
          </a:xfrm>
          <a:prstGeom prst="roundRect">
            <a:avLst>
              <a:gd name="adj" fmla="val 28213"/>
            </a:avLst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Inicio de sesión</a:t>
            </a:r>
            <a:endParaRPr lang="es-CO" sz="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4816950" y="2067675"/>
            <a:ext cx="25581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Selección de Rol</a:t>
            </a:r>
            <a:endParaRPr lang="es-CO" sz="11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ubtítulo 2"/>
          <p:cNvSpPr txBox="1">
            <a:spLocks/>
          </p:cNvSpPr>
          <p:nvPr/>
        </p:nvSpPr>
        <p:spPr>
          <a:xfrm>
            <a:off x="7862735" y="3212872"/>
            <a:ext cx="256253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Catálogo de Restaurantes</a:t>
            </a:r>
            <a:endParaRPr lang="es-CO" sz="11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1" name="Subtítulo 2"/>
          <p:cNvSpPr txBox="1">
            <a:spLocks/>
          </p:cNvSpPr>
          <p:nvPr/>
        </p:nvSpPr>
        <p:spPr>
          <a:xfrm>
            <a:off x="1766736" y="3212872"/>
            <a:ext cx="256253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Catálogo Pedidos</a:t>
            </a:r>
            <a:endParaRPr lang="es-CO" sz="11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5 Conector recto de flecha"/>
          <p:cNvCxnSpPr>
            <a:stCxn id="13" idx="2"/>
            <a:endCxn id="23" idx="0"/>
          </p:cNvCxnSpPr>
          <p:nvPr/>
        </p:nvCxnSpPr>
        <p:spPr>
          <a:xfrm>
            <a:off x="6096000" y="1527675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ubtítulo 2"/>
          <p:cNvSpPr txBox="1">
            <a:spLocks/>
          </p:cNvSpPr>
          <p:nvPr/>
        </p:nvSpPr>
        <p:spPr>
          <a:xfrm>
            <a:off x="4816950" y="2427675"/>
            <a:ext cx="1260000" cy="360000"/>
          </a:xfrm>
          <a:prstGeom prst="roundRect">
            <a:avLst>
              <a:gd name="adj" fmla="val 28213"/>
            </a:avLst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Mensajero</a:t>
            </a:r>
            <a:endParaRPr lang="es-CO" sz="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Subtítulo 2"/>
          <p:cNvSpPr txBox="1">
            <a:spLocks/>
          </p:cNvSpPr>
          <p:nvPr/>
        </p:nvSpPr>
        <p:spPr>
          <a:xfrm>
            <a:off x="6115050" y="2427675"/>
            <a:ext cx="1260000" cy="360000"/>
          </a:xfrm>
          <a:prstGeom prst="roundRect">
            <a:avLst>
              <a:gd name="adj" fmla="val 28213"/>
            </a:avLst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Cliente</a:t>
            </a:r>
            <a:endParaRPr lang="es-CO" sz="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18 Conector angular"/>
          <p:cNvCxnSpPr>
            <a:stCxn id="49" idx="1"/>
            <a:endCxn id="51" idx="0"/>
          </p:cNvCxnSpPr>
          <p:nvPr/>
        </p:nvCxnSpPr>
        <p:spPr>
          <a:xfrm rot="10800000" flipV="1">
            <a:off x="3048002" y="2607674"/>
            <a:ext cx="1768948" cy="60519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50" idx="3"/>
            <a:endCxn id="31" idx="0"/>
          </p:cNvCxnSpPr>
          <p:nvPr/>
        </p:nvCxnSpPr>
        <p:spPr>
          <a:xfrm>
            <a:off x="7375050" y="2607675"/>
            <a:ext cx="1768951" cy="60519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ubtítulo 2"/>
          <p:cNvSpPr txBox="1">
            <a:spLocks/>
          </p:cNvSpPr>
          <p:nvPr/>
        </p:nvSpPr>
        <p:spPr>
          <a:xfrm>
            <a:off x="1766736" y="3572870"/>
            <a:ext cx="1260000" cy="360000"/>
          </a:xfrm>
          <a:prstGeom prst="roundRect">
            <a:avLst>
              <a:gd name="adj" fmla="val 28213"/>
            </a:avLst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Cambiar de rol</a:t>
            </a:r>
          </a:p>
        </p:txBody>
      </p:sp>
      <p:sp>
        <p:nvSpPr>
          <p:cNvPr id="69" name="Subtítulo 2"/>
          <p:cNvSpPr txBox="1">
            <a:spLocks/>
          </p:cNvSpPr>
          <p:nvPr/>
        </p:nvSpPr>
        <p:spPr>
          <a:xfrm>
            <a:off x="3069268" y="3572870"/>
            <a:ext cx="1260000" cy="360000"/>
          </a:xfrm>
          <a:prstGeom prst="roundRect">
            <a:avLst>
              <a:gd name="adj" fmla="val 28213"/>
            </a:avLst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Realizar </a:t>
            </a:r>
            <a:r>
              <a:rPr lang="es-CO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pedido</a:t>
            </a:r>
            <a:endParaRPr lang="es-CO" sz="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0" name="Subtítulo 2"/>
          <p:cNvSpPr txBox="1">
            <a:spLocks/>
          </p:cNvSpPr>
          <p:nvPr/>
        </p:nvSpPr>
        <p:spPr>
          <a:xfrm>
            <a:off x="7862735" y="3572870"/>
            <a:ext cx="1260000" cy="360000"/>
          </a:xfrm>
          <a:prstGeom prst="roundRect">
            <a:avLst>
              <a:gd name="adj" fmla="val 28213"/>
            </a:avLst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Confirmar </a:t>
            </a:r>
            <a:r>
              <a:rPr lang="es-CO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compra</a:t>
            </a:r>
            <a:endParaRPr lang="es-CO" sz="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1" name="Subtítulo 2"/>
          <p:cNvSpPr txBox="1">
            <a:spLocks/>
          </p:cNvSpPr>
          <p:nvPr/>
        </p:nvSpPr>
        <p:spPr>
          <a:xfrm>
            <a:off x="9165266" y="3572871"/>
            <a:ext cx="1260000" cy="360000"/>
          </a:xfrm>
          <a:prstGeom prst="roundRect">
            <a:avLst>
              <a:gd name="adj" fmla="val 28213"/>
            </a:avLst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Cambiar de </a:t>
            </a:r>
            <a:r>
              <a:rPr lang="es-CO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rol</a:t>
            </a:r>
            <a:endParaRPr lang="es-CO" sz="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71 Conector angular"/>
          <p:cNvCxnSpPr>
            <a:stCxn id="68" idx="1"/>
            <a:endCxn id="23" idx="1"/>
          </p:cNvCxnSpPr>
          <p:nvPr/>
        </p:nvCxnSpPr>
        <p:spPr>
          <a:xfrm rot="10800000" flipH="1">
            <a:off x="1766736" y="2247676"/>
            <a:ext cx="3050214" cy="1505195"/>
          </a:xfrm>
          <a:prstGeom prst="bentConnector3">
            <a:avLst>
              <a:gd name="adj1" fmla="val -749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angular"/>
          <p:cNvCxnSpPr>
            <a:stCxn id="71" idx="3"/>
            <a:endCxn id="23" idx="3"/>
          </p:cNvCxnSpPr>
          <p:nvPr/>
        </p:nvCxnSpPr>
        <p:spPr>
          <a:xfrm flipH="1" flipV="1">
            <a:off x="7375050" y="2247675"/>
            <a:ext cx="3050216" cy="1505196"/>
          </a:xfrm>
          <a:prstGeom prst="bentConnector3">
            <a:avLst>
              <a:gd name="adj1" fmla="val -749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ubtítulo 2"/>
          <p:cNvSpPr txBox="1">
            <a:spLocks/>
          </p:cNvSpPr>
          <p:nvPr/>
        </p:nvSpPr>
        <p:spPr>
          <a:xfrm>
            <a:off x="1766736" y="4361236"/>
            <a:ext cx="256253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Sala de espera</a:t>
            </a:r>
            <a:endParaRPr lang="es-CO" sz="11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Subtítulo 2"/>
          <p:cNvSpPr txBox="1">
            <a:spLocks/>
          </p:cNvSpPr>
          <p:nvPr/>
        </p:nvSpPr>
        <p:spPr>
          <a:xfrm>
            <a:off x="1766736" y="4721236"/>
            <a:ext cx="1260000" cy="360000"/>
          </a:xfrm>
          <a:prstGeom prst="roundRect">
            <a:avLst>
              <a:gd name="adj" fmla="val 28213"/>
            </a:avLst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Cancelar pedido</a:t>
            </a:r>
            <a:endParaRPr lang="es-CO" sz="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101 Conector angular"/>
          <p:cNvCxnSpPr>
            <a:stCxn id="101" idx="2"/>
            <a:endCxn id="51" idx="3"/>
          </p:cNvCxnSpPr>
          <p:nvPr/>
        </p:nvCxnSpPr>
        <p:spPr>
          <a:xfrm rot="5400000" flipH="1" flipV="1">
            <a:off x="2518820" y="3270788"/>
            <a:ext cx="1688364" cy="1932532"/>
          </a:xfrm>
          <a:prstGeom prst="bentConnector4">
            <a:avLst>
              <a:gd name="adj1" fmla="val -33692"/>
              <a:gd name="adj2" fmla="val 11182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Subtítulo 2"/>
          <p:cNvSpPr txBox="1">
            <a:spLocks/>
          </p:cNvSpPr>
          <p:nvPr/>
        </p:nvSpPr>
        <p:spPr>
          <a:xfrm>
            <a:off x="3069268" y="4721236"/>
            <a:ext cx="1260000" cy="360000"/>
          </a:xfrm>
          <a:prstGeom prst="roundRect">
            <a:avLst>
              <a:gd name="adj" fmla="val 28213"/>
            </a:avLst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Volver al catálogo</a:t>
            </a:r>
            <a:endParaRPr lang="es-CO" sz="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115 Conector angular"/>
          <p:cNvCxnSpPr>
            <a:stCxn id="115" idx="2"/>
            <a:endCxn id="51" idx="3"/>
          </p:cNvCxnSpPr>
          <p:nvPr/>
        </p:nvCxnSpPr>
        <p:spPr>
          <a:xfrm rot="5400000" flipH="1" flipV="1">
            <a:off x="3170086" y="3922054"/>
            <a:ext cx="1688364" cy="630000"/>
          </a:xfrm>
          <a:prstGeom prst="bentConnector4">
            <a:avLst>
              <a:gd name="adj1" fmla="val -33692"/>
              <a:gd name="adj2" fmla="val 13779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angular"/>
          <p:cNvCxnSpPr>
            <a:stCxn id="69" idx="2"/>
            <a:endCxn id="93" idx="0"/>
          </p:cNvCxnSpPr>
          <p:nvPr/>
        </p:nvCxnSpPr>
        <p:spPr>
          <a:xfrm rot="5400000">
            <a:off x="3159452" y="3821420"/>
            <a:ext cx="428366" cy="6512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ubtítulo 2"/>
          <p:cNvSpPr txBox="1">
            <a:spLocks/>
          </p:cNvSpPr>
          <p:nvPr/>
        </p:nvSpPr>
        <p:spPr>
          <a:xfrm>
            <a:off x="7862735" y="4361237"/>
            <a:ext cx="256253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Sala de espera</a:t>
            </a:r>
            <a:endParaRPr lang="es-CO" sz="11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Subtítulo 2"/>
          <p:cNvSpPr txBox="1">
            <a:spLocks/>
          </p:cNvSpPr>
          <p:nvPr/>
        </p:nvSpPr>
        <p:spPr>
          <a:xfrm>
            <a:off x="7862735" y="4721236"/>
            <a:ext cx="1260000" cy="360000"/>
          </a:xfrm>
          <a:prstGeom prst="roundRect">
            <a:avLst>
              <a:gd name="adj" fmla="val 28213"/>
            </a:avLst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Cancelar pedido</a:t>
            </a:r>
            <a:endParaRPr lang="es-CO" sz="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Subtítulo 2"/>
          <p:cNvSpPr txBox="1">
            <a:spLocks/>
          </p:cNvSpPr>
          <p:nvPr/>
        </p:nvSpPr>
        <p:spPr>
          <a:xfrm>
            <a:off x="9165267" y="4721236"/>
            <a:ext cx="1260000" cy="360000"/>
          </a:xfrm>
          <a:prstGeom prst="roundRect">
            <a:avLst>
              <a:gd name="adj" fmla="val 28213"/>
            </a:avLst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Volver al catálogo</a:t>
            </a:r>
            <a:endParaRPr lang="es-CO" sz="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147 Conector angular"/>
          <p:cNvCxnSpPr>
            <a:stCxn id="70" idx="2"/>
            <a:endCxn id="145" idx="0"/>
          </p:cNvCxnSpPr>
          <p:nvPr/>
        </p:nvCxnSpPr>
        <p:spPr>
          <a:xfrm rot="16200000" flipH="1">
            <a:off x="8604185" y="3821420"/>
            <a:ext cx="428367" cy="6512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angular"/>
          <p:cNvCxnSpPr>
            <a:stCxn id="146" idx="2"/>
            <a:endCxn id="31" idx="1"/>
          </p:cNvCxnSpPr>
          <p:nvPr/>
        </p:nvCxnSpPr>
        <p:spPr>
          <a:xfrm rot="5400000" flipH="1">
            <a:off x="7333553" y="3922054"/>
            <a:ext cx="1688364" cy="630000"/>
          </a:xfrm>
          <a:prstGeom prst="bentConnector4">
            <a:avLst>
              <a:gd name="adj1" fmla="val -34042"/>
              <a:gd name="adj2" fmla="val 13628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angular"/>
          <p:cNvCxnSpPr>
            <a:stCxn id="147" idx="2"/>
            <a:endCxn id="31" idx="1"/>
          </p:cNvCxnSpPr>
          <p:nvPr/>
        </p:nvCxnSpPr>
        <p:spPr>
          <a:xfrm rot="5400000" flipH="1">
            <a:off x="7984819" y="3270788"/>
            <a:ext cx="1688364" cy="1932532"/>
          </a:xfrm>
          <a:prstGeom prst="bentConnector4">
            <a:avLst>
              <a:gd name="adj1" fmla="val -34185"/>
              <a:gd name="adj2" fmla="val 11182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btítulo 2"/>
          <p:cNvSpPr txBox="1">
            <a:spLocks/>
          </p:cNvSpPr>
          <p:nvPr/>
        </p:nvSpPr>
        <p:spPr>
          <a:xfrm>
            <a:off x="87940" y="76198"/>
            <a:ext cx="402686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Diagrama de </a:t>
            </a:r>
            <a:r>
              <a:rPr lang="es-CO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Navegación sitio web </a:t>
            </a:r>
            <a:r>
              <a:rPr lang="es-CO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Comivia</a:t>
            </a:r>
            <a:endParaRPr lang="es-CO" sz="14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90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46</Words>
  <Application>Microsoft Office PowerPoint</Application>
  <PresentationFormat>Personalizado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Familia Azcarate</cp:lastModifiedBy>
  <cp:revision>31</cp:revision>
  <dcterms:created xsi:type="dcterms:W3CDTF">2018-08-11T18:41:01Z</dcterms:created>
  <dcterms:modified xsi:type="dcterms:W3CDTF">2018-10-29T01:13:17Z</dcterms:modified>
</cp:coreProperties>
</file>