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O3Xi45iy/h/Qi0aDzQZTLSBTy0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Luis Fernando Castellanos Guar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6-03T02:29:36.367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lufkJ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6-03T02:29:36.367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lufkI8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6-03T02:29:36.367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lufkJM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20-06-03T02:29:36.367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GlufkJ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hyperlink" Target="https://github.com/lutzroeder/netron/" TargetMode="External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4.xml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mailto:Luis.castellanosg@usantoto.edu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hyperlink" Target="https://programarfacil.com/blog/vision-artificial/instalar-opencv-python-anaconda/" TargetMode="External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Conociendo el grafo inferencial</a:t>
            </a:r>
            <a:endParaRPr b="1" i="0" sz="32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1133342" y="1287887"/>
            <a:ext cx="110586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software NETRON, que esta disponible desde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https://github.com/lutzroeder/netron/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permite visualizar los grafos resultantes del entrenamiento de una red neuronal, en este caso de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detect.tflite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6536" y="2482560"/>
            <a:ext cx="7462302" cy="437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Instalando OpenCv 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1341690" y="1384419"/>
            <a:ext cx="107164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Necesitaremos tener instalado en nuestro S.O (Windows/Linux) la librería OpenCV, quien nos permitirá tener acceso a imágenes obtenidas desde un solo archivo o desde videos, cámaras de vigilancia y a aplicarles el grafo de inferencia que construimos: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0531" y="2597922"/>
            <a:ext cx="7921469" cy="426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1"/>
          <p:cNvSpPr/>
          <p:nvPr/>
        </p:nvSpPr>
        <p:spPr>
          <a:xfrm>
            <a:off x="1115642" y="3831859"/>
            <a:ext cx="315489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 anaconda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navigator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el ambiente de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tensorflow1_15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 en Not installed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la librería opencv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los tres componente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 clic en aplicar.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Instalando OpenCv (Linux)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1341690" y="1384419"/>
            <a:ext cx="10716426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Instalar OpenCV en Linux requiere un poco más de esfuerzo que en Windows (es un poco más complejo):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carpeta compartida esta unos archivos tipo bash que nos automatizan los procesos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\USTA-202001_7°_DEEP_LEARNING\Install_opencv_optimizacion_Linux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necesitaremos actualizar el SO y borrar algunas software (</a:t>
            </a: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P1_linux_Optimization.sh</a:t>
            </a: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3048000" y="4200806"/>
            <a:ext cx="9144000" cy="17543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update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upgrade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clean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autoclean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libatlas-base-dev 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shutdown -r now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Instalando OpenCv (Linux)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1170774" y="1384419"/>
            <a:ext cx="110212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Instalaremos las dependencias que se requieren para python3: </a:t>
            </a:r>
            <a:r>
              <a:rPr b="1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P2_instalar_dependecias_openCV.sh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2637802" y="1846084"/>
            <a:ext cx="9554198" cy="4924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"P1: Instalando herramientas de desarrollador, incluido CMake"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build-essential cmake pkg-config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"P2: Instalando paquetes de E/S para manejar imagenes JPEG, PNG, TIFF, etc"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libjpeg-dev libtiff5-dev libjasper-dev libpng-dev 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"P3: Instalando paquetes de E/S de video"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libavcodec-dev libavformat-dev libswscale-dev libv4l-dev 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libxvidcore-dev libx264-dev 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"P4: Instalando la biblioteca de desarrollo GTK, necesaria para OpenCV"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libfontconfig1-dev libcairo2-dev 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libgdk-pixbuf2.0-dev libpango1.0-dev 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libgtk2.0-dev libgtk-3-dev 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"P5:Instalando dependencias adicionales para trabajar matrices en OpenCV"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libatlas-base-dev gfortran 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"P6: Instalando librerias para manejar datos HDF5 y GUI Qt"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libhdf5-dev libhdf5-serial-dev libhdf5-103 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libqtgui4 libqtwebkit4 libqt4-test python3-pyqt5 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"P7: Instalando archivos de encabezado de Python 3 "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python3-dev --assume-yes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shutdown -r now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Instalando OpenCv (Linux)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1145136" y="1203221"/>
            <a:ext cx="110468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Instalaremos el modulo PIP y un software para crear ambientes de trabajo. </a:t>
            </a: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P3_instalar_entorno virtual_openCV.sh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2723260" y="1597735"/>
            <a:ext cx="9468740" cy="2062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"-----Creando entorno virtual de Python3 e instalar libreria NumPy-------"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 -lah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"----------P1: Instalando herramienta PIP en python3-------------------"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 https://bootstrap.pypa.io/get-pip.py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python3 get-pip.py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rm -rf ~/.cache/pip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"----------P1: Instalando entorno virtual llamado virtualenvwrapper-------------------"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pip install virtualenv virtualenvwrapper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1296113" y="3706796"/>
            <a:ext cx="10616724" cy="342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Agregamos variables del sistema sobre el nuevo entorno virtual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2723260" y="4052528"/>
            <a:ext cx="9468740" cy="342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nano ~/.bashrc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1296113" y="4478146"/>
            <a:ext cx="4697120" cy="342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agregue las siguientes líneas al final del archivo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2637801" y="4787684"/>
            <a:ext cx="9554199" cy="131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virtualenv and virtualenvwrapper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WORKON_HOME=$HOME/.virtualenvs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VIRTUALENVWRAPPER_PYTHON=/usr/bin/python3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/usr/local/bin/virtualenvwrapper.sh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1027006" y="6148460"/>
            <a:ext cx="3935693" cy="342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Aplique los cambios a la sesión actual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2637801" y="6490926"/>
            <a:ext cx="9554199" cy="3112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~/.bashrc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Instalando OpenCv (Linux)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1145136" y="1384419"/>
            <a:ext cx="110468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Creando ambiente de virtual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1225437" y="2656979"/>
            <a:ext cx="3651962" cy="342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Instalamos OpenCV en el ambiente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2637802" y="1862089"/>
            <a:ext cx="9554198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mkvirtualenv IA_opencv -p python3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2637802" y="3425003"/>
            <a:ext cx="9554198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(IA_opencv) root:~$ 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opencv-contrib-python==4.1.0.25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1379261" y="4391775"/>
            <a:ext cx="8277487" cy="1839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solo descarga OpenCV también descarga Numpy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termine reinicie su SO para evidenciar los cambios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Recuerde que todo de acá en adelante se hará desde el ambiente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/>
        </p:nvSpPr>
        <p:spPr>
          <a:xfrm>
            <a:off x="2752531" y="2939143"/>
            <a:ext cx="766043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Listo ya tenemos todo para ejecutar nuestro grafo inferencial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/>
        </p:nvSpPr>
        <p:spPr>
          <a:xfrm>
            <a:off x="1614197" y="475862"/>
            <a:ext cx="74101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Ejecutando grafo inferencial (Windows/linux)</a:t>
            </a:r>
            <a:endParaRPr b="1" i="0" sz="2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1256232" y="1333144"/>
            <a:ext cx="1093576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Crearemos una carpeta en c:/ a la que llamaremos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IA_tflite,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dentro de ella vamos a crear dos carpetas: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Model,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de ella colocaremos nuestro grafo inferencial liviano (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detect.tflite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al que le cambiaremos el nombre a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model.tflite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…adicional crearemos un archivo que llamaremos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labelmap.txt,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donde tendremos las etiquetas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Multimedia,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de ella tendremos los videos e imágenes con el que deseamos poner a prueba nuestro grafo inferencial, para este ejercicio crearemos dos (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video1.mp4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video2.mp4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9092" y="2620738"/>
            <a:ext cx="2342082" cy="13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7583" y="5122580"/>
            <a:ext cx="27051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/>
        </p:nvSpPr>
        <p:spPr>
          <a:xfrm>
            <a:off x="1170774" y="1333144"/>
            <a:ext cx="11021225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carpeta compartida de drive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USTA-202001_7°_DEEP_LEARNING\Computer_vision\IA_tflite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Estan los archivos para ejecutar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(archivos base):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TFLite_detection_image.py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TFLite_detection_video.py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windows_video.bat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linux_video.sh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linux_webcam.sh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1614197" y="475862"/>
            <a:ext cx="74101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Ejecutando grafo inferencial (Windows/linux)</a:t>
            </a:r>
            <a:endParaRPr b="1" i="0" sz="2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/>
          <p:nvPr/>
        </p:nvSpPr>
        <p:spPr>
          <a:xfrm>
            <a:off x="127633" y="2932836"/>
            <a:ext cx="12127035" cy="335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Faculty: </a:t>
            </a:r>
            <a:r>
              <a:rPr b="0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systems engineer</a:t>
            </a:r>
            <a:endParaRPr b="0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Course: </a:t>
            </a:r>
            <a:r>
              <a:rPr b="0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Topic:  </a:t>
            </a:r>
            <a:r>
              <a:rPr b="0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CNN-visión por computadora (ftlite and testing)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</a:t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Professor:</a:t>
            </a:r>
            <a:r>
              <a:rPr b="0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Luis Fernando Castellanos Guarin</a:t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r>
              <a:rPr b="0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b="0" i="0" lang="es-CO" sz="2800" u="sng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Luis.castellanosg@usantoto.edu.co</a:t>
            </a:r>
            <a:endParaRPr b="0" i="0" sz="2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Phone: </a:t>
            </a:r>
            <a:r>
              <a:rPr b="0" i="0" lang="es-CO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    	3214582098</a:t>
            </a:r>
            <a:endParaRPr b="0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Proceso Global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1232174" y="2927445"/>
            <a:ext cx="1086836" cy="6463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Etiquetar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Imágenes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2546901" y="2927445"/>
            <a:ext cx="1274468" cy="64629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Generar listas 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5487283" y="2927445"/>
            <a:ext cx="1655927" cy="64629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Entrenar grafo inferencial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4049260" y="2927445"/>
            <a:ext cx="1274468" cy="64629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Generar TFRecords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7334067" y="2927445"/>
            <a:ext cx="1655927" cy="64629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Congelar grafo inferencial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3"/>
          <p:cNvCxnSpPr>
            <a:stCxn id="173" idx="3"/>
            <a:endCxn id="174" idx="1"/>
          </p:cNvCxnSpPr>
          <p:nvPr/>
        </p:nvCxnSpPr>
        <p:spPr>
          <a:xfrm>
            <a:off x="2319010" y="3250610"/>
            <a:ext cx="22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79" name="Google Shape;179;p3"/>
          <p:cNvCxnSpPr>
            <a:stCxn id="174" idx="3"/>
            <a:endCxn id="176" idx="1"/>
          </p:cNvCxnSpPr>
          <p:nvPr/>
        </p:nvCxnSpPr>
        <p:spPr>
          <a:xfrm>
            <a:off x="3821369" y="3250590"/>
            <a:ext cx="22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80" name="Google Shape;180;p3"/>
          <p:cNvCxnSpPr>
            <a:stCxn id="176" idx="3"/>
            <a:endCxn id="175" idx="1"/>
          </p:cNvCxnSpPr>
          <p:nvPr/>
        </p:nvCxnSpPr>
        <p:spPr>
          <a:xfrm>
            <a:off x="5323728" y="3250590"/>
            <a:ext cx="16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181" name="Google Shape;181;p3"/>
          <p:cNvSpPr txBox="1"/>
          <p:nvPr/>
        </p:nvSpPr>
        <p:spPr>
          <a:xfrm>
            <a:off x="9203798" y="2927445"/>
            <a:ext cx="1455092" cy="64629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Convertir grafo a tflite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"/>
          <p:cNvCxnSpPr>
            <a:stCxn id="175" idx="3"/>
            <a:endCxn id="177" idx="1"/>
          </p:cNvCxnSpPr>
          <p:nvPr/>
        </p:nvCxnSpPr>
        <p:spPr>
          <a:xfrm>
            <a:off x="7143210" y="3250590"/>
            <a:ext cx="190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83" name="Google Shape;183;p3"/>
          <p:cNvCxnSpPr>
            <a:stCxn id="177" idx="3"/>
            <a:endCxn id="181" idx="1"/>
          </p:cNvCxnSpPr>
          <p:nvPr/>
        </p:nvCxnSpPr>
        <p:spPr>
          <a:xfrm>
            <a:off x="8989994" y="3250590"/>
            <a:ext cx="213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pic>
        <p:nvPicPr>
          <p:cNvPr descr="Teléfono celular icono Vector Illustration - Descargar Vectores ..." id="184" name="Google Shape;184;p3"/>
          <p:cNvPicPr preferRelativeResize="0"/>
          <p:nvPr/>
        </p:nvPicPr>
        <p:blipFill rotWithShape="1">
          <a:blip r:embed="rId4">
            <a:alphaModFix/>
          </a:blip>
          <a:srcRect b="12060" l="29628" r="29433" t="12790"/>
          <a:stretch/>
        </p:blipFill>
        <p:spPr>
          <a:xfrm>
            <a:off x="11195858" y="1356143"/>
            <a:ext cx="510259" cy="936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3"/>
          <p:cNvCxnSpPr>
            <a:stCxn id="181" idx="3"/>
            <a:endCxn id="184" idx="2"/>
          </p:cNvCxnSpPr>
          <p:nvPr/>
        </p:nvCxnSpPr>
        <p:spPr>
          <a:xfrm flipH="1" rot="10800000">
            <a:off x="10658890" y="2292690"/>
            <a:ext cx="792000" cy="95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pic>
        <p:nvPicPr>
          <p:cNvPr descr="Reloj inteligente - Iconos gratis de tecnología" id="186" name="Google Shape;186;p3"/>
          <p:cNvPicPr preferRelativeResize="0"/>
          <p:nvPr/>
        </p:nvPicPr>
        <p:blipFill rotWithShape="1">
          <a:blip r:embed="rId5">
            <a:alphaModFix/>
          </a:blip>
          <a:srcRect b="0" l="14634" r="13855" t="0"/>
          <a:stretch/>
        </p:blipFill>
        <p:spPr>
          <a:xfrm>
            <a:off x="11370038" y="3647280"/>
            <a:ext cx="772274" cy="1079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"/>
          <p:cNvCxnSpPr>
            <a:stCxn id="181" idx="3"/>
            <a:endCxn id="186" idx="1"/>
          </p:cNvCxnSpPr>
          <p:nvPr/>
        </p:nvCxnSpPr>
        <p:spPr>
          <a:xfrm>
            <a:off x="10658890" y="3250590"/>
            <a:ext cx="711000" cy="93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CO" sz="8000" u="sng" cap="none" strike="noStrik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8000" u="sng" cap="none" strike="noStrik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1931437" y="2239348"/>
            <a:ext cx="782838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Instalar AnaConda en windows.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un ambiente para tensorflow 1.15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tflite (grafo inferencial liviano).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Ejecutando grafo inferencial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Instalando OpenCV (Windows/Linux)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Windows.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Linux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Android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Instalando Anaconda en Windows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1421530" y="1365161"/>
            <a:ext cx="10770470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software Anaconda, pueden usar el “paso a paso” </a:t>
            </a:r>
            <a:r>
              <a:rPr b="0" i="0" lang="es-CO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https://programarfacil.com/blog/vision-artificial/instalar-opencv-python-anaconda/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s-C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versiones instaladas de Python y de pip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CO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1" i="0" lang="es-CO" sz="1600" u="none" cap="none" strike="noStrike">
                <a:solidFill>
                  <a:srgbClr val="006FE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CO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 –V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quieres comprobar si existe una versión nueva del gestor de paquetes Pip -&gt; </a:t>
            </a: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-m pip install -U pip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stalar anaconda descargar" id="200" name="Google Shape;20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9199" y="2562108"/>
            <a:ext cx="3675300" cy="1782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Creando ambiente Conda en Windows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1098952" y="1914362"/>
            <a:ext cx="3421498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Creamos un nuevo ambiente al que llamaremos </a:t>
            </a:r>
            <a:r>
              <a:rPr b="1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tensorflow1_15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proceso puede durar varios minutos, dependiendo de la velocidad de internet y si la maquina tiene CPU o GPU.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1217741" y="1118805"/>
            <a:ext cx="4878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Abrir “</a:t>
            </a: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Anaconda navigator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/ </a:t>
            </a:r>
            <a:r>
              <a:rPr b="1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environments</a:t>
            </a: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0450" y="1546305"/>
            <a:ext cx="7671550" cy="414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Creando ambiente Conda en Windows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1144619" y="2558306"/>
            <a:ext cx="8102411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ruta de CMD, cambiara quedando así: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217741" y="1319360"/>
            <a:ext cx="3275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CMD ejecutar el comando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2383894" y="1841505"/>
            <a:ext cx="93366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C:\&gt; 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activate 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tensorflow1_15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2855368" y="3244334"/>
            <a:ext cx="9336631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(tensorflow1_15) C:\&gt;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1144619" y="3784167"/>
            <a:ext cx="8102411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Ahora instalaremos la versión de tensorflow 1.15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2226718" y="4411430"/>
            <a:ext cx="93366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(tensorflow1_15) C:\&gt;pip install tensorflow==1.15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1217741" y="5069489"/>
            <a:ext cx="810241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Tenga un poco de paciencia, se demora unos minutos dependiendo de su conexión a internet y de su CPU.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Creando grafo inferencial liviano (tflite)</a:t>
            </a:r>
            <a:endParaRPr b="1" i="0" sz="32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1352282" y="1249251"/>
            <a:ext cx="1063794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O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grafo inferencial requiere computadores con un hardware de alto rendimiento (mínimo un Intel I5 o un ADM A12) y aun así su proceso es lento…..pero en un dispositivo como una Raspberry o un teléfono que tiene menor capacidad de hardware simplemente No se puede ejecutar por eso es necesario convertir el grafo en una versión liviana (tflite)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CO" sz="3200" u="none" cap="none" strike="noStrik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Creando grafo inferencial liviano (tflite)</a:t>
            </a:r>
            <a:endParaRPr b="1" i="0" sz="3200" u="none" cap="none" strike="noStrike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1378039" y="1287887"/>
            <a:ext cx="1063795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Descargue los dos archivos que están en la carpeta de Google drive: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..\deteccion_objectos\models\research\</a:t>
            </a: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tflite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tflite_graph.pb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tflite_graph.pbtxt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 la carpeta donde guardo los archivos descargados, ejecute desde CMD y estando activado el environment de tensorflow1_15: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1271619" y="4100460"/>
            <a:ext cx="10920381" cy="9232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(tensorflow1_15) E:\&gt;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tflite_convert --input_shape=1,300,300,3 --input_arrays=normalized_input_image_tensor --output_arrays=TFLite_Detection_PostProcess,TFLite_Detection_PostProcess:1,TFLite_Detection_PostProcess:2,TFLite_Detection_PostProcess:3 --allow_custom_ops --graph_def_file=tflite_graph.pb --output_file=detect.tflite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1271619" y="5880899"/>
            <a:ext cx="83712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 le debe crear un archivo llamado: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Detect.tflite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2020-01-24T20:50:22Z</dcterms:created>
  <dc:creator>Emilia Ines Sandoval Garcia</dc:creator>
</cp:coreProperties>
</file>