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9B878B-44BA-4729-A06D-7DD381F21CBF}">
  <a:tblStyle styleId="{249B878B-44BA-4729-A06D-7DD381F21C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aebd8e52f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Google Shape;23;g2aebd8e52f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ebd8e52f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ebd8e52f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bd8e52f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ebd8e52f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ebd8e52f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ebd8e52f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ebeadcc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ebeadcc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ebeadcc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ebeadcc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aebd8e52f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2aebd8e52f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aebd8e52f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aebd8e52f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ebd8e52f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aebd8e52f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ebd8e52f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aebd8e52f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ebd8e52f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ebd8e52f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ebeadcc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ebeadcc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ebd8e52f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ebd8e52f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ebd8e52f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ebd8e52f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516040"/>
            <a:ext cx="9144000" cy="627600"/>
          </a:xfrm>
          <a:prstGeom prst="rect">
            <a:avLst/>
          </a:prstGeom>
          <a:solidFill>
            <a:srgbClr val="223D7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4387" y="4624388"/>
            <a:ext cx="1298971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INFORMÁTICA GRÁFICA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Path tracer + Photon mapping</a:t>
            </a:r>
            <a:endParaRPr sz="3500"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71600" y="3535950"/>
            <a:ext cx="6400800" cy="93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s" sz="2100"/>
              <a:t>Jaime Bielsa, 819033</a:t>
            </a:r>
            <a:endParaRPr sz="21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s" sz="2100"/>
              <a:t>Carlos Mayo, 799083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PHOTON MAPPING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Color bleeding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36" y="1576074"/>
            <a:ext cx="6156926" cy="28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PHOTON MAPPING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Cáusticas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50" y="1500500"/>
            <a:ext cx="5948700" cy="29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PARALELIZACIÓN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449350"/>
            <a:ext cx="2438400" cy="243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5"/>
          <p:cNvGraphicFramePr/>
          <p:nvPr/>
        </p:nvGraphicFramePr>
        <p:xfrm>
          <a:off x="3352800" y="144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{249B878B-44BA-4729-A06D-7DD381F21CBF}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FIGURAS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625" y="1200150"/>
            <a:ext cx="3207600" cy="32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775" y="1200150"/>
            <a:ext cx="3207600" cy="32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OBJX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025" y="15633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52575" y="782400"/>
            <a:ext cx="31467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rpp 64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th 16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ph 100000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rad 0.05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p 0 0 -3.5		// Punto[0]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d -1 0 0		// Dirección[0]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d 0 1 0		// Dirección[1]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d 0 0 3		// Dirección[2]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cam 0 0 1 2 256 256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p 0 0.5 0		// Punto[1]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c 0 0 0		// Color[0] -&gt; Negro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c 0.99 0.99 0.99	// Color[1] -&gt; Blanco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ls 1 1			// Fuente de luz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d 1 0 0		// Dirección[3]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d -1 0 0		// </a:t>
            </a: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Dirección[4]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d 0 1 0		// Dirección[5]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d 0 -1 0		// Dirección[6]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d 0 0 -1		// Dirección[7]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p -0.5 -0.7 0.25	// Punto[2]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p 0.5 -0.7 -0.25	// Punto[3]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latin typeface="Consolas"/>
                <a:ea typeface="Consolas"/>
                <a:cs typeface="Consolas"/>
                <a:sym typeface="Consolas"/>
              </a:rPr>
              <a:t>c 0.8 0 0		// Color[2] -&gt; Rojo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299275" y="863250"/>
            <a:ext cx="3146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0 0.8 0		// Color[3] -&gt; Verde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0.8 0.8 0.8	// Color[4] -&gt; Gris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0.2765 0.5 0.5	// Color[5]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0.5 0.5 0.5	// Color[6]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0.2 0.2 0.2	// Color[7]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0.81 0.17 0.71	// Color[8] -&gt; Morado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0.11 0.41 0.375	// Color[9] -&gt; Cian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0.4 0.4 0.4	// Color[10] -&gt; Gris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2 0 0 0 0		// Pared roja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 0 3 1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3 0 0 0 0		// Pared verde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 1 4 1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4 0 0 0 0		// Resto paredes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 2 5 1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 4 7 1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 3 6 1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9 10 0 0 0		// Esf. izquierda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 5 2 0.3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0 10 10 0 1.5	// Esf. derecha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 6 3 0.3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PATH TRACER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1381125"/>
            <a:ext cx="55721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PATH TRACER</a:t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2000"/>
              <a:t>Efectos de iluminación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Sombras suaves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086" y="1865550"/>
            <a:ext cx="5351825" cy="24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PATH TRACER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Sombras duras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338" y="1606025"/>
            <a:ext cx="6307326" cy="27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PATH TRACER</a:t>
            </a:r>
            <a:endParaRPr/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s" sz="2000"/>
              <a:t>Color bleeding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00" y="1701488"/>
            <a:ext cx="53625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PATH TRACER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Cáusticas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38" y="1523125"/>
            <a:ext cx="67532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PHOTON MAPPING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1381125"/>
            <a:ext cx="55721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PHOTON MAPPING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Efectos de iluminación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Sombras suaves</a:t>
            </a:r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-4069" r="0" t="-4069"/>
          <a:stretch/>
        </p:blipFill>
        <p:spPr>
          <a:xfrm>
            <a:off x="1723772" y="1812725"/>
            <a:ext cx="5471200" cy="25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PHOTON MAPPING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200150"/>
            <a:ext cx="8229600" cy="32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Sombras duras</a:t>
            </a:r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25" y="1510475"/>
            <a:ext cx="5727025" cy="28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