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727A2-7045-304B-B2DF-E76F789B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3DE00-CD9D-154E-A59A-4E234AEF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F50E9-6AF7-4241-8FA6-B14C4D17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190C9-8FFA-5B47-8F85-0E2EC3A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DB84F-637B-564F-82F3-59124A9F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55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15460-0645-2644-BC7E-488E061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62168-13E7-D442-AC57-EA9565D0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B4094-DBFB-7B43-A85E-A3AC351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597BC-3226-FF43-8032-ADD6826A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6F678-6607-9A40-B670-6339CB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28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4891BC-0E9C-FA40-A0D0-A90810061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A830C-3A28-4047-BA2B-AD2BF55A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1530E-6139-4B41-8AF5-CB46B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6E646-BE78-FB4F-9A2A-31A6DEB0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D98D2E-3C70-6F4C-BA46-3F19E0C8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41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1CE2-DAB0-DE42-9CB1-8932DDF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3629E-DB6F-8249-BCBD-197BC874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0264E-147A-D341-B885-98A2AC4F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57424-089E-9041-88C6-7BB026DF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DBCB1-FC9A-8844-8F61-0CB7BD48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03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D9DD-0499-9446-9FBD-DA446773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3B101E-F21D-2648-83ED-CA5CAC50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34EA3-9D8C-7F47-AF32-CC7D7F17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866AF-E872-D345-B7E3-8A6E4773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57E23-25AC-444E-8F9B-92764B8A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23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52431-788D-1340-97F2-02894F3A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B955F-4A88-D44E-99F7-2780422D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0E0D1A-6EDB-C64A-8777-0DCFECD8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5F6749-3E92-854F-999A-C5BCBE3C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88B59-5B49-874D-8977-51EDF5AA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68AF72-78B2-3C4E-94C2-F68EC0E0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84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6898-A12A-DF47-832B-4867AE05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0C9C27-B5B8-EA4E-84E7-14DE8080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AC946B-EC96-9D44-B950-E7316037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51FA64-CD7C-5B4B-8993-26579AA0E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BF905C-C7D8-4842-B1E2-5D76FF37D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DF714-65A7-6D47-8809-2D726A2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3B1678-3CBD-FE46-B94D-8F4573F4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629DF2-B78C-0E4C-B70F-A691DC02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38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00C15-301F-0D4A-B26B-F2748C8C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3FE30F-90E6-9840-AE17-9BD5286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75202-8A77-6749-B887-0CA93980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CD5549-69CE-B14E-9BF1-B240CC65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84B7A-BC39-F447-BE97-5F4E943E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FABD7C-3B24-0446-9A5C-F942F07F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425C48-C6F7-3A49-A2D6-CB458C0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5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813C1-DF71-4249-A4CE-A0E769D7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225FB-76A3-2F4A-AF67-1DC64CCC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AEA0D-D911-D846-B13D-45E902BC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7B831-1425-844C-9307-07641A52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8C4F0-E739-FE4E-9842-FBDD4DFB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5D52E-2C24-4040-8BEC-EA398207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89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99F36-6FBF-7344-96E4-3AA643B0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6FD9ED-BD26-6840-ADE9-B77A30C0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AF95C3-11E4-2443-A866-505D7F24A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C8F04-D976-AE4A-94EE-10457D48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D7D5D-D5A1-C44C-8C99-12D3F4F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90D40-41FE-D540-8716-C1EAA288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39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374D4-896C-C24E-9ADD-BF34AC6D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984EB-8016-9D41-97FD-8747D502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694267-244B-BA40-865B-824194F4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30B8-B6E9-7E4C-9851-C9807E87F31D}" type="datetimeFigureOut">
              <a:rPr lang="es-ES_tradnl" smtClean="0"/>
              <a:t>26/9/21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86AEA-7104-F440-BB03-39DCD9E0E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11FB2-85F8-B449-9105-3D8AB27E4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C6B-4B5A-164D-A5A0-DD10889892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72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1B9098-E059-554A-ADBE-6A40A77E873C}"/>
              </a:ext>
            </a:extLst>
          </p:cNvPr>
          <p:cNvSpPr txBox="1"/>
          <p:nvPr/>
        </p:nvSpPr>
        <p:spPr>
          <a:xfrm>
            <a:off x="863224" y="1430430"/>
            <a:ext cx="224811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Final Predictors:</a:t>
            </a:r>
          </a:p>
          <a:p>
            <a:r>
              <a:rPr lang="en-GB" sz="2000" b="1" dirty="0"/>
              <a:t>C</a:t>
            </a:r>
            <a:r>
              <a:rPr lang="en-GB" sz="2000" b="1" dirty="0">
                <a:effectLst/>
              </a:rPr>
              <a:t>arat</a:t>
            </a:r>
            <a:endParaRPr lang="en-GB" sz="2000" dirty="0"/>
          </a:p>
          <a:p>
            <a:r>
              <a:rPr lang="en-GB" sz="2000" b="1" dirty="0">
                <a:effectLst/>
              </a:rPr>
              <a:t>Colour</a:t>
            </a:r>
          </a:p>
          <a:p>
            <a:r>
              <a:rPr lang="en-GB" sz="2000" b="1" dirty="0"/>
              <a:t>C</a:t>
            </a:r>
            <a:r>
              <a:rPr lang="en-GB" sz="2000" b="1" dirty="0">
                <a:effectLst/>
              </a:rPr>
              <a:t>larity</a:t>
            </a:r>
          </a:p>
          <a:p>
            <a:r>
              <a:rPr lang="en-GB" sz="2000" b="1" dirty="0">
                <a:effectLst/>
              </a:rPr>
              <a:t>Table</a:t>
            </a:r>
          </a:p>
          <a:p>
            <a:r>
              <a:rPr lang="en-GB" sz="2000" b="1" dirty="0"/>
              <a:t>X</a:t>
            </a:r>
          </a:p>
          <a:p>
            <a:r>
              <a:rPr lang="en-GB" sz="2000" b="1" dirty="0"/>
              <a:t>Y</a:t>
            </a:r>
          </a:p>
          <a:p>
            <a:r>
              <a:rPr lang="en-GB" sz="2000" b="1" dirty="0"/>
              <a:t>Z</a:t>
            </a:r>
          </a:p>
          <a:p>
            <a:endParaRPr lang="es-ES_tradn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496F22-3D9C-1A43-BDB2-D17A0A95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1" y="1949696"/>
            <a:ext cx="89139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54CBDC-1972-0A49-A074-8EABB9468774}"/>
              </a:ext>
            </a:extLst>
          </p:cNvPr>
          <p:cNvSpPr txBox="1"/>
          <p:nvPr/>
        </p:nvSpPr>
        <p:spPr>
          <a:xfrm>
            <a:off x="4286992" y="522514"/>
            <a:ext cx="2846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DIAMOND PRICES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DDB002-6C23-DF4C-ABA2-9D0D38A1EAA0}"/>
              </a:ext>
            </a:extLst>
          </p:cNvPr>
          <p:cNvSpPr txBox="1"/>
          <p:nvPr/>
        </p:nvSpPr>
        <p:spPr>
          <a:xfrm>
            <a:off x="5164541" y="1580364"/>
            <a:ext cx="2570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Models Tested:</a:t>
            </a:r>
          </a:p>
          <a:p>
            <a:r>
              <a:rPr lang="en-GB" dirty="0"/>
              <a:t>Linear Regression</a:t>
            </a:r>
          </a:p>
          <a:p>
            <a:r>
              <a:rPr lang="en-GB" dirty="0"/>
              <a:t>Decision Tree Regression</a:t>
            </a:r>
          </a:p>
          <a:p>
            <a:r>
              <a:rPr lang="en-GB" dirty="0"/>
              <a:t>Radom Forest Regressor</a:t>
            </a:r>
          </a:p>
          <a:p>
            <a:r>
              <a:rPr lang="en-GB" dirty="0"/>
              <a:t>H2o Regression</a:t>
            </a:r>
          </a:p>
          <a:p>
            <a:r>
              <a:rPr lang="en-GB" dirty="0" err="1"/>
              <a:t>Xgb</a:t>
            </a:r>
            <a:r>
              <a:rPr lang="en-GB" dirty="0"/>
              <a:t> Regression</a:t>
            </a:r>
          </a:p>
          <a:p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C09934-65E5-0849-A57E-B982AA7CD1CF}"/>
              </a:ext>
            </a:extLst>
          </p:cNvPr>
          <p:cNvSpPr txBox="1"/>
          <p:nvPr/>
        </p:nvSpPr>
        <p:spPr>
          <a:xfrm>
            <a:off x="534390" y="4446640"/>
            <a:ext cx="17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Explore the data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9DC78F6-623F-0644-8293-1992E1514470}"/>
              </a:ext>
            </a:extLst>
          </p:cNvPr>
          <p:cNvCxnSpPr/>
          <p:nvPr/>
        </p:nvCxnSpPr>
        <p:spPr>
          <a:xfrm>
            <a:off x="2493818" y="4631306"/>
            <a:ext cx="216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B1A275-2598-2147-BA3B-B7FF7C8A83DA}"/>
              </a:ext>
            </a:extLst>
          </p:cNvPr>
          <p:cNvSpPr txBox="1"/>
          <p:nvPr/>
        </p:nvSpPr>
        <p:spPr>
          <a:xfrm>
            <a:off x="4953424" y="4400188"/>
            <a:ext cx="257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different regressions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7F230BD-4978-5640-9584-BC1A61CECD50}"/>
              </a:ext>
            </a:extLst>
          </p:cNvPr>
          <p:cNvCxnSpPr/>
          <p:nvPr/>
        </p:nvCxnSpPr>
        <p:spPr>
          <a:xfrm>
            <a:off x="7523773" y="4605506"/>
            <a:ext cx="216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C6E1D52-CAD5-8548-89AD-E7F021946DDA}"/>
              </a:ext>
            </a:extLst>
          </p:cNvPr>
          <p:cNvSpPr txBox="1"/>
          <p:nvPr/>
        </p:nvSpPr>
        <p:spPr>
          <a:xfrm>
            <a:off x="10094122" y="4400188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 </a:t>
            </a:r>
          </a:p>
        </p:txBody>
      </p:sp>
    </p:spTree>
    <p:extLst>
      <p:ext uri="{BB962C8B-B14F-4D97-AF65-F5344CB8AC3E}">
        <p14:creationId xmlns:p14="http://schemas.microsoft.com/office/powerpoint/2010/main" val="2859772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Macintosh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Cabanyes Aguirre, Jaime</dc:creator>
  <cp:lastModifiedBy>Cabanyes Aguirre, Jaime</cp:lastModifiedBy>
  <cp:revision>1</cp:revision>
  <dcterms:created xsi:type="dcterms:W3CDTF">2021-09-26T19:15:52Z</dcterms:created>
  <dcterms:modified xsi:type="dcterms:W3CDTF">2021-09-26T19:29:15Z</dcterms:modified>
</cp:coreProperties>
</file>