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9933FF"/>
    <a:srgbClr val="3399FF"/>
    <a:srgbClr val="00CC00"/>
    <a:srgbClr val="FFCC66"/>
    <a:srgbClr val="FFCC00"/>
    <a:srgbClr val="FF6600"/>
    <a:srgbClr val="FF0066"/>
    <a:srgbClr val="FFC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2D48-D0DD-4F73-BEAD-DA2BB9FBB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B8DB8-45D0-4448-987E-0B0CAF660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78C4D-5698-49BA-AC3E-AF26AD95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80D1-E5B4-46BB-8D8B-12C667FA202E}" type="datetimeFigureOut">
              <a:rPr lang="es-MX" smtClean="0"/>
              <a:t>18/09/2020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B178B-4798-40E4-9486-572D4BE0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E0E09-52B3-407B-80BA-86EAE555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FD0-1285-4E0C-AC46-15AD8D699F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4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437A-F750-4A8D-9B50-9CE632B1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8E729-ED13-45F2-A40C-E660F756E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726AF-1F53-49DB-8B69-D7FDBF45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80D1-E5B4-46BB-8D8B-12C667FA202E}" type="datetimeFigureOut">
              <a:rPr lang="es-MX" smtClean="0"/>
              <a:t>18/09/2020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9C074-10E8-4503-84B8-4A3428D3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496FC-6C20-44FC-9203-EC12EE08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FD0-1285-4E0C-AC46-15AD8D699F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042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A16F38-A3E5-490C-9D92-D96C135AD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10C82-3494-4762-A729-D6803BFE4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32A90-66DC-4E35-BDB0-64E56299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80D1-E5B4-46BB-8D8B-12C667FA202E}" type="datetimeFigureOut">
              <a:rPr lang="es-MX" smtClean="0"/>
              <a:t>18/09/2020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310DC-6D35-4AB3-BDF1-3378F6CF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FBC1A-457D-4641-B00F-4DC2587C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FD0-1285-4E0C-AC46-15AD8D699F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216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1988-861A-4B9D-8B35-5C278420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70B9D-A3FF-4BFE-A785-4CC5F6261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D762D-6163-4622-BB7A-20BA3792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80D1-E5B4-46BB-8D8B-12C667FA202E}" type="datetimeFigureOut">
              <a:rPr lang="es-MX" smtClean="0"/>
              <a:t>18/09/2020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DC72D-521F-439C-A374-E30B1D5E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FF588-9A67-403A-8AC2-4CAE3EAB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FD0-1285-4E0C-AC46-15AD8D699F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550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4001-4B5C-48ED-AAD2-E062FE2B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C7B67-4A45-4195-97EE-5355697A1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4810C-53C2-4517-BC87-4B2881DC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80D1-E5B4-46BB-8D8B-12C667FA202E}" type="datetimeFigureOut">
              <a:rPr lang="es-MX" smtClean="0"/>
              <a:t>18/09/2020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86237-D1F0-414A-BAA4-BC102530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0D7B1-E91A-4779-BEB3-06613E75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FD0-1285-4E0C-AC46-15AD8D699F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084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0913-C6DE-4944-8432-6F647401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527F-EC18-462D-9964-E70E3683E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2C2D-3A24-4A44-ACAC-3CC80BF5E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95DA3-C271-45FA-B402-06DCB332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80D1-E5B4-46BB-8D8B-12C667FA202E}" type="datetimeFigureOut">
              <a:rPr lang="es-MX" smtClean="0"/>
              <a:t>18/09/2020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C4113-3E98-4F26-AE81-B26556E7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48508-C7F7-4BD5-BBB1-AC975F0CA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FD0-1285-4E0C-AC46-15AD8D699F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850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1D84-AB49-4619-8B4E-F75C700E3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2FC8E-30B5-4448-82EA-1060B618C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2A849-F835-45C4-BBC6-8E8E71CC2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EA057-7BEC-4379-9CCB-00AD8ED52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0EC1E5-229F-46F3-8C30-239135085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65072-0BD8-4E50-8F5B-9869B81E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80D1-E5B4-46BB-8D8B-12C667FA202E}" type="datetimeFigureOut">
              <a:rPr lang="es-MX" smtClean="0"/>
              <a:t>18/09/2020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317FA-F08C-4D14-9413-639E3428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A4FCC3-C470-4324-AFEA-71FF794E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FD0-1285-4E0C-AC46-15AD8D699F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736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ED4A-BE68-44B3-83ED-A78D2292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05170-B3B6-4DA7-9036-C4E3A804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80D1-E5B4-46BB-8D8B-12C667FA202E}" type="datetimeFigureOut">
              <a:rPr lang="es-MX" smtClean="0"/>
              <a:t>18/09/2020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E87F7-5722-4616-86B6-D57324D0E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8C7D5-83A2-4763-AF8A-B47D28DA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FD0-1285-4E0C-AC46-15AD8D699F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35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0F41D-17F7-41D0-A4EB-18F2481B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80D1-E5B4-46BB-8D8B-12C667FA202E}" type="datetimeFigureOut">
              <a:rPr lang="es-MX" smtClean="0"/>
              <a:t>18/09/2020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76993-749B-4939-891E-8499A597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ED342-1363-4EF4-AD0E-A3A5D0887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FD0-1285-4E0C-AC46-15AD8D699F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110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B20D-3E2E-4219-8876-0DF97EA1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28AF-1B2E-4206-906A-1BB7167A2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01676-8272-4943-A7C9-F8312F5A1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8BEC2-333E-4401-B6F4-D21A07D0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80D1-E5B4-46BB-8D8B-12C667FA202E}" type="datetimeFigureOut">
              <a:rPr lang="es-MX" smtClean="0"/>
              <a:t>18/09/2020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7C254-E498-4C3D-B580-F244BCF5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B6A71-E281-42FD-A5D2-88793F9E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FD0-1285-4E0C-AC46-15AD8D699F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100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4457-F346-4940-8F52-BA8AB8F41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37462-8F2C-433E-B0B4-4FC34930F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80708-D998-4DF4-8AA4-B420D9FDA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6BF55-2CB9-409A-A62A-0A5F5119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80D1-E5B4-46BB-8D8B-12C667FA202E}" type="datetimeFigureOut">
              <a:rPr lang="es-MX" smtClean="0"/>
              <a:t>18/09/2020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03215-F8F2-423F-B4DA-565E45B60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920CE-D5BB-4BA7-BE9A-5AFFD2CD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FD0-1285-4E0C-AC46-15AD8D699F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077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4F1DF-7AD8-4768-888B-953CC3A8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F6FDF-7793-4756-AB80-6C55E3349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BB9A8-E117-4D04-BAFB-FA4BDB27F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480D1-E5B4-46BB-8D8B-12C667FA202E}" type="datetimeFigureOut">
              <a:rPr lang="es-MX" smtClean="0"/>
              <a:t>18/09/2020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561EA-AE56-4674-92FB-0CEFB2AA2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9AFAC-81EA-44D7-85E3-8A46DD56D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4AFD0-1285-4E0C-AC46-15AD8D699F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177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ter, outdoor, skiing, mountain&#10;&#10;Description automatically generated">
            <a:extLst>
              <a:ext uri="{FF2B5EF4-FFF2-40B4-BE49-F238E27FC236}">
                <a16:creationId xmlns:a16="http://schemas.microsoft.com/office/drawing/2014/main" id="{4EB22C28-2F87-4784-86CE-CE49500F6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86ACF133-2846-4EE5-A534-837573EE1CA1}"/>
              </a:ext>
            </a:extLst>
          </p:cNvPr>
          <p:cNvGrpSpPr/>
          <p:nvPr/>
        </p:nvGrpSpPr>
        <p:grpSpPr>
          <a:xfrm>
            <a:off x="3165446" y="1991147"/>
            <a:ext cx="5861108" cy="2875706"/>
            <a:chOff x="3165446" y="1325324"/>
            <a:chExt cx="5861108" cy="287570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90347C-7BEA-460C-AB12-32ED5195F33F}"/>
                </a:ext>
              </a:extLst>
            </p:cNvPr>
            <p:cNvSpPr txBox="1"/>
            <p:nvPr/>
          </p:nvSpPr>
          <p:spPr>
            <a:xfrm>
              <a:off x="3165446" y="2782804"/>
              <a:ext cx="58611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4800" spc="600" dirty="0">
                  <a:solidFill>
                    <a:schemeClr val="bg1"/>
                  </a:solidFill>
                  <a:effectLst>
                    <a:outerShdw blurRad="76200" dist="88900" dir="2700000" sx="102000" sy="102000" algn="tl" rotWithShape="0">
                      <a:schemeClr val="tx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SPACE TUNES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21CECB7-B3CA-4CE5-BD25-330F85C10872}"/>
                </a:ext>
              </a:extLst>
            </p:cNvPr>
            <p:cNvGrpSpPr/>
            <p:nvPr/>
          </p:nvGrpSpPr>
          <p:grpSpPr>
            <a:xfrm>
              <a:off x="3903347" y="1325324"/>
              <a:ext cx="4273453" cy="2875706"/>
              <a:chOff x="3903347" y="1325324"/>
              <a:chExt cx="4273453" cy="2875706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131E652-2A15-4502-849A-828CD71D20E6}"/>
                  </a:ext>
                </a:extLst>
              </p:cNvPr>
              <p:cNvSpPr/>
              <p:nvPr/>
            </p:nvSpPr>
            <p:spPr>
              <a:xfrm>
                <a:off x="3903347" y="3739636"/>
                <a:ext cx="2080800" cy="461394"/>
              </a:xfrm>
              <a:prstGeom prst="roundRect">
                <a:avLst>
                  <a:gd name="adj" fmla="val 50000"/>
                </a:avLst>
              </a:prstGeom>
              <a:solidFill>
                <a:srgbClr val="000000">
                  <a:alpha val="4784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pc="300" dirty="0" err="1">
                    <a:latin typeface="Consolas" panose="020B0609020204030204" pitchFamily="49" charset="0"/>
                    <a:cs typeface="Courier New" panose="02070309020205020404" pitchFamily="49" charset="0"/>
                  </a:rPr>
                  <a:t>create</a:t>
                </a:r>
                <a:endParaRPr lang="es-MX" spc="3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E31FC7E-3ACE-4995-85CD-591D95CFFA56}"/>
                  </a:ext>
                </a:extLst>
              </p:cNvPr>
              <p:cNvSpPr/>
              <p:nvPr/>
            </p:nvSpPr>
            <p:spPr>
              <a:xfrm>
                <a:off x="6096000" y="3739636"/>
                <a:ext cx="2080800" cy="461394"/>
              </a:xfrm>
              <a:prstGeom prst="roundRect">
                <a:avLst>
                  <a:gd name="adj" fmla="val 50000"/>
                </a:avLst>
              </a:prstGeom>
              <a:solidFill>
                <a:srgbClr val="000000">
                  <a:alpha val="4784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pc="300" dirty="0" err="1">
                    <a:latin typeface="Consolas" panose="020B0609020204030204" pitchFamily="49" charset="0"/>
                    <a:cs typeface="Courier New" panose="02070309020205020404" pitchFamily="49" charset="0"/>
                  </a:rPr>
                  <a:t>learn</a:t>
                </a:r>
                <a:endParaRPr lang="es-MX" spc="3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2A02718-08A9-4A25-9241-AF8F7F5DDE6D}"/>
                  </a:ext>
                </a:extLst>
              </p:cNvPr>
              <p:cNvGrpSpPr/>
              <p:nvPr/>
            </p:nvGrpSpPr>
            <p:grpSpPr>
              <a:xfrm>
                <a:off x="4205970" y="1325324"/>
                <a:ext cx="3475769" cy="1457480"/>
                <a:chOff x="3985241" y="665035"/>
                <a:chExt cx="4886203" cy="204891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14DC84A4-F5DD-43AB-890A-E44D12362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59768" y="844436"/>
                  <a:ext cx="1022206" cy="1366479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94C26FD-98AB-49E7-BECF-702A78388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1975" y="844436"/>
                  <a:ext cx="675796" cy="891566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F01D2D7D-F88E-4669-8ECA-5AFC6C7FD9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7771" y="1736002"/>
                  <a:ext cx="1379421" cy="798539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F433022E-5D41-4F82-BB5E-486E065AAC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37191" y="1271991"/>
                  <a:ext cx="194412" cy="1262551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C25F1F16-98DC-4AFC-88AD-9CCFB46793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31604" y="1259544"/>
                  <a:ext cx="1260437" cy="87924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95B94C78-4268-4E96-B073-BEBEE9CCC2ED}"/>
                    </a:ext>
                  </a:extLst>
                </p:cNvPr>
                <p:cNvSpPr/>
                <p:nvPr/>
              </p:nvSpPr>
              <p:spPr>
                <a:xfrm rot="17692778">
                  <a:off x="3985241" y="2033060"/>
                  <a:ext cx="358804" cy="358804"/>
                </a:xfrm>
                <a:prstGeom prst="roundRect">
                  <a:avLst>
                    <a:gd name="adj" fmla="val 15062"/>
                  </a:avLst>
                </a:prstGeom>
                <a:solidFill>
                  <a:srgbClr val="CCECFF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F4C181C3-3FD3-4B22-8D8F-3CF7E5DA203A}"/>
                    </a:ext>
                  </a:extLst>
                </p:cNvPr>
                <p:cNvSpPr/>
                <p:nvPr/>
              </p:nvSpPr>
              <p:spPr>
                <a:xfrm rot="17692778">
                  <a:off x="5002574" y="665035"/>
                  <a:ext cx="358804" cy="358804"/>
                </a:xfrm>
                <a:prstGeom prst="roundRect">
                  <a:avLst>
                    <a:gd name="adj" fmla="val 15062"/>
                  </a:avLst>
                </a:prstGeom>
                <a:solidFill>
                  <a:srgbClr val="FFCCFF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BBD60121-1D77-47C0-90E1-5E4EDFF5B97F}"/>
                    </a:ext>
                  </a:extLst>
                </p:cNvPr>
                <p:cNvSpPr/>
                <p:nvPr/>
              </p:nvSpPr>
              <p:spPr>
                <a:xfrm rot="17692778">
                  <a:off x="5678369" y="1556601"/>
                  <a:ext cx="358804" cy="358804"/>
                </a:xfrm>
                <a:prstGeom prst="roundRect">
                  <a:avLst>
                    <a:gd name="adj" fmla="val 15062"/>
                  </a:avLst>
                </a:prstGeom>
                <a:solidFill>
                  <a:srgbClr val="FF9999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E55967A6-F4E7-426A-BFE8-CBCBC72C6BDF}"/>
                    </a:ext>
                  </a:extLst>
                </p:cNvPr>
                <p:cNvSpPr/>
                <p:nvPr/>
              </p:nvSpPr>
              <p:spPr>
                <a:xfrm rot="17692778">
                  <a:off x="7057790" y="2355142"/>
                  <a:ext cx="358804" cy="358804"/>
                </a:xfrm>
                <a:prstGeom prst="roundRect">
                  <a:avLst>
                    <a:gd name="adj" fmla="val 15062"/>
                  </a:avLst>
                </a:prstGeom>
                <a:solidFill>
                  <a:srgbClr val="FFCC99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3C4BC741-1236-43F3-B7B5-D75117F130FE}"/>
                    </a:ext>
                  </a:extLst>
                </p:cNvPr>
                <p:cNvSpPr/>
                <p:nvPr/>
              </p:nvSpPr>
              <p:spPr>
                <a:xfrm rot="17692778">
                  <a:off x="8512640" y="1168066"/>
                  <a:ext cx="358804" cy="358804"/>
                </a:xfrm>
                <a:prstGeom prst="roundRect">
                  <a:avLst>
                    <a:gd name="adj" fmla="val 15062"/>
                  </a:avLst>
                </a:prstGeom>
                <a:solidFill>
                  <a:srgbClr val="CCFFC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DC7167EE-496D-4D7F-B4F7-8E5E92BE5367}"/>
                    </a:ext>
                  </a:extLst>
                </p:cNvPr>
                <p:cNvSpPr/>
                <p:nvPr/>
              </p:nvSpPr>
              <p:spPr>
                <a:xfrm rot="17692778">
                  <a:off x="7252202" y="1080142"/>
                  <a:ext cx="358804" cy="358804"/>
                </a:xfrm>
                <a:prstGeom prst="roundRect">
                  <a:avLst>
                    <a:gd name="adj" fmla="val 15062"/>
                  </a:avLst>
                </a:prstGeom>
                <a:solidFill>
                  <a:srgbClr val="FFFFC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0976682-69FA-4D3B-A1F8-AFB70BB53003}"/>
              </a:ext>
            </a:extLst>
          </p:cNvPr>
          <p:cNvSpPr/>
          <p:nvPr/>
        </p:nvSpPr>
        <p:spPr>
          <a:xfrm>
            <a:off x="112397" y="185884"/>
            <a:ext cx="2080800" cy="461394"/>
          </a:xfrm>
          <a:prstGeom prst="roundRect">
            <a:avLst>
              <a:gd name="adj" fmla="val 50000"/>
            </a:avLst>
          </a:prstGeom>
          <a:solidFill>
            <a:srgbClr val="00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Home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screen</a:t>
            </a:r>
            <a:endParaRPr lang="es-MX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82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ter, outdoor, skiing, mountain&#10;&#10;Description automatically generated">
            <a:extLst>
              <a:ext uri="{FF2B5EF4-FFF2-40B4-BE49-F238E27FC236}">
                <a16:creationId xmlns:a16="http://schemas.microsoft.com/office/drawing/2014/main" id="{4EB22C28-2F87-4784-86CE-CE49500F6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007D69E-706E-4CBC-B2EA-CE3774BEF357}"/>
              </a:ext>
            </a:extLst>
          </p:cNvPr>
          <p:cNvGrpSpPr/>
          <p:nvPr/>
        </p:nvGrpSpPr>
        <p:grpSpPr>
          <a:xfrm>
            <a:off x="3165446" y="416581"/>
            <a:ext cx="5861108" cy="2288477"/>
            <a:chOff x="3165446" y="1991147"/>
            <a:chExt cx="5861108" cy="22884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90347C-7BEA-460C-AB12-32ED5195F33F}"/>
                </a:ext>
              </a:extLst>
            </p:cNvPr>
            <p:cNvSpPr txBox="1"/>
            <p:nvPr/>
          </p:nvSpPr>
          <p:spPr>
            <a:xfrm>
              <a:off x="3165446" y="3448627"/>
              <a:ext cx="58611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4800" spc="600" dirty="0">
                  <a:solidFill>
                    <a:schemeClr val="bg1"/>
                  </a:solidFill>
                  <a:effectLst>
                    <a:outerShdw blurRad="76200" dist="88900" dir="2700000" sx="102000" sy="102000" algn="tl" rotWithShape="0">
                      <a:schemeClr val="tx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SPACE TUNES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2A02718-08A9-4A25-9241-AF8F7F5DDE6D}"/>
                </a:ext>
              </a:extLst>
            </p:cNvPr>
            <p:cNvGrpSpPr/>
            <p:nvPr/>
          </p:nvGrpSpPr>
          <p:grpSpPr>
            <a:xfrm>
              <a:off x="4205970" y="1991147"/>
              <a:ext cx="3475769" cy="1457480"/>
              <a:chOff x="3985241" y="665035"/>
              <a:chExt cx="4886203" cy="204891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4DC84A4-F5DD-43AB-890A-E44D12362D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59768" y="844436"/>
                <a:ext cx="1022206" cy="1366479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94C26FD-98AB-49E7-BECF-702A783886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1975" y="844436"/>
                <a:ext cx="675796" cy="891566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01D2D7D-F88E-4669-8ECA-5AFC6C7FD9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7771" y="1736002"/>
                <a:ext cx="1379421" cy="798539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433022E-5D41-4F82-BB5E-486E065AAC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7191" y="1271991"/>
                <a:ext cx="194412" cy="1262551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25F1F16-98DC-4AFC-88AD-9CCFB46793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1604" y="1259544"/>
                <a:ext cx="1260437" cy="87924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5B94C78-4268-4E96-B073-BEBEE9CCC2ED}"/>
                  </a:ext>
                </a:extLst>
              </p:cNvPr>
              <p:cNvSpPr/>
              <p:nvPr/>
            </p:nvSpPr>
            <p:spPr>
              <a:xfrm rot="17692778">
                <a:off x="3985241" y="2033060"/>
                <a:ext cx="358804" cy="358804"/>
              </a:xfrm>
              <a:prstGeom prst="roundRect">
                <a:avLst>
                  <a:gd name="adj" fmla="val 15062"/>
                </a:avLst>
              </a:prstGeom>
              <a:solidFill>
                <a:srgbClr val="CCECFF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F4C181C3-3FD3-4B22-8D8F-3CF7E5DA203A}"/>
                  </a:ext>
                </a:extLst>
              </p:cNvPr>
              <p:cNvSpPr/>
              <p:nvPr/>
            </p:nvSpPr>
            <p:spPr>
              <a:xfrm rot="17692778">
                <a:off x="5002574" y="665035"/>
                <a:ext cx="358804" cy="358804"/>
              </a:xfrm>
              <a:prstGeom prst="roundRect">
                <a:avLst>
                  <a:gd name="adj" fmla="val 15062"/>
                </a:avLst>
              </a:prstGeom>
              <a:solidFill>
                <a:srgbClr val="FFCCFF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BD60121-1D77-47C0-90E1-5E4EDFF5B97F}"/>
                  </a:ext>
                </a:extLst>
              </p:cNvPr>
              <p:cNvSpPr/>
              <p:nvPr/>
            </p:nvSpPr>
            <p:spPr>
              <a:xfrm rot="17692778">
                <a:off x="5678369" y="1556601"/>
                <a:ext cx="358804" cy="358804"/>
              </a:xfrm>
              <a:prstGeom prst="roundRect">
                <a:avLst>
                  <a:gd name="adj" fmla="val 15062"/>
                </a:avLst>
              </a:prstGeom>
              <a:solidFill>
                <a:srgbClr val="FF9999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55967A6-F4E7-426A-BFE8-CBCBC72C6BDF}"/>
                  </a:ext>
                </a:extLst>
              </p:cNvPr>
              <p:cNvSpPr/>
              <p:nvPr/>
            </p:nvSpPr>
            <p:spPr>
              <a:xfrm rot="17692778">
                <a:off x="7057790" y="2355142"/>
                <a:ext cx="358804" cy="358804"/>
              </a:xfrm>
              <a:prstGeom prst="roundRect">
                <a:avLst>
                  <a:gd name="adj" fmla="val 15062"/>
                </a:avLst>
              </a:prstGeom>
              <a:solidFill>
                <a:srgbClr val="FFCC99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C4BC741-1236-43F3-B7B5-D75117F130FE}"/>
                  </a:ext>
                </a:extLst>
              </p:cNvPr>
              <p:cNvSpPr/>
              <p:nvPr/>
            </p:nvSpPr>
            <p:spPr>
              <a:xfrm rot="17692778">
                <a:off x="8512640" y="1168066"/>
                <a:ext cx="358804" cy="358804"/>
              </a:xfrm>
              <a:prstGeom prst="roundRect">
                <a:avLst>
                  <a:gd name="adj" fmla="val 15062"/>
                </a:avLst>
              </a:prstGeom>
              <a:solidFill>
                <a:srgbClr val="CCFFC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DC7167EE-496D-4D7F-B4F7-8E5E92BE5367}"/>
                  </a:ext>
                </a:extLst>
              </p:cNvPr>
              <p:cNvSpPr/>
              <p:nvPr/>
            </p:nvSpPr>
            <p:spPr>
              <a:xfrm rot="17692778">
                <a:off x="7252202" y="1080142"/>
                <a:ext cx="358804" cy="358804"/>
              </a:xfrm>
              <a:prstGeom prst="roundRect">
                <a:avLst>
                  <a:gd name="adj" fmla="val 15062"/>
                </a:avLst>
              </a:prstGeom>
              <a:solidFill>
                <a:srgbClr val="FFFFC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0976682-69FA-4D3B-A1F8-AFB70BB53003}"/>
              </a:ext>
            </a:extLst>
          </p:cNvPr>
          <p:cNvSpPr/>
          <p:nvPr/>
        </p:nvSpPr>
        <p:spPr>
          <a:xfrm>
            <a:off x="112397" y="185884"/>
            <a:ext cx="2854738" cy="461394"/>
          </a:xfrm>
          <a:prstGeom prst="roundRect">
            <a:avLst>
              <a:gd name="adj" fmla="val 50000"/>
            </a:avLst>
          </a:prstGeom>
          <a:solidFill>
            <a:srgbClr val="00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Learn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Level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select</a:t>
            </a:r>
            <a:endParaRPr lang="es-MX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B834BFC-7796-4F40-BAF4-E81372A6F5AE}"/>
              </a:ext>
            </a:extLst>
          </p:cNvPr>
          <p:cNvSpPr/>
          <p:nvPr/>
        </p:nvSpPr>
        <p:spPr>
          <a:xfrm>
            <a:off x="3847396" y="2760538"/>
            <a:ext cx="4496504" cy="461394"/>
          </a:xfrm>
          <a:prstGeom prst="roundRect">
            <a:avLst>
              <a:gd name="adj" fmla="val 50000"/>
            </a:avLst>
          </a:prstGeom>
          <a:solidFill>
            <a:srgbClr val="00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pc="3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select</a:t>
            </a:r>
            <a:r>
              <a:rPr lang="es-MX" spc="300" dirty="0">
                <a:latin typeface="Consolas" panose="020B0609020204030204" pitchFamily="49" charset="0"/>
                <a:cs typeface="Courier New" panose="02070309020205020404" pitchFamily="49" charset="0"/>
              </a:rPr>
              <a:t> a </a:t>
            </a:r>
            <a:r>
              <a:rPr lang="es-MX" spc="300" dirty="0" err="1">
                <a:latin typeface="Consolas" panose="020B0609020204030204" pitchFamily="49" charset="0"/>
                <a:cs typeface="Courier New" panose="02070309020205020404" pitchFamily="49" charset="0"/>
              </a:rPr>
              <a:t>level</a:t>
            </a:r>
            <a:r>
              <a:rPr lang="es-MX" spc="3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61DBCFC-F541-40DC-B77B-709343BDB85D}"/>
              </a:ext>
            </a:extLst>
          </p:cNvPr>
          <p:cNvSpPr/>
          <p:nvPr/>
        </p:nvSpPr>
        <p:spPr>
          <a:xfrm rot="18890882">
            <a:off x="1473027" y="3863267"/>
            <a:ext cx="1546230" cy="1546230"/>
          </a:xfrm>
          <a:prstGeom prst="roundRect">
            <a:avLst>
              <a:gd name="adj" fmla="val 15062"/>
            </a:avLst>
          </a:prstGeom>
          <a:solidFill>
            <a:srgbClr val="FF999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512899F-FCB4-4D2B-84B1-98E749E24F1B}"/>
              </a:ext>
            </a:extLst>
          </p:cNvPr>
          <p:cNvSpPr/>
          <p:nvPr/>
        </p:nvSpPr>
        <p:spPr>
          <a:xfrm rot="18890882">
            <a:off x="4039599" y="3863268"/>
            <a:ext cx="1546230" cy="1546230"/>
          </a:xfrm>
          <a:prstGeom prst="roundRect">
            <a:avLst>
              <a:gd name="adj" fmla="val 15062"/>
            </a:avLst>
          </a:prstGeom>
          <a:solidFill>
            <a:srgbClr val="FFCC9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94DCF15-C797-4200-B826-C0D0946A5A27}"/>
              </a:ext>
            </a:extLst>
          </p:cNvPr>
          <p:cNvSpPr/>
          <p:nvPr/>
        </p:nvSpPr>
        <p:spPr>
          <a:xfrm rot="18890882">
            <a:off x="6606171" y="3863268"/>
            <a:ext cx="1546230" cy="1546230"/>
          </a:xfrm>
          <a:prstGeom prst="roundRect">
            <a:avLst>
              <a:gd name="adj" fmla="val 15062"/>
            </a:avLst>
          </a:prstGeom>
          <a:solidFill>
            <a:srgbClr val="FFFF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ADA2770-6B1C-4A10-AB17-E53FD35EF045}"/>
              </a:ext>
            </a:extLst>
          </p:cNvPr>
          <p:cNvSpPr/>
          <p:nvPr/>
        </p:nvSpPr>
        <p:spPr>
          <a:xfrm rot="18890882">
            <a:off x="9172743" y="3863268"/>
            <a:ext cx="1546230" cy="1546230"/>
          </a:xfrm>
          <a:prstGeom prst="roundRect">
            <a:avLst>
              <a:gd name="adj" fmla="val 15062"/>
            </a:avLst>
          </a:prstGeom>
          <a:solidFill>
            <a:srgbClr val="CCFF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A7DCADA-BDF0-44B6-A4F3-BBF0575D95AA}"/>
              </a:ext>
            </a:extLst>
          </p:cNvPr>
          <p:cNvSpPr/>
          <p:nvPr/>
        </p:nvSpPr>
        <p:spPr>
          <a:xfrm>
            <a:off x="1149009" y="5797865"/>
            <a:ext cx="2186692" cy="461394"/>
          </a:xfrm>
          <a:prstGeom prst="roundRect">
            <a:avLst>
              <a:gd name="adj" fmla="val 50000"/>
            </a:avLst>
          </a:prstGeom>
          <a:solidFill>
            <a:srgbClr val="00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pc="300" dirty="0">
                <a:latin typeface="Consolas" panose="020B0609020204030204" pitchFamily="49" charset="0"/>
                <a:cs typeface="Courier New" panose="02070309020205020404" pitchFamily="49" charset="0"/>
              </a:rPr>
              <a:t>notes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B34C693-7A9B-4987-AB57-42BC6208F454}"/>
              </a:ext>
            </a:extLst>
          </p:cNvPr>
          <p:cNvSpPr/>
          <p:nvPr/>
        </p:nvSpPr>
        <p:spPr>
          <a:xfrm>
            <a:off x="3719368" y="5802931"/>
            <a:ext cx="2186692" cy="461394"/>
          </a:xfrm>
          <a:prstGeom prst="roundRect">
            <a:avLst>
              <a:gd name="adj" fmla="val 50000"/>
            </a:avLst>
          </a:prstGeom>
          <a:solidFill>
            <a:srgbClr val="00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pc="300" dirty="0" err="1">
                <a:latin typeface="Consolas" panose="020B0609020204030204" pitchFamily="49" charset="0"/>
                <a:cs typeface="Courier New" panose="02070309020205020404" pitchFamily="49" charset="0"/>
              </a:rPr>
              <a:t>scales</a:t>
            </a:r>
            <a:endParaRPr lang="es-MX" spc="3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C9238CF-F2C9-4DA4-9A86-42C6EA5DD62C}"/>
              </a:ext>
            </a:extLst>
          </p:cNvPr>
          <p:cNvSpPr/>
          <p:nvPr/>
        </p:nvSpPr>
        <p:spPr>
          <a:xfrm>
            <a:off x="6285940" y="5797865"/>
            <a:ext cx="2186692" cy="461394"/>
          </a:xfrm>
          <a:prstGeom prst="roundRect">
            <a:avLst>
              <a:gd name="adj" fmla="val 50000"/>
            </a:avLst>
          </a:prstGeom>
          <a:solidFill>
            <a:srgbClr val="00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pc="3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intervals</a:t>
            </a:r>
            <a:endParaRPr lang="es-MX" spc="3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66A843E-3B56-4143-9424-097466E84DD1}"/>
              </a:ext>
            </a:extLst>
          </p:cNvPr>
          <p:cNvSpPr/>
          <p:nvPr/>
        </p:nvSpPr>
        <p:spPr>
          <a:xfrm>
            <a:off x="8852512" y="5797865"/>
            <a:ext cx="2186692" cy="461394"/>
          </a:xfrm>
          <a:prstGeom prst="roundRect">
            <a:avLst>
              <a:gd name="adj" fmla="val 50000"/>
            </a:avLst>
          </a:prstGeom>
          <a:solidFill>
            <a:srgbClr val="00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pc="300" dirty="0" err="1">
                <a:latin typeface="Consolas" panose="020B0609020204030204" pitchFamily="49" charset="0"/>
                <a:cs typeface="Courier New" panose="02070309020205020404" pitchFamily="49" charset="0"/>
              </a:rPr>
              <a:t>melody</a:t>
            </a:r>
            <a:r>
              <a:rPr lang="es-MX" spc="300" dirty="0">
                <a:latin typeface="Consolas" panose="020B0609020204030204" pitchFamily="49" charset="0"/>
                <a:cs typeface="Courier New" panose="02070309020205020404" pitchFamily="49" charset="0"/>
              </a:rPr>
              <a:t> #1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78496C-009B-4DCC-87A9-7C96E85D20C4}"/>
              </a:ext>
            </a:extLst>
          </p:cNvPr>
          <p:cNvSpPr/>
          <p:nvPr/>
        </p:nvSpPr>
        <p:spPr>
          <a:xfrm>
            <a:off x="1918138" y="4335291"/>
            <a:ext cx="648434" cy="64843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7CBDA57-2236-4552-AF89-77785963EE7C}"/>
              </a:ext>
            </a:extLst>
          </p:cNvPr>
          <p:cNvSpPr/>
          <p:nvPr/>
        </p:nvSpPr>
        <p:spPr>
          <a:xfrm>
            <a:off x="4484710" y="4335291"/>
            <a:ext cx="648434" cy="64843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C2DD7D4-B061-4F07-9C0E-B470842B68A0}"/>
              </a:ext>
            </a:extLst>
          </p:cNvPr>
          <p:cNvSpPr/>
          <p:nvPr/>
        </p:nvSpPr>
        <p:spPr>
          <a:xfrm>
            <a:off x="7051282" y="4335291"/>
            <a:ext cx="648434" cy="64843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D565D3C-43DD-4BC7-9FC0-CCF4F57EC66A}"/>
              </a:ext>
            </a:extLst>
          </p:cNvPr>
          <p:cNvSpPr/>
          <p:nvPr/>
        </p:nvSpPr>
        <p:spPr>
          <a:xfrm>
            <a:off x="9617854" y="4335291"/>
            <a:ext cx="648434" cy="64843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DBC32C-85BD-4B8F-BEB4-3E584A9497E9}"/>
              </a:ext>
            </a:extLst>
          </p:cNvPr>
          <p:cNvCxnSpPr>
            <a:stCxn id="10" idx="6"/>
            <a:endCxn id="39" idx="2"/>
          </p:cNvCxnSpPr>
          <p:nvPr/>
        </p:nvCxnSpPr>
        <p:spPr>
          <a:xfrm>
            <a:off x="2566572" y="4659508"/>
            <a:ext cx="1918138" cy="0"/>
          </a:xfrm>
          <a:prstGeom prst="line">
            <a:avLst/>
          </a:prstGeom>
          <a:ln w="165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75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ter, outdoor, skiing, mountain&#10;&#10;Description automatically generated">
            <a:extLst>
              <a:ext uri="{FF2B5EF4-FFF2-40B4-BE49-F238E27FC236}">
                <a16:creationId xmlns:a16="http://schemas.microsoft.com/office/drawing/2014/main" id="{4EB22C28-2F87-4784-86CE-CE49500F6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007D69E-706E-4CBC-B2EA-CE3774BEF357}"/>
              </a:ext>
            </a:extLst>
          </p:cNvPr>
          <p:cNvGrpSpPr/>
          <p:nvPr/>
        </p:nvGrpSpPr>
        <p:grpSpPr>
          <a:xfrm>
            <a:off x="4462114" y="185884"/>
            <a:ext cx="3267771" cy="1104309"/>
            <a:chOff x="3165446" y="1991147"/>
            <a:chExt cx="5861108" cy="19807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90347C-7BEA-460C-AB12-32ED5195F33F}"/>
                </a:ext>
              </a:extLst>
            </p:cNvPr>
            <p:cNvSpPr txBox="1"/>
            <p:nvPr/>
          </p:nvSpPr>
          <p:spPr>
            <a:xfrm>
              <a:off x="3165446" y="3448627"/>
              <a:ext cx="58611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800" spc="600" dirty="0">
                  <a:solidFill>
                    <a:schemeClr val="bg1"/>
                  </a:solidFill>
                  <a:effectLst>
                    <a:outerShdw blurRad="76200" dist="88900" dir="2700000" sx="102000" sy="102000" algn="tl" rotWithShape="0">
                      <a:schemeClr val="tx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SPACE TUNES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2A02718-08A9-4A25-9241-AF8F7F5DDE6D}"/>
                </a:ext>
              </a:extLst>
            </p:cNvPr>
            <p:cNvGrpSpPr/>
            <p:nvPr/>
          </p:nvGrpSpPr>
          <p:grpSpPr>
            <a:xfrm>
              <a:off x="4205970" y="1991147"/>
              <a:ext cx="3475769" cy="1457480"/>
              <a:chOff x="3985241" y="665035"/>
              <a:chExt cx="4886203" cy="204891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4DC84A4-F5DD-43AB-890A-E44D12362D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59768" y="844436"/>
                <a:ext cx="1022206" cy="1366479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94C26FD-98AB-49E7-BECF-702A783886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1975" y="844436"/>
                <a:ext cx="675796" cy="891566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01D2D7D-F88E-4669-8ECA-5AFC6C7FD9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7771" y="1736002"/>
                <a:ext cx="1379421" cy="798539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433022E-5D41-4F82-BB5E-486E065AAC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7191" y="1271991"/>
                <a:ext cx="194412" cy="1262551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25F1F16-98DC-4AFC-88AD-9CCFB46793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1604" y="1259544"/>
                <a:ext cx="1260437" cy="87924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5B94C78-4268-4E96-B073-BEBEE9CCC2ED}"/>
                  </a:ext>
                </a:extLst>
              </p:cNvPr>
              <p:cNvSpPr/>
              <p:nvPr/>
            </p:nvSpPr>
            <p:spPr>
              <a:xfrm rot="17692778">
                <a:off x="3985241" y="2033060"/>
                <a:ext cx="358804" cy="358804"/>
              </a:xfrm>
              <a:prstGeom prst="roundRect">
                <a:avLst>
                  <a:gd name="adj" fmla="val 15062"/>
                </a:avLst>
              </a:prstGeom>
              <a:solidFill>
                <a:srgbClr val="CCECFF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F4C181C3-3FD3-4B22-8D8F-3CF7E5DA203A}"/>
                  </a:ext>
                </a:extLst>
              </p:cNvPr>
              <p:cNvSpPr/>
              <p:nvPr/>
            </p:nvSpPr>
            <p:spPr>
              <a:xfrm rot="17692778">
                <a:off x="5002574" y="665035"/>
                <a:ext cx="358804" cy="358804"/>
              </a:xfrm>
              <a:prstGeom prst="roundRect">
                <a:avLst>
                  <a:gd name="adj" fmla="val 15062"/>
                </a:avLst>
              </a:prstGeom>
              <a:solidFill>
                <a:srgbClr val="FFCCFF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BD60121-1D77-47C0-90E1-5E4EDFF5B97F}"/>
                  </a:ext>
                </a:extLst>
              </p:cNvPr>
              <p:cNvSpPr/>
              <p:nvPr/>
            </p:nvSpPr>
            <p:spPr>
              <a:xfrm rot="17692778">
                <a:off x="5678369" y="1556601"/>
                <a:ext cx="358804" cy="358804"/>
              </a:xfrm>
              <a:prstGeom prst="roundRect">
                <a:avLst>
                  <a:gd name="adj" fmla="val 15062"/>
                </a:avLst>
              </a:prstGeom>
              <a:solidFill>
                <a:srgbClr val="FF9999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55967A6-F4E7-426A-BFE8-CBCBC72C6BDF}"/>
                  </a:ext>
                </a:extLst>
              </p:cNvPr>
              <p:cNvSpPr/>
              <p:nvPr/>
            </p:nvSpPr>
            <p:spPr>
              <a:xfrm rot="17692778">
                <a:off x="7057790" y="2355142"/>
                <a:ext cx="358804" cy="358804"/>
              </a:xfrm>
              <a:prstGeom prst="roundRect">
                <a:avLst>
                  <a:gd name="adj" fmla="val 15062"/>
                </a:avLst>
              </a:prstGeom>
              <a:solidFill>
                <a:srgbClr val="FFCC99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C4BC741-1236-43F3-B7B5-D75117F130FE}"/>
                  </a:ext>
                </a:extLst>
              </p:cNvPr>
              <p:cNvSpPr/>
              <p:nvPr/>
            </p:nvSpPr>
            <p:spPr>
              <a:xfrm rot="17692778">
                <a:off x="8512640" y="1168066"/>
                <a:ext cx="358804" cy="358804"/>
              </a:xfrm>
              <a:prstGeom prst="roundRect">
                <a:avLst>
                  <a:gd name="adj" fmla="val 15062"/>
                </a:avLst>
              </a:prstGeom>
              <a:solidFill>
                <a:srgbClr val="CCFFC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DC7167EE-496D-4D7F-B4F7-8E5E92BE5367}"/>
                  </a:ext>
                </a:extLst>
              </p:cNvPr>
              <p:cNvSpPr/>
              <p:nvPr/>
            </p:nvSpPr>
            <p:spPr>
              <a:xfrm rot="17692778">
                <a:off x="7252202" y="1080142"/>
                <a:ext cx="358804" cy="358804"/>
              </a:xfrm>
              <a:prstGeom prst="roundRect">
                <a:avLst>
                  <a:gd name="adj" fmla="val 15062"/>
                </a:avLst>
              </a:prstGeom>
              <a:solidFill>
                <a:srgbClr val="FFFFC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0976682-69FA-4D3B-A1F8-AFB70BB53003}"/>
              </a:ext>
            </a:extLst>
          </p:cNvPr>
          <p:cNvSpPr/>
          <p:nvPr/>
        </p:nvSpPr>
        <p:spPr>
          <a:xfrm>
            <a:off x="8995183" y="185884"/>
            <a:ext cx="2854738" cy="461394"/>
          </a:xfrm>
          <a:prstGeom prst="roundRect">
            <a:avLst>
              <a:gd name="adj" fmla="val 50000"/>
            </a:avLst>
          </a:prstGeom>
          <a:solidFill>
            <a:srgbClr val="00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Learn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Level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example</a:t>
            </a:r>
            <a:endParaRPr lang="es-MX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A6F3DA-8D8A-4D63-BA9A-9C0E99B0B31E}"/>
              </a:ext>
            </a:extLst>
          </p:cNvPr>
          <p:cNvSpPr/>
          <p:nvPr/>
        </p:nvSpPr>
        <p:spPr>
          <a:xfrm>
            <a:off x="3751557" y="3388734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7486DFC-314A-4B7A-9C32-898060D1B404}"/>
              </a:ext>
            </a:extLst>
          </p:cNvPr>
          <p:cNvSpPr/>
          <p:nvPr/>
        </p:nvSpPr>
        <p:spPr>
          <a:xfrm>
            <a:off x="342079" y="6210722"/>
            <a:ext cx="11507842" cy="461394"/>
          </a:xfrm>
          <a:prstGeom prst="roundRect">
            <a:avLst>
              <a:gd name="adj" fmla="val 50000"/>
            </a:avLst>
          </a:prstGeom>
          <a:solidFill>
            <a:srgbClr val="00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Instructions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: Drag a color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 a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star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assign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it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 a note,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tap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the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star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 listen.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5A13DF5-F00D-45BD-ACEF-5866B59E0928}"/>
              </a:ext>
            </a:extLst>
          </p:cNvPr>
          <p:cNvSpPr/>
          <p:nvPr/>
        </p:nvSpPr>
        <p:spPr>
          <a:xfrm>
            <a:off x="342079" y="1617846"/>
            <a:ext cx="2186692" cy="4406992"/>
          </a:xfrm>
          <a:prstGeom prst="roundRect">
            <a:avLst>
              <a:gd name="adj" fmla="val 8610"/>
            </a:avLst>
          </a:prstGeom>
          <a:solidFill>
            <a:srgbClr val="00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spc="300" dirty="0">
                <a:latin typeface="Consolas" panose="020B0609020204030204" pitchFamily="49" charset="0"/>
                <a:cs typeface="Courier New" panose="02070309020205020404" pitchFamily="49" charset="0"/>
              </a:rPr>
              <a:t>selector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42A199-9878-45EC-B31B-FDA726BAFD9B}"/>
              </a:ext>
            </a:extLst>
          </p:cNvPr>
          <p:cNvSpPr/>
          <p:nvPr/>
        </p:nvSpPr>
        <p:spPr>
          <a:xfrm rot="18890882">
            <a:off x="565653" y="2265294"/>
            <a:ext cx="410425" cy="410425"/>
          </a:xfrm>
          <a:prstGeom prst="roundRect">
            <a:avLst>
              <a:gd name="adj" fmla="val 15062"/>
            </a:avLst>
          </a:prstGeom>
          <a:solidFill>
            <a:srgbClr val="FF999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66240A8-DC1B-4EB0-A576-42CA232642E0}"/>
              </a:ext>
            </a:extLst>
          </p:cNvPr>
          <p:cNvSpPr/>
          <p:nvPr/>
        </p:nvSpPr>
        <p:spPr>
          <a:xfrm rot="18890882">
            <a:off x="1230213" y="2265295"/>
            <a:ext cx="410425" cy="410425"/>
          </a:xfrm>
          <a:prstGeom prst="roundRect">
            <a:avLst>
              <a:gd name="adj" fmla="val 15062"/>
            </a:avLst>
          </a:prstGeom>
          <a:solidFill>
            <a:srgbClr val="FFCC9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D15F4F2-803B-4C27-84E1-3B17C1443847}"/>
              </a:ext>
            </a:extLst>
          </p:cNvPr>
          <p:cNvSpPr/>
          <p:nvPr/>
        </p:nvSpPr>
        <p:spPr>
          <a:xfrm rot="18890882">
            <a:off x="1894773" y="2249694"/>
            <a:ext cx="410425" cy="410425"/>
          </a:xfrm>
          <a:prstGeom prst="roundRect">
            <a:avLst>
              <a:gd name="adj" fmla="val 15062"/>
            </a:avLst>
          </a:prstGeom>
          <a:solidFill>
            <a:srgbClr val="FFFF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67CED55-8D36-440D-B50E-EB4CC01BDB8C}"/>
              </a:ext>
            </a:extLst>
          </p:cNvPr>
          <p:cNvSpPr/>
          <p:nvPr/>
        </p:nvSpPr>
        <p:spPr>
          <a:xfrm rot="18890882">
            <a:off x="565653" y="3022774"/>
            <a:ext cx="410425" cy="410425"/>
          </a:xfrm>
          <a:prstGeom prst="roundRect">
            <a:avLst>
              <a:gd name="adj" fmla="val 15062"/>
            </a:avLst>
          </a:prstGeom>
          <a:solidFill>
            <a:srgbClr val="CCFF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BEEB35B-D96D-4381-9893-D280CEF91EFE}"/>
              </a:ext>
            </a:extLst>
          </p:cNvPr>
          <p:cNvSpPr/>
          <p:nvPr/>
        </p:nvSpPr>
        <p:spPr>
          <a:xfrm rot="18890882">
            <a:off x="1230213" y="3022775"/>
            <a:ext cx="410425" cy="410425"/>
          </a:xfrm>
          <a:prstGeom prst="roundRect">
            <a:avLst>
              <a:gd name="adj" fmla="val 15062"/>
            </a:avLst>
          </a:prstGeom>
          <a:solidFill>
            <a:srgbClr val="CCEC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136F64A-4777-4584-8CBB-EDCF013B6267}"/>
              </a:ext>
            </a:extLst>
          </p:cNvPr>
          <p:cNvSpPr/>
          <p:nvPr/>
        </p:nvSpPr>
        <p:spPr>
          <a:xfrm rot="18890882">
            <a:off x="1894773" y="3007174"/>
            <a:ext cx="410425" cy="410425"/>
          </a:xfrm>
          <a:prstGeom prst="roundRect">
            <a:avLst>
              <a:gd name="adj" fmla="val 15062"/>
            </a:avLst>
          </a:prstGeom>
          <a:solidFill>
            <a:srgbClr val="CCCC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9434F95-8EB7-4E3E-B63B-ABFD57D4C260}"/>
              </a:ext>
            </a:extLst>
          </p:cNvPr>
          <p:cNvSpPr/>
          <p:nvPr/>
        </p:nvSpPr>
        <p:spPr>
          <a:xfrm rot="18890882">
            <a:off x="565653" y="3780254"/>
            <a:ext cx="410425" cy="410425"/>
          </a:xfrm>
          <a:prstGeom prst="roundRect">
            <a:avLst>
              <a:gd name="adj" fmla="val 15062"/>
            </a:avLst>
          </a:prstGeom>
          <a:solidFill>
            <a:srgbClr val="FFCC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DD63B69-4593-4144-80FE-3EE9D287EDFE}"/>
              </a:ext>
            </a:extLst>
          </p:cNvPr>
          <p:cNvSpPr/>
          <p:nvPr/>
        </p:nvSpPr>
        <p:spPr>
          <a:xfrm rot="18890882">
            <a:off x="1230213" y="3780255"/>
            <a:ext cx="410425" cy="410425"/>
          </a:xfrm>
          <a:prstGeom prst="roundRect">
            <a:avLst>
              <a:gd name="adj" fmla="val 15062"/>
            </a:avLst>
          </a:prstGeom>
          <a:solidFill>
            <a:srgbClr val="FF00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6651338-5AE7-47F4-A364-3F6E4165E468}"/>
              </a:ext>
            </a:extLst>
          </p:cNvPr>
          <p:cNvSpPr/>
          <p:nvPr/>
        </p:nvSpPr>
        <p:spPr>
          <a:xfrm rot="18890882">
            <a:off x="1894773" y="3764654"/>
            <a:ext cx="410425" cy="410425"/>
          </a:xfrm>
          <a:prstGeom prst="roundRect">
            <a:avLst>
              <a:gd name="adj" fmla="val 15062"/>
            </a:avLst>
          </a:prstGeom>
          <a:solidFill>
            <a:srgbClr val="FF66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2B76EFE-DC7C-4F35-A186-5DC4BBFC90C5}"/>
              </a:ext>
            </a:extLst>
          </p:cNvPr>
          <p:cNvSpPr/>
          <p:nvPr/>
        </p:nvSpPr>
        <p:spPr>
          <a:xfrm rot="18890882">
            <a:off x="565653" y="4537734"/>
            <a:ext cx="410425" cy="410425"/>
          </a:xfrm>
          <a:prstGeom prst="roundRect">
            <a:avLst>
              <a:gd name="adj" fmla="val 15062"/>
            </a:avLst>
          </a:prstGeom>
          <a:solidFill>
            <a:srgbClr val="FFCC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135485C-FA48-4456-817F-332690823A8F}"/>
              </a:ext>
            </a:extLst>
          </p:cNvPr>
          <p:cNvSpPr/>
          <p:nvPr/>
        </p:nvSpPr>
        <p:spPr>
          <a:xfrm rot="18890882">
            <a:off x="1230213" y="4537735"/>
            <a:ext cx="410425" cy="410425"/>
          </a:xfrm>
          <a:prstGeom prst="roundRect">
            <a:avLst>
              <a:gd name="adj" fmla="val 15062"/>
            </a:avLst>
          </a:prstGeom>
          <a:solidFill>
            <a:srgbClr val="00CC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6585707-7430-4309-A0EF-D695F5E9DD2F}"/>
              </a:ext>
            </a:extLst>
          </p:cNvPr>
          <p:cNvSpPr/>
          <p:nvPr/>
        </p:nvSpPr>
        <p:spPr>
          <a:xfrm rot="18890882">
            <a:off x="1894773" y="4522134"/>
            <a:ext cx="410425" cy="410425"/>
          </a:xfrm>
          <a:prstGeom prst="roundRect">
            <a:avLst>
              <a:gd name="adj" fmla="val 15062"/>
            </a:avLst>
          </a:prstGeom>
          <a:solidFill>
            <a:srgbClr val="3399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1102D77-9D82-43EB-9B81-4BB415023102}"/>
              </a:ext>
            </a:extLst>
          </p:cNvPr>
          <p:cNvSpPr/>
          <p:nvPr/>
        </p:nvSpPr>
        <p:spPr>
          <a:xfrm rot="18890882">
            <a:off x="565653" y="5295214"/>
            <a:ext cx="410425" cy="410425"/>
          </a:xfrm>
          <a:prstGeom prst="roundRect">
            <a:avLst>
              <a:gd name="adj" fmla="val 15062"/>
            </a:avLst>
          </a:prstGeom>
          <a:solidFill>
            <a:srgbClr val="9933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0E87414-323F-4EFA-B4AD-B4E5A10C5657}"/>
              </a:ext>
            </a:extLst>
          </p:cNvPr>
          <p:cNvSpPr/>
          <p:nvPr/>
        </p:nvSpPr>
        <p:spPr>
          <a:xfrm rot="18890882">
            <a:off x="1230213" y="5295215"/>
            <a:ext cx="410425" cy="410425"/>
          </a:xfrm>
          <a:prstGeom prst="roundRect">
            <a:avLst>
              <a:gd name="adj" fmla="val 15062"/>
            </a:avLst>
          </a:prstGeom>
          <a:solidFill>
            <a:srgbClr val="FF66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67D1C3DE-B768-4701-95E3-5C54952FD826}"/>
              </a:ext>
            </a:extLst>
          </p:cNvPr>
          <p:cNvSpPr/>
          <p:nvPr/>
        </p:nvSpPr>
        <p:spPr>
          <a:xfrm rot="18890882">
            <a:off x="1894773" y="5279614"/>
            <a:ext cx="410425" cy="410425"/>
          </a:xfrm>
          <a:prstGeom prst="roundRect">
            <a:avLst>
              <a:gd name="adj" fmla="val 15062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C9D34E4-D9E8-44E1-B2F2-307991D2D5E8}"/>
              </a:ext>
            </a:extLst>
          </p:cNvPr>
          <p:cNvSpPr/>
          <p:nvPr/>
        </p:nvSpPr>
        <p:spPr>
          <a:xfrm>
            <a:off x="4883727" y="4449855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C4324B3-9C6B-43A4-9812-9C916F09390A}"/>
              </a:ext>
            </a:extLst>
          </p:cNvPr>
          <p:cNvSpPr/>
          <p:nvPr/>
        </p:nvSpPr>
        <p:spPr>
          <a:xfrm>
            <a:off x="5879366" y="2595596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95A5EAF-A9A3-4E3B-80D8-BF8AE6CC1ADA}"/>
              </a:ext>
            </a:extLst>
          </p:cNvPr>
          <p:cNvSpPr/>
          <p:nvPr/>
        </p:nvSpPr>
        <p:spPr>
          <a:xfrm>
            <a:off x="6912614" y="3696652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08D98BF-ACA1-4C80-A789-2B23906EA197}"/>
              </a:ext>
            </a:extLst>
          </p:cNvPr>
          <p:cNvSpPr/>
          <p:nvPr/>
        </p:nvSpPr>
        <p:spPr>
          <a:xfrm>
            <a:off x="7945862" y="4797708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EF5EF45-3D36-4AD1-B923-50E60C64CF24}"/>
              </a:ext>
            </a:extLst>
          </p:cNvPr>
          <p:cNvSpPr/>
          <p:nvPr/>
        </p:nvSpPr>
        <p:spPr>
          <a:xfrm>
            <a:off x="9221706" y="4210055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1A85124-08DD-414B-B25E-53F8E20FAAC9}"/>
              </a:ext>
            </a:extLst>
          </p:cNvPr>
          <p:cNvSpPr/>
          <p:nvPr/>
        </p:nvSpPr>
        <p:spPr>
          <a:xfrm>
            <a:off x="10497550" y="3622402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9F5E7A8-0961-483F-B5FF-0F73C74828AF}"/>
              </a:ext>
            </a:extLst>
          </p:cNvPr>
          <p:cNvSpPr/>
          <p:nvPr/>
        </p:nvSpPr>
        <p:spPr>
          <a:xfrm>
            <a:off x="9193758" y="2571329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815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50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ALFONSO CANTU ESPINOSA</dc:creator>
  <cp:lastModifiedBy>JAIME ALFONSO CANTU ESPINOSA</cp:lastModifiedBy>
  <cp:revision>3</cp:revision>
  <dcterms:created xsi:type="dcterms:W3CDTF">2020-09-19T03:36:10Z</dcterms:created>
  <dcterms:modified xsi:type="dcterms:W3CDTF">2020-09-19T05:01:49Z</dcterms:modified>
</cp:coreProperties>
</file>