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33FF"/>
    <a:srgbClr val="3399FF"/>
    <a:srgbClr val="00CC00"/>
    <a:srgbClr val="FFCC66"/>
    <a:srgbClr val="FFCC00"/>
    <a:srgbClr val="FF6600"/>
    <a:srgbClr val="FF0066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D48-D0DD-4F73-BEAD-DA2BB9FB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B8DB8-45D0-4448-987E-0B0CAF66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8C4D-5698-49BA-AC3E-AF26AD95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178B-4798-40E4-9486-572D4BE0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0E09-52B3-407B-80BA-86EAE55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437A-F750-4A8D-9B50-9CE632B1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8E729-ED13-45F2-A40C-E660F756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26AF-1F53-49DB-8B69-D7FDBF4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C074-10E8-4503-84B8-4A3428D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96FC-6C20-44FC-9203-EC12EE08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4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16F38-A3E5-490C-9D92-D96C135A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0C82-3494-4762-A729-D6803BFE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2A90-66DC-4E35-BDB0-64E5629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10DC-6D35-4AB3-BDF1-3378F6C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C1A-457D-4641-B00F-4DC2587C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1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1988-861A-4B9D-8B35-5C278420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0B9D-A3FF-4BFE-A785-4CC5F626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762D-6163-4622-BB7A-20BA3792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C72D-521F-439C-A374-E30B1D5E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F588-9A67-403A-8AC2-4CAE3EAB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5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4001-4B5C-48ED-AAD2-E062FE2B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7B67-4A45-4195-97EE-5355697A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810C-53C2-4517-BC87-4B2881D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6237-D1F0-414A-BAA4-BC102530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D7B1-E91A-4779-BEB3-06613E75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913-C6DE-4944-8432-6F647401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527F-EC18-462D-9964-E70E3683E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2C2D-3A24-4A44-ACAC-3CC80BF5E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5DA3-C271-45FA-B402-06DCB33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4113-3E98-4F26-AE81-B26556E7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8508-C7F7-4BD5-BBB1-AC975F0C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5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1D84-AB49-4619-8B4E-F75C700E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2FC8E-30B5-4448-82EA-1060B618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2A849-F835-45C4-BBC6-8E8E71CC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EA057-7BEC-4379-9CCB-00AD8ED5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EC1E5-229F-46F3-8C30-239135085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65072-0BD8-4E50-8F5B-9869B81E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317FA-F08C-4D14-9413-639E3428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4FCC3-C470-4324-AFEA-71FF794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3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D4A-BE68-44B3-83ED-A78D2292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05170-B3B6-4DA7-9036-C4E3A80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87F7-5722-4616-86B6-D57324D0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8C7D5-83A2-4763-AF8A-B47D28D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F41D-17F7-41D0-A4EB-18F2481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76993-749B-4939-891E-8499A597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D342-1363-4EF4-AD0E-A3A5D088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1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20D-3E2E-4219-8876-0DF97EA1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28AF-1B2E-4206-906A-1BB7167A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01676-8272-4943-A7C9-F8312F5A1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EC2-333E-4401-B6F4-D21A07D0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C254-E498-4C3D-B580-F244BCF5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B6A71-E281-42FD-A5D2-88793F9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0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457-F346-4940-8F52-BA8AB8F4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37462-8F2C-433E-B0B4-4FC34930F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0708-D998-4DF4-8AA4-B420D9FD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BF55-2CB9-409A-A62A-0A5F5119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3215-F8F2-423F-B4DA-565E45B6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920CE-D5BB-4BA7-BE9A-5AFFD2CD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7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4F1DF-7AD8-4768-888B-953CC3A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F6FDF-7793-4756-AB80-6C55E334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B9A8-E117-4D04-BAFB-FA4BDB27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1EA-AE56-4674-92FB-0CEFB2AA2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AFAC-81EA-44D7-85E3-8A46DD56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7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6ACF133-2846-4EE5-A534-837573EE1CA1}"/>
              </a:ext>
            </a:extLst>
          </p:cNvPr>
          <p:cNvGrpSpPr/>
          <p:nvPr/>
        </p:nvGrpSpPr>
        <p:grpSpPr>
          <a:xfrm>
            <a:off x="3165446" y="1991147"/>
            <a:ext cx="5861108" cy="2875706"/>
            <a:chOff x="3165446" y="1325324"/>
            <a:chExt cx="5861108" cy="28757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2782804"/>
              <a:ext cx="5861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1CECB7-B3CA-4CE5-BD25-330F85C10872}"/>
                </a:ext>
              </a:extLst>
            </p:cNvPr>
            <p:cNvGrpSpPr/>
            <p:nvPr/>
          </p:nvGrpSpPr>
          <p:grpSpPr>
            <a:xfrm>
              <a:off x="3903347" y="1325324"/>
              <a:ext cx="4273453" cy="2875706"/>
              <a:chOff x="3903347" y="1325324"/>
              <a:chExt cx="4273453" cy="28757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31E652-2A15-4502-849A-828CD71D20E6}"/>
                  </a:ext>
                </a:extLst>
              </p:cNvPr>
              <p:cNvSpPr/>
              <p:nvPr/>
            </p:nvSpPr>
            <p:spPr>
              <a:xfrm>
                <a:off x="3903347" y="3739636"/>
                <a:ext cx="2080800" cy="461394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4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pc="3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create</a:t>
                </a:r>
                <a:endParaRPr lang="es-MX" spc="3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E31FC7E-3ACE-4995-85CD-591D95CFFA56}"/>
                  </a:ext>
                </a:extLst>
              </p:cNvPr>
              <p:cNvSpPr/>
              <p:nvPr/>
            </p:nvSpPr>
            <p:spPr>
              <a:xfrm>
                <a:off x="6096000" y="3739636"/>
                <a:ext cx="2080800" cy="461394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4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pc="3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learn</a:t>
                </a:r>
                <a:endParaRPr lang="es-MX" spc="3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2A02718-08A9-4A25-9241-AF8F7F5DDE6D}"/>
                  </a:ext>
                </a:extLst>
              </p:cNvPr>
              <p:cNvGrpSpPr/>
              <p:nvPr/>
            </p:nvGrpSpPr>
            <p:grpSpPr>
              <a:xfrm>
                <a:off x="4205970" y="1325324"/>
                <a:ext cx="3475769" cy="1457480"/>
                <a:chOff x="3985241" y="665035"/>
                <a:chExt cx="4886203" cy="204891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4DC84A4-F5DD-43AB-890A-E44D12362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768" y="844436"/>
                  <a:ext cx="1022206" cy="1366479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94C26FD-98AB-49E7-BECF-702A78388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1975" y="844436"/>
                  <a:ext cx="675796" cy="891566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01D2D7D-F88E-4669-8ECA-5AFC6C7FD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7771" y="1736002"/>
                  <a:ext cx="1379421" cy="798539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433022E-5D41-4F82-BB5E-486E065AA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7191" y="1271991"/>
                  <a:ext cx="194412" cy="1262551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25F1F16-98DC-4AFC-88AD-9CCFB4679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604" y="1259544"/>
                  <a:ext cx="1260437" cy="87924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95B94C78-4268-4E96-B073-BEBEE9CCC2ED}"/>
                    </a:ext>
                  </a:extLst>
                </p:cNvPr>
                <p:cNvSpPr/>
                <p:nvPr/>
              </p:nvSpPr>
              <p:spPr>
                <a:xfrm rot="17692778">
                  <a:off x="3985241" y="2033060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CCECF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4C181C3-3FD3-4B22-8D8F-3CF7E5DA203A}"/>
                    </a:ext>
                  </a:extLst>
                </p:cNvPr>
                <p:cNvSpPr/>
                <p:nvPr/>
              </p:nvSpPr>
              <p:spPr>
                <a:xfrm rot="17692778">
                  <a:off x="5002574" y="665035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CCF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BBD60121-1D77-47C0-90E1-5E4EDFF5B97F}"/>
                    </a:ext>
                  </a:extLst>
                </p:cNvPr>
                <p:cNvSpPr/>
                <p:nvPr/>
              </p:nvSpPr>
              <p:spPr>
                <a:xfrm rot="17692778">
                  <a:off x="5678369" y="1556601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999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E55967A6-F4E7-426A-BFE8-CBCBC72C6BDF}"/>
                    </a:ext>
                  </a:extLst>
                </p:cNvPr>
                <p:cNvSpPr/>
                <p:nvPr/>
              </p:nvSpPr>
              <p:spPr>
                <a:xfrm rot="17692778">
                  <a:off x="7057790" y="2355142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CC9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C4BC741-1236-43F3-B7B5-D75117F130FE}"/>
                    </a:ext>
                  </a:extLst>
                </p:cNvPr>
                <p:cNvSpPr/>
                <p:nvPr/>
              </p:nvSpPr>
              <p:spPr>
                <a:xfrm rot="17692778">
                  <a:off x="8512640" y="1168066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CCFFC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DC7167EE-496D-4D7F-B4F7-8E5E92BE5367}"/>
                    </a:ext>
                  </a:extLst>
                </p:cNvPr>
                <p:cNvSpPr/>
                <p:nvPr/>
              </p:nvSpPr>
              <p:spPr>
                <a:xfrm rot="17692778">
                  <a:off x="7252202" y="1080142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FFC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112397" y="185884"/>
            <a:ext cx="2080800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Home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screen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07D69E-706E-4CBC-B2EA-CE3774BEF357}"/>
              </a:ext>
            </a:extLst>
          </p:cNvPr>
          <p:cNvGrpSpPr/>
          <p:nvPr/>
        </p:nvGrpSpPr>
        <p:grpSpPr>
          <a:xfrm>
            <a:off x="3165446" y="416581"/>
            <a:ext cx="5861108" cy="2288477"/>
            <a:chOff x="3165446" y="1991147"/>
            <a:chExt cx="5861108" cy="22884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3448627"/>
              <a:ext cx="5861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A02718-08A9-4A25-9241-AF8F7F5DDE6D}"/>
                </a:ext>
              </a:extLst>
            </p:cNvPr>
            <p:cNvGrpSpPr/>
            <p:nvPr/>
          </p:nvGrpSpPr>
          <p:grpSpPr>
            <a:xfrm>
              <a:off x="4205970" y="1991147"/>
              <a:ext cx="3475769" cy="1457480"/>
              <a:chOff x="3985241" y="665035"/>
              <a:chExt cx="4886203" cy="2048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4DC84A4-F5DD-43AB-890A-E44D12362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9768" y="844436"/>
                <a:ext cx="1022206" cy="136647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94C26FD-98AB-49E7-BECF-702A78388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975" y="844436"/>
                <a:ext cx="675796" cy="89156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1D2D7D-F88E-4669-8ECA-5AFC6C7FD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771" y="1736002"/>
                <a:ext cx="1379421" cy="79853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433022E-5D41-4F82-BB5E-486E065A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7191" y="1271991"/>
                <a:ext cx="194412" cy="126255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5F1F16-98DC-4AFC-88AD-9CCFB4679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1604" y="1259544"/>
                <a:ext cx="1260437" cy="87924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B94C78-4268-4E96-B073-BEBEE9CCC2ED}"/>
                  </a:ext>
                </a:extLst>
              </p:cNvPr>
              <p:cNvSpPr/>
              <p:nvPr/>
            </p:nvSpPr>
            <p:spPr>
              <a:xfrm rot="17692778">
                <a:off x="3985241" y="2033060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E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4C181C3-3FD3-4B22-8D8F-3CF7E5DA203A}"/>
                  </a:ext>
                </a:extLst>
              </p:cNvPr>
              <p:cNvSpPr/>
              <p:nvPr/>
            </p:nvSpPr>
            <p:spPr>
              <a:xfrm rot="17692778">
                <a:off x="5002574" y="665035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D60121-1D77-47C0-90E1-5E4EDFF5B97F}"/>
                  </a:ext>
                </a:extLst>
              </p:cNvPr>
              <p:cNvSpPr/>
              <p:nvPr/>
            </p:nvSpPr>
            <p:spPr>
              <a:xfrm rot="17692778">
                <a:off x="5678369" y="1556601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99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5967A6-F4E7-426A-BFE8-CBCBC72C6BDF}"/>
                  </a:ext>
                </a:extLst>
              </p:cNvPr>
              <p:cNvSpPr/>
              <p:nvPr/>
            </p:nvSpPr>
            <p:spPr>
              <a:xfrm rot="17692778">
                <a:off x="7057790" y="2355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4BC741-1236-43F3-B7B5-D75117F130FE}"/>
                  </a:ext>
                </a:extLst>
              </p:cNvPr>
              <p:cNvSpPr/>
              <p:nvPr/>
            </p:nvSpPr>
            <p:spPr>
              <a:xfrm rot="17692778">
                <a:off x="8512640" y="1168066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C7167EE-496D-4D7F-B4F7-8E5E92BE5367}"/>
                  </a:ext>
                </a:extLst>
              </p:cNvPr>
              <p:cNvSpPr/>
              <p:nvPr/>
            </p:nvSpPr>
            <p:spPr>
              <a:xfrm rot="17692778">
                <a:off x="7252202" y="1080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112397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Learn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834BFC-7796-4F40-BAF4-E81372A6F5AE}"/>
              </a:ext>
            </a:extLst>
          </p:cNvPr>
          <p:cNvSpPr/>
          <p:nvPr/>
        </p:nvSpPr>
        <p:spPr>
          <a:xfrm>
            <a:off x="3847396" y="2760538"/>
            <a:ext cx="4496504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1DBCFC-F541-40DC-B77B-709343BDB85D}"/>
              </a:ext>
            </a:extLst>
          </p:cNvPr>
          <p:cNvSpPr/>
          <p:nvPr/>
        </p:nvSpPr>
        <p:spPr>
          <a:xfrm rot="18890882">
            <a:off x="1473027" y="3863267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12899F-FCB4-4D2B-84B1-98E749E24F1B}"/>
              </a:ext>
            </a:extLst>
          </p:cNvPr>
          <p:cNvSpPr/>
          <p:nvPr/>
        </p:nvSpPr>
        <p:spPr>
          <a:xfrm rot="18890882">
            <a:off x="4039599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4DCF15-C797-4200-B826-C0D0946A5A27}"/>
              </a:ext>
            </a:extLst>
          </p:cNvPr>
          <p:cNvSpPr/>
          <p:nvPr/>
        </p:nvSpPr>
        <p:spPr>
          <a:xfrm rot="18890882">
            <a:off x="6606171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A2770-6B1C-4A10-AB17-E53FD35EF045}"/>
              </a:ext>
            </a:extLst>
          </p:cNvPr>
          <p:cNvSpPr/>
          <p:nvPr/>
        </p:nvSpPr>
        <p:spPr>
          <a:xfrm rot="18890882">
            <a:off x="9172743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CC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7DCADA-BDF0-44B6-A4F3-BBF0575D95AA}"/>
              </a:ext>
            </a:extLst>
          </p:cNvPr>
          <p:cNvSpPr/>
          <p:nvPr/>
        </p:nvSpPr>
        <p:spPr>
          <a:xfrm>
            <a:off x="1149009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notes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34C693-7A9B-4987-AB57-42BC6208F454}"/>
              </a:ext>
            </a:extLst>
          </p:cNvPr>
          <p:cNvSpPr/>
          <p:nvPr/>
        </p:nvSpPr>
        <p:spPr>
          <a:xfrm>
            <a:off x="3719368" y="5802931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scales</a:t>
            </a:r>
            <a:endParaRPr lang="es-MX" spc="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C9238CF-F2C9-4DA4-9A86-42C6EA5DD62C}"/>
              </a:ext>
            </a:extLst>
          </p:cNvPr>
          <p:cNvSpPr/>
          <p:nvPr/>
        </p:nvSpPr>
        <p:spPr>
          <a:xfrm>
            <a:off x="6285940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intervals</a:t>
            </a:r>
            <a:endParaRPr lang="es-MX" spc="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66A843E-3B56-4143-9424-097466E84DD1}"/>
              </a:ext>
            </a:extLst>
          </p:cNvPr>
          <p:cNvSpPr/>
          <p:nvPr/>
        </p:nvSpPr>
        <p:spPr>
          <a:xfrm>
            <a:off x="8852512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melody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 #1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78496C-009B-4DCC-87A9-7C96E85D20C4}"/>
              </a:ext>
            </a:extLst>
          </p:cNvPr>
          <p:cNvSpPr/>
          <p:nvPr/>
        </p:nvSpPr>
        <p:spPr>
          <a:xfrm>
            <a:off x="1918138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CBDA57-2236-4552-AF89-77785963EE7C}"/>
              </a:ext>
            </a:extLst>
          </p:cNvPr>
          <p:cNvSpPr/>
          <p:nvPr/>
        </p:nvSpPr>
        <p:spPr>
          <a:xfrm>
            <a:off x="4484710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2DD7D4-B061-4F07-9C0E-B470842B68A0}"/>
              </a:ext>
            </a:extLst>
          </p:cNvPr>
          <p:cNvSpPr/>
          <p:nvPr/>
        </p:nvSpPr>
        <p:spPr>
          <a:xfrm>
            <a:off x="7051282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565D3C-43DD-4BC7-9FC0-CCF4F57EC66A}"/>
              </a:ext>
            </a:extLst>
          </p:cNvPr>
          <p:cNvSpPr/>
          <p:nvPr/>
        </p:nvSpPr>
        <p:spPr>
          <a:xfrm>
            <a:off x="9617854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DBC32C-85BD-4B8F-BEB4-3E584A9497E9}"/>
              </a:ext>
            </a:extLst>
          </p:cNvPr>
          <p:cNvCxnSpPr>
            <a:stCxn id="10" idx="6"/>
            <a:endCxn id="39" idx="2"/>
          </p:cNvCxnSpPr>
          <p:nvPr/>
        </p:nvCxnSpPr>
        <p:spPr>
          <a:xfrm>
            <a:off x="2566572" y="4659508"/>
            <a:ext cx="1918138" cy="0"/>
          </a:xfrm>
          <a:prstGeom prst="line">
            <a:avLst/>
          </a:prstGeom>
          <a:ln w="165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5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07D69E-706E-4CBC-B2EA-CE3774BEF357}"/>
              </a:ext>
            </a:extLst>
          </p:cNvPr>
          <p:cNvGrpSpPr/>
          <p:nvPr/>
        </p:nvGrpSpPr>
        <p:grpSpPr>
          <a:xfrm>
            <a:off x="4462114" y="185884"/>
            <a:ext cx="3267771" cy="1104309"/>
            <a:chOff x="3165446" y="1991147"/>
            <a:chExt cx="5861108" cy="1980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3448627"/>
              <a:ext cx="5861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A02718-08A9-4A25-9241-AF8F7F5DDE6D}"/>
                </a:ext>
              </a:extLst>
            </p:cNvPr>
            <p:cNvGrpSpPr/>
            <p:nvPr/>
          </p:nvGrpSpPr>
          <p:grpSpPr>
            <a:xfrm>
              <a:off x="4205970" y="1991147"/>
              <a:ext cx="3475769" cy="1457480"/>
              <a:chOff x="3985241" y="665035"/>
              <a:chExt cx="4886203" cy="2048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4DC84A4-F5DD-43AB-890A-E44D12362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9768" y="844436"/>
                <a:ext cx="1022206" cy="136647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94C26FD-98AB-49E7-BECF-702A78388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975" y="844436"/>
                <a:ext cx="675796" cy="89156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1D2D7D-F88E-4669-8ECA-5AFC6C7FD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771" y="1736002"/>
                <a:ext cx="1379421" cy="79853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433022E-5D41-4F82-BB5E-486E065A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7191" y="1271991"/>
                <a:ext cx="194412" cy="126255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5F1F16-98DC-4AFC-88AD-9CCFB4679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1604" y="1259544"/>
                <a:ext cx="1260437" cy="87924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B94C78-4268-4E96-B073-BEBEE9CCC2ED}"/>
                  </a:ext>
                </a:extLst>
              </p:cNvPr>
              <p:cNvSpPr/>
              <p:nvPr/>
            </p:nvSpPr>
            <p:spPr>
              <a:xfrm rot="17692778">
                <a:off x="3985241" y="2033060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E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4C181C3-3FD3-4B22-8D8F-3CF7E5DA203A}"/>
                  </a:ext>
                </a:extLst>
              </p:cNvPr>
              <p:cNvSpPr/>
              <p:nvPr/>
            </p:nvSpPr>
            <p:spPr>
              <a:xfrm rot="17692778">
                <a:off x="5002574" y="665035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D60121-1D77-47C0-90E1-5E4EDFF5B97F}"/>
                  </a:ext>
                </a:extLst>
              </p:cNvPr>
              <p:cNvSpPr/>
              <p:nvPr/>
            </p:nvSpPr>
            <p:spPr>
              <a:xfrm rot="17692778">
                <a:off x="5678369" y="1556601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99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5967A6-F4E7-426A-BFE8-CBCBC72C6BDF}"/>
                  </a:ext>
                </a:extLst>
              </p:cNvPr>
              <p:cNvSpPr/>
              <p:nvPr/>
            </p:nvSpPr>
            <p:spPr>
              <a:xfrm rot="17692778">
                <a:off x="7057790" y="2355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4BC741-1236-43F3-B7B5-D75117F130FE}"/>
                  </a:ext>
                </a:extLst>
              </p:cNvPr>
              <p:cNvSpPr/>
              <p:nvPr/>
            </p:nvSpPr>
            <p:spPr>
              <a:xfrm rot="17692778">
                <a:off x="8512640" y="1168066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C7167EE-496D-4D7F-B4F7-8E5E92BE5367}"/>
                  </a:ext>
                </a:extLst>
              </p:cNvPr>
              <p:cNvSpPr/>
              <p:nvPr/>
            </p:nvSpPr>
            <p:spPr>
              <a:xfrm rot="17692778">
                <a:off x="7252202" y="1080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Learn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A6F3DA-8D8A-4D63-BA9A-9C0E99B0B31E}"/>
              </a:ext>
            </a:extLst>
          </p:cNvPr>
          <p:cNvSpPr/>
          <p:nvPr/>
        </p:nvSpPr>
        <p:spPr>
          <a:xfrm>
            <a:off x="3751557" y="3388734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486DFC-314A-4B7A-9C32-898060D1B404}"/>
              </a:ext>
            </a:extLst>
          </p:cNvPr>
          <p:cNvSpPr/>
          <p:nvPr/>
        </p:nvSpPr>
        <p:spPr>
          <a:xfrm>
            <a:off x="342079" y="6210722"/>
            <a:ext cx="1150784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Drag a color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star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it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a note,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tap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star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listen.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A13DF5-F00D-45BD-ACEF-5866B59E0928}"/>
              </a:ext>
            </a:extLst>
          </p:cNvPr>
          <p:cNvSpPr/>
          <p:nvPr/>
        </p:nvSpPr>
        <p:spPr>
          <a:xfrm>
            <a:off x="342079" y="1617846"/>
            <a:ext cx="2186692" cy="4406992"/>
          </a:xfrm>
          <a:prstGeom prst="roundRect">
            <a:avLst>
              <a:gd name="adj" fmla="val 861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selector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42A199-9878-45EC-B31B-FDA726BAFD9B}"/>
              </a:ext>
            </a:extLst>
          </p:cNvPr>
          <p:cNvSpPr/>
          <p:nvPr/>
        </p:nvSpPr>
        <p:spPr>
          <a:xfrm rot="18890882">
            <a:off x="565653" y="226529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66240A8-DC1B-4EB0-A576-42CA232642E0}"/>
              </a:ext>
            </a:extLst>
          </p:cNvPr>
          <p:cNvSpPr/>
          <p:nvPr/>
        </p:nvSpPr>
        <p:spPr>
          <a:xfrm rot="18890882">
            <a:off x="1230213" y="226529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D15F4F2-803B-4C27-84E1-3B17C1443847}"/>
              </a:ext>
            </a:extLst>
          </p:cNvPr>
          <p:cNvSpPr/>
          <p:nvPr/>
        </p:nvSpPr>
        <p:spPr>
          <a:xfrm rot="18890882">
            <a:off x="1894773" y="224969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7CED55-8D36-440D-B50E-EB4CC01BDB8C}"/>
              </a:ext>
            </a:extLst>
          </p:cNvPr>
          <p:cNvSpPr/>
          <p:nvPr/>
        </p:nvSpPr>
        <p:spPr>
          <a:xfrm rot="18890882">
            <a:off x="565653" y="302277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BEEB35B-D96D-4381-9893-D280CEF91EFE}"/>
              </a:ext>
            </a:extLst>
          </p:cNvPr>
          <p:cNvSpPr/>
          <p:nvPr/>
        </p:nvSpPr>
        <p:spPr>
          <a:xfrm rot="18890882">
            <a:off x="1230213" y="302277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E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136F64A-4777-4584-8CBB-EDCF013B6267}"/>
              </a:ext>
            </a:extLst>
          </p:cNvPr>
          <p:cNvSpPr/>
          <p:nvPr/>
        </p:nvSpPr>
        <p:spPr>
          <a:xfrm rot="18890882">
            <a:off x="1894773" y="300717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9434F95-8EB7-4E3E-B63B-ABFD57D4C260}"/>
              </a:ext>
            </a:extLst>
          </p:cNvPr>
          <p:cNvSpPr/>
          <p:nvPr/>
        </p:nvSpPr>
        <p:spPr>
          <a:xfrm rot="18890882">
            <a:off x="565653" y="378025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D63B69-4593-4144-80FE-3EE9D287EDFE}"/>
              </a:ext>
            </a:extLst>
          </p:cNvPr>
          <p:cNvSpPr/>
          <p:nvPr/>
        </p:nvSpPr>
        <p:spPr>
          <a:xfrm rot="18890882">
            <a:off x="1230213" y="378025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00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651338-5AE7-47F4-A364-3F6E4165E468}"/>
              </a:ext>
            </a:extLst>
          </p:cNvPr>
          <p:cNvSpPr/>
          <p:nvPr/>
        </p:nvSpPr>
        <p:spPr>
          <a:xfrm rot="18890882">
            <a:off x="1894773" y="376465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66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2B76EFE-DC7C-4F35-A186-5DC4BBFC90C5}"/>
              </a:ext>
            </a:extLst>
          </p:cNvPr>
          <p:cNvSpPr/>
          <p:nvPr/>
        </p:nvSpPr>
        <p:spPr>
          <a:xfrm rot="18890882">
            <a:off x="565653" y="453773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35485C-FA48-4456-817F-332690823A8F}"/>
              </a:ext>
            </a:extLst>
          </p:cNvPr>
          <p:cNvSpPr/>
          <p:nvPr/>
        </p:nvSpPr>
        <p:spPr>
          <a:xfrm rot="18890882">
            <a:off x="1230213" y="453773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00CC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585707-7430-4309-A0EF-D695F5E9DD2F}"/>
              </a:ext>
            </a:extLst>
          </p:cNvPr>
          <p:cNvSpPr/>
          <p:nvPr/>
        </p:nvSpPr>
        <p:spPr>
          <a:xfrm rot="18890882">
            <a:off x="1894773" y="452213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3399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102D77-9D82-43EB-9B81-4BB415023102}"/>
              </a:ext>
            </a:extLst>
          </p:cNvPr>
          <p:cNvSpPr/>
          <p:nvPr/>
        </p:nvSpPr>
        <p:spPr>
          <a:xfrm rot="18890882">
            <a:off x="565653" y="529521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9933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E87414-323F-4EFA-B4AD-B4E5A10C5657}"/>
              </a:ext>
            </a:extLst>
          </p:cNvPr>
          <p:cNvSpPr/>
          <p:nvPr/>
        </p:nvSpPr>
        <p:spPr>
          <a:xfrm rot="18890882">
            <a:off x="1230213" y="529521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66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7D1C3DE-B768-4701-95E3-5C54952FD826}"/>
              </a:ext>
            </a:extLst>
          </p:cNvPr>
          <p:cNvSpPr/>
          <p:nvPr/>
        </p:nvSpPr>
        <p:spPr>
          <a:xfrm rot="18890882">
            <a:off x="1894773" y="5279614"/>
            <a:ext cx="410425" cy="410425"/>
          </a:xfrm>
          <a:prstGeom prst="roundRect">
            <a:avLst>
              <a:gd name="adj" fmla="val 15062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9D34E4-D9E8-44E1-B2F2-307991D2D5E8}"/>
              </a:ext>
            </a:extLst>
          </p:cNvPr>
          <p:cNvSpPr/>
          <p:nvPr/>
        </p:nvSpPr>
        <p:spPr>
          <a:xfrm>
            <a:off x="4883727" y="444985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4324B3-9C6B-43A4-9812-9C916F09390A}"/>
              </a:ext>
            </a:extLst>
          </p:cNvPr>
          <p:cNvSpPr/>
          <p:nvPr/>
        </p:nvSpPr>
        <p:spPr>
          <a:xfrm>
            <a:off x="5879366" y="259559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5A5EAF-A9A3-4E3B-80D8-BF8AE6CC1ADA}"/>
              </a:ext>
            </a:extLst>
          </p:cNvPr>
          <p:cNvSpPr/>
          <p:nvPr/>
        </p:nvSpPr>
        <p:spPr>
          <a:xfrm>
            <a:off x="6912614" y="369665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8D98BF-ACA1-4C80-A789-2B23906EA197}"/>
              </a:ext>
            </a:extLst>
          </p:cNvPr>
          <p:cNvSpPr/>
          <p:nvPr/>
        </p:nvSpPr>
        <p:spPr>
          <a:xfrm>
            <a:off x="7945862" y="47977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EF5EF45-3D36-4AD1-B923-50E60C64CF24}"/>
              </a:ext>
            </a:extLst>
          </p:cNvPr>
          <p:cNvSpPr/>
          <p:nvPr/>
        </p:nvSpPr>
        <p:spPr>
          <a:xfrm>
            <a:off x="9221706" y="421005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A85124-08DD-414B-B25E-53F8E20FAAC9}"/>
              </a:ext>
            </a:extLst>
          </p:cNvPr>
          <p:cNvSpPr/>
          <p:nvPr/>
        </p:nvSpPr>
        <p:spPr>
          <a:xfrm>
            <a:off x="10497550" y="362240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9F5E7A8-0961-483F-B5FF-0F73C74828AF}"/>
              </a:ext>
            </a:extLst>
          </p:cNvPr>
          <p:cNvSpPr/>
          <p:nvPr/>
        </p:nvSpPr>
        <p:spPr>
          <a:xfrm>
            <a:off x="9193758" y="257132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Level2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60EA9E6-A425-42C8-B3D6-854E347CD2C3}"/>
              </a:ext>
            </a:extLst>
          </p:cNvPr>
          <p:cNvGrpSpPr/>
          <p:nvPr/>
        </p:nvGrpSpPr>
        <p:grpSpPr>
          <a:xfrm>
            <a:off x="978652" y="3158350"/>
            <a:ext cx="2603447" cy="1584950"/>
            <a:chOff x="1163210" y="4494125"/>
            <a:chExt cx="2090727" cy="127281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4959D38-761E-468C-BE9F-3F093F926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10" y="4503242"/>
              <a:ext cx="521209" cy="521209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53F88BB-B3E9-41F6-B51A-18A4EA6F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969" y="4503242"/>
              <a:ext cx="521209" cy="521209"/>
            </a:xfrm>
            <a:prstGeom prst="rect">
              <a:avLst/>
            </a:prstGeom>
          </p:spPr>
        </p:pic>
        <p:pic>
          <p:nvPicPr>
            <p:cNvPr id="15" name="Picture 14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23EF0E69-5071-4578-AB80-000A88FF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728" y="4494125"/>
              <a:ext cx="521209" cy="52120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927AAD-BB88-4654-A9C8-7B321C03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760" y="5245728"/>
              <a:ext cx="521209" cy="521209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B9A1E90-79C0-4EF4-82E1-73939AF20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055" y="5245728"/>
              <a:ext cx="521209" cy="521209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6073882" y="1951143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7842308" y="345521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6896136" y="267166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8692612" y="424111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9939709" y="501799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Level2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34" y="1740495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88" y="2461021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4" y="3244567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64" y="4030470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1" y="4807348"/>
            <a:ext cx="649028" cy="6490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6073882" y="1951143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7842308" y="345521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6896136" y="267166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8692612" y="424111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9939709" y="501799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103705-F06D-420A-AE1A-E986225CD3FD}"/>
              </a:ext>
            </a:extLst>
          </p:cNvPr>
          <p:cNvCxnSpPr>
            <a:stCxn id="21" idx="5"/>
            <a:endCxn id="29" idx="2"/>
          </p:cNvCxnSpPr>
          <p:nvPr/>
        </p:nvCxnSpPr>
        <p:spPr>
          <a:xfrm>
            <a:off x="6268263" y="2145524"/>
            <a:ext cx="3671446" cy="298633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Level3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60EA9E6-A425-42C8-B3D6-854E347CD2C3}"/>
              </a:ext>
            </a:extLst>
          </p:cNvPr>
          <p:cNvGrpSpPr/>
          <p:nvPr/>
        </p:nvGrpSpPr>
        <p:grpSpPr>
          <a:xfrm>
            <a:off x="978652" y="3158350"/>
            <a:ext cx="2603447" cy="1584950"/>
            <a:chOff x="1163210" y="4494125"/>
            <a:chExt cx="2090727" cy="127281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4959D38-761E-468C-BE9F-3F093F926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10" y="4503242"/>
              <a:ext cx="521209" cy="521209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53F88BB-B3E9-41F6-B51A-18A4EA6F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969" y="4503242"/>
              <a:ext cx="521209" cy="521209"/>
            </a:xfrm>
            <a:prstGeom prst="rect">
              <a:avLst/>
            </a:prstGeom>
          </p:spPr>
        </p:pic>
        <p:pic>
          <p:nvPicPr>
            <p:cNvPr id="15" name="Picture 14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23EF0E69-5071-4578-AB80-000A88FF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728" y="4494125"/>
              <a:ext cx="521209" cy="52120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927AAD-BB88-4654-A9C8-7B321C03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760" y="5245728"/>
              <a:ext cx="521209" cy="521209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B9A1E90-79C0-4EF4-82E1-73939AF20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055" y="5245728"/>
              <a:ext cx="521209" cy="521209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4773589" y="210214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6340679" y="4904130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5523836" y="292261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7207761" y="419215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7295215" y="249463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82FA3C-CE29-4628-AD12-565CF24C6801}"/>
              </a:ext>
            </a:extLst>
          </p:cNvPr>
          <p:cNvSpPr/>
          <p:nvPr/>
        </p:nvSpPr>
        <p:spPr>
          <a:xfrm>
            <a:off x="8075710" y="3315134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3C037C-9E3A-4991-AE5F-94FE1E04D7BA}"/>
              </a:ext>
            </a:extLst>
          </p:cNvPr>
          <p:cNvSpPr/>
          <p:nvPr/>
        </p:nvSpPr>
        <p:spPr>
          <a:xfrm>
            <a:off x="9443435" y="2722371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7CF7D6-15E1-485E-8622-296F73C71668}"/>
              </a:ext>
            </a:extLst>
          </p:cNvPr>
          <p:cNvSpPr/>
          <p:nvPr/>
        </p:nvSpPr>
        <p:spPr>
          <a:xfrm>
            <a:off x="10811160" y="21296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F790CE-2EE6-4EAD-93F8-44A80BA7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67" y="2283991"/>
            <a:ext cx="649028" cy="64902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62017C-232E-4564-8077-6BC8BCD28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31" y="4693482"/>
            <a:ext cx="649028" cy="64902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967522-E06A-46F4-A92A-239B2193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73" y="2540525"/>
            <a:ext cx="649028" cy="6490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Level3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41" y="1891497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88" y="2711971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13" y="3981504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62" y="3104486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84" y="1918960"/>
            <a:ext cx="649028" cy="6490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4773589" y="210214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6340679" y="4904130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5523836" y="292261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7207761" y="419215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7295215" y="249463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82FA3C-CE29-4628-AD12-565CF24C6801}"/>
              </a:ext>
            </a:extLst>
          </p:cNvPr>
          <p:cNvSpPr/>
          <p:nvPr/>
        </p:nvSpPr>
        <p:spPr>
          <a:xfrm>
            <a:off x="8075710" y="3315134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3C037C-9E3A-4991-AE5F-94FE1E04D7BA}"/>
              </a:ext>
            </a:extLst>
          </p:cNvPr>
          <p:cNvSpPr/>
          <p:nvPr/>
        </p:nvSpPr>
        <p:spPr>
          <a:xfrm>
            <a:off x="9443435" y="2722371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7CF7D6-15E1-485E-8622-296F73C71668}"/>
              </a:ext>
            </a:extLst>
          </p:cNvPr>
          <p:cNvSpPr/>
          <p:nvPr/>
        </p:nvSpPr>
        <p:spPr>
          <a:xfrm>
            <a:off x="10811160" y="21296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F89D99-395C-42BE-8038-38F57BAF4361}"/>
              </a:ext>
            </a:extLst>
          </p:cNvPr>
          <p:cNvCxnSpPr>
            <a:stCxn id="21" idx="5"/>
            <a:endCxn id="25" idx="1"/>
          </p:cNvCxnSpPr>
          <p:nvPr/>
        </p:nvCxnSpPr>
        <p:spPr>
          <a:xfrm>
            <a:off x="4967970" y="2296526"/>
            <a:ext cx="589217" cy="6594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99AD7-0EF1-4A96-B8B7-D96520D5E9E6}"/>
              </a:ext>
            </a:extLst>
          </p:cNvPr>
          <p:cNvCxnSpPr>
            <a:cxnSpLocks/>
            <a:stCxn id="29" idx="5"/>
            <a:endCxn id="16" idx="1"/>
          </p:cNvCxnSpPr>
          <p:nvPr/>
        </p:nvCxnSpPr>
        <p:spPr>
          <a:xfrm>
            <a:off x="7489596" y="2689020"/>
            <a:ext cx="619465" cy="6594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B983B1-C92E-47D8-BCFC-9839DFBDAB25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9671167" y="2243474"/>
            <a:ext cx="1139993" cy="5927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6C5D53-BFE2-4911-9DCE-15F61AD05686}"/>
              </a:ext>
            </a:extLst>
          </p:cNvPr>
          <p:cNvCxnSpPr>
            <a:cxnSpLocks/>
            <a:stCxn id="27" idx="3"/>
            <a:endCxn id="23" idx="7"/>
          </p:cNvCxnSpPr>
          <p:nvPr/>
        </p:nvCxnSpPr>
        <p:spPr>
          <a:xfrm flipH="1">
            <a:off x="6535060" y="4386533"/>
            <a:ext cx="706052" cy="5509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387679E-4370-4F17-A173-5F34D5EF7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01" y="4482834"/>
            <a:ext cx="649028" cy="64902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A4C7B2C-7C20-485D-830A-6E82058C373E}"/>
              </a:ext>
            </a:extLst>
          </p:cNvPr>
          <p:cNvSpPr/>
          <p:nvPr/>
        </p:nvSpPr>
        <p:spPr>
          <a:xfrm>
            <a:off x="8789949" y="469348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48F13-7E7E-48AA-B13B-8415122F8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78" y="3505220"/>
            <a:ext cx="649028" cy="64902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23B6C626-8ED4-4943-BE26-B1D08BBAB60A}"/>
              </a:ext>
            </a:extLst>
          </p:cNvPr>
          <p:cNvSpPr/>
          <p:nvPr/>
        </p:nvSpPr>
        <p:spPr>
          <a:xfrm>
            <a:off x="9938254" y="371586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2AD259-D17F-451A-8062-DBE43FCD22A3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V="1">
            <a:off x="8984330" y="3910249"/>
            <a:ext cx="987275" cy="8165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CF6CDD-E5B2-4F1C-A204-0DEAB9995F68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8270091" y="2916752"/>
            <a:ext cx="1206695" cy="4317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8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Level4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3" y="2824022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73" y="2824022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82" y="2812669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5" y="3748591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0" y="3748591"/>
            <a:ext cx="649028" cy="649028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211293-5E3D-410C-938A-947525003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97" y="4473020"/>
            <a:ext cx="658842" cy="658842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A59DF-6FA5-4E0B-BAA6-73C9B3BC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1" y="422873"/>
            <a:ext cx="649028" cy="64902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8FD131-AA8F-47BE-899D-7FC3DBB7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00" y="416581"/>
            <a:ext cx="649028" cy="64902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360C11-FFF6-4374-A9F3-93CCA93B5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59" y="416581"/>
            <a:ext cx="649028" cy="649028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1D9960-3EF5-47FD-91A6-680D2D06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18" y="416581"/>
            <a:ext cx="649028" cy="649028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8243B5-89E4-40DA-B29D-ACB63040E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77" y="416581"/>
            <a:ext cx="658842" cy="658842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84E1F-A3A1-442D-B8AF-7AC360551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36" y="416581"/>
            <a:ext cx="658842" cy="658842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340ED0-C18F-4853-91B5-60256B997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12" y="416581"/>
            <a:ext cx="649028" cy="649028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5DEDC8-9B3F-4059-9758-BE535FFD1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1" y="5882360"/>
            <a:ext cx="649028" cy="649028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263AC3-4AFA-4184-AB2A-69E100F63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00" y="5882360"/>
            <a:ext cx="649028" cy="649028"/>
          </a:xfrm>
          <a:prstGeom prst="rect">
            <a:avLst/>
          </a:prstGeom>
        </p:spPr>
      </p:pic>
      <p:pic>
        <p:nvPicPr>
          <p:cNvPr id="36" name="Picture 3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0B9C6FCC-6513-4B78-86B9-AAFC7F9A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59" y="5882360"/>
            <a:ext cx="649028" cy="649028"/>
          </a:xfrm>
          <a:prstGeom prst="rect">
            <a:avLst/>
          </a:prstGeom>
        </p:spPr>
      </p:pic>
      <p:pic>
        <p:nvPicPr>
          <p:cNvPr id="37" name="Picture 3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CD44EE8-E141-4F96-AD9A-537A57BFE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18" y="5882360"/>
            <a:ext cx="649028" cy="649028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2736DA-AB69-465A-B2F4-3C3D576F4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77" y="5882360"/>
            <a:ext cx="649028" cy="649028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D31D31-66A7-402A-98B4-B1E2063AF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64" y="5882360"/>
            <a:ext cx="649028" cy="6490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255FBF1-215F-4078-A1D3-9DB69832243E}"/>
              </a:ext>
            </a:extLst>
          </p:cNvPr>
          <p:cNvGrpSpPr/>
          <p:nvPr/>
        </p:nvGrpSpPr>
        <p:grpSpPr>
          <a:xfrm rot="1823761">
            <a:off x="4879436" y="1254344"/>
            <a:ext cx="6094068" cy="4162095"/>
            <a:chOff x="4592332" y="1166539"/>
            <a:chExt cx="6094068" cy="41620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7D8C7A-2364-4B00-A5D3-C56B7A70D27F}"/>
                </a:ext>
              </a:extLst>
            </p:cNvPr>
            <p:cNvSpPr/>
            <p:nvPr/>
          </p:nvSpPr>
          <p:spPr>
            <a:xfrm>
              <a:off x="5364155" y="281266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B06B11-22A5-46DD-A13B-15CE749034A3}"/>
                </a:ext>
              </a:extLst>
            </p:cNvPr>
            <p:cNvSpPr/>
            <p:nvPr/>
          </p:nvSpPr>
          <p:spPr>
            <a:xfrm>
              <a:off x="4592332" y="4802441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07A54F-DEEC-4DDC-ACFF-4A02261BB8BC}"/>
                </a:ext>
              </a:extLst>
            </p:cNvPr>
            <p:cNvSpPr/>
            <p:nvPr/>
          </p:nvSpPr>
          <p:spPr>
            <a:xfrm>
              <a:off x="5158908" y="4169887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95D1DD-572E-40B3-A6E3-35B46DB44550}"/>
                </a:ext>
              </a:extLst>
            </p:cNvPr>
            <p:cNvSpPr/>
            <p:nvPr/>
          </p:nvSpPr>
          <p:spPr>
            <a:xfrm>
              <a:off x="7122128" y="331513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A59819-FC03-4E9A-BE0F-F13BE6288264}"/>
                </a:ext>
              </a:extLst>
            </p:cNvPr>
            <p:cNvSpPr/>
            <p:nvPr/>
          </p:nvSpPr>
          <p:spPr>
            <a:xfrm>
              <a:off x="6552131" y="2199186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82FA3C-CE29-4628-AD12-565CF24C6801}"/>
                </a:ext>
              </a:extLst>
            </p:cNvPr>
            <p:cNvSpPr/>
            <p:nvPr/>
          </p:nvSpPr>
          <p:spPr>
            <a:xfrm>
              <a:off x="8075710" y="331513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3C037C-9E3A-4991-AE5F-94FE1E04D7BA}"/>
                </a:ext>
              </a:extLst>
            </p:cNvPr>
            <p:cNvSpPr/>
            <p:nvPr/>
          </p:nvSpPr>
          <p:spPr>
            <a:xfrm>
              <a:off x="9454775" y="2368996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7CF7D6-15E1-485E-8622-296F73C71668}"/>
                </a:ext>
              </a:extLst>
            </p:cNvPr>
            <p:cNvSpPr/>
            <p:nvPr/>
          </p:nvSpPr>
          <p:spPr>
            <a:xfrm>
              <a:off x="10458668" y="116653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B06464-092D-47F0-B78C-2FFCE9746ECF}"/>
                </a:ext>
              </a:extLst>
            </p:cNvPr>
            <p:cNvSpPr/>
            <p:nvPr/>
          </p:nvSpPr>
          <p:spPr>
            <a:xfrm>
              <a:off x="7019602" y="5100902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69A702-B120-4E64-879C-4A19BAD0DD58}"/>
                </a:ext>
              </a:extLst>
            </p:cNvPr>
            <p:cNvSpPr/>
            <p:nvPr/>
          </p:nvSpPr>
          <p:spPr>
            <a:xfrm>
              <a:off x="6449605" y="398495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8AAF40-4A51-475B-9B08-4CC33BCD93ED}"/>
                </a:ext>
              </a:extLst>
            </p:cNvPr>
            <p:cNvSpPr/>
            <p:nvPr/>
          </p:nvSpPr>
          <p:spPr>
            <a:xfrm>
              <a:off x="7973184" y="5100902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BA10ECD-9113-4F20-B24C-747A0E440F66}"/>
                </a:ext>
              </a:extLst>
            </p:cNvPr>
            <p:cNvSpPr/>
            <p:nvPr/>
          </p:nvSpPr>
          <p:spPr>
            <a:xfrm>
              <a:off x="9340909" y="450813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6C5E9B-E865-4438-A0B6-3083BC48EAFB}"/>
                </a:ext>
              </a:extLst>
            </p:cNvPr>
            <p:cNvSpPr/>
            <p:nvPr/>
          </p:nvSpPr>
          <p:spPr>
            <a:xfrm>
              <a:off x="10344802" y="347152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2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Level4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3" y="2824022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73" y="2824022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82" y="2812669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5" y="3748591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0" y="3748591"/>
            <a:ext cx="649028" cy="649028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211293-5E3D-410C-938A-947525003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97" y="4473020"/>
            <a:ext cx="658842" cy="658842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A59DF-6FA5-4E0B-BAA6-73C9B3BC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43" y="2965404"/>
            <a:ext cx="649028" cy="64902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8FD131-AA8F-47BE-899D-7FC3DBB7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75" y="2681263"/>
            <a:ext cx="649028" cy="64902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360C11-FFF6-4374-A9F3-93CCA93B5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34" y="1640371"/>
            <a:ext cx="649028" cy="649028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1D9960-3EF5-47FD-91A6-680D2D06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28" y="1712297"/>
            <a:ext cx="649028" cy="649028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8243B5-89E4-40DA-B29D-ACB63040E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86" y="2958353"/>
            <a:ext cx="658842" cy="658842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84E1F-A3A1-442D-B8AF-7AC360551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64" y="3440254"/>
            <a:ext cx="658842" cy="658842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340ED0-C18F-4853-91B5-60256B997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80" y="3330291"/>
            <a:ext cx="649028" cy="649028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5DEDC8-9B3F-4059-9758-BE535FFD1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99" y="2807431"/>
            <a:ext cx="649028" cy="649028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263AC3-4AFA-4184-AB2A-69E100F63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819" y="4728747"/>
            <a:ext cx="649028" cy="649028"/>
          </a:xfrm>
          <a:prstGeom prst="rect">
            <a:avLst/>
          </a:prstGeom>
        </p:spPr>
      </p:pic>
      <p:pic>
        <p:nvPicPr>
          <p:cNvPr id="36" name="Picture 3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0B9C6FCC-6513-4B78-86B9-AAFC7F9A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15" y="5114930"/>
            <a:ext cx="649028" cy="649028"/>
          </a:xfrm>
          <a:prstGeom prst="rect">
            <a:avLst/>
          </a:prstGeom>
        </p:spPr>
      </p:pic>
      <p:pic>
        <p:nvPicPr>
          <p:cNvPr id="37" name="Picture 3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CD44EE8-E141-4F96-AD9A-537A57BFE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8" y="4946245"/>
            <a:ext cx="649028" cy="649028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2736DA-AB69-465A-B2F4-3C3D576F4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2" y="4453841"/>
            <a:ext cx="649028" cy="649028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D31D31-66A7-402A-98B4-B1E2063AF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11" y="3327427"/>
            <a:ext cx="649028" cy="6490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 rot="1823761">
            <a:off x="6110782" y="185101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 rot="1823761">
            <a:off x="4438274" y="317677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 rot="1823761">
            <a:off x="5247030" y="291783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 rot="1823761">
            <a:off x="7372885" y="31739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 rot="1823761">
            <a:off x="7445876" y="192294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82FA3C-CE29-4628-AD12-565CF24C6801}"/>
              </a:ext>
            </a:extLst>
          </p:cNvPr>
          <p:cNvSpPr/>
          <p:nvPr/>
        </p:nvSpPr>
        <p:spPr>
          <a:xfrm rot="1823761">
            <a:off x="8195397" y="365639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3C037C-9E3A-4991-AE5F-94FE1E04D7BA}"/>
              </a:ext>
            </a:extLst>
          </p:cNvPr>
          <p:cNvSpPr/>
          <p:nvPr/>
        </p:nvSpPr>
        <p:spPr>
          <a:xfrm rot="1823761">
            <a:off x="9863628" y="353807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7CF7D6-15E1-485E-8622-296F73C71668}"/>
              </a:ext>
            </a:extLst>
          </p:cNvPr>
          <p:cNvSpPr/>
          <p:nvPr/>
        </p:nvSpPr>
        <p:spPr>
          <a:xfrm rot="1823761">
            <a:off x="11337947" y="300884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B06464-092D-47F0-B78C-2FFCE9746ECF}"/>
              </a:ext>
            </a:extLst>
          </p:cNvPr>
          <p:cNvSpPr/>
          <p:nvPr/>
        </p:nvSpPr>
        <p:spPr>
          <a:xfrm rot="1823761">
            <a:off x="6380900" y="466234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69A702-B120-4E64-879C-4A19BAD0DD58}"/>
              </a:ext>
            </a:extLst>
          </p:cNvPr>
          <p:cNvSpPr/>
          <p:nvPr/>
        </p:nvSpPr>
        <p:spPr>
          <a:xfrm rot="1823761">
            <a:off x="6218759" y="353807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8AAF40-4A51-475B-9B08-4CC33BCD93ED}"/>
              </a:ext>
            </a:extLst>
          </p:cNvPr>
          <p:cNvSpPr/>
          <p:nvPr/>
        </p:nvSpPr>
        <p:spPr>
          <a:xfrm rot="1823761">
            <a:off x="7203411" y="514483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A10ECD-9113-4F20-B24C-747A0E440F66}"/>
              </a:ext>
            </a:extLst>
          </p:cNvPr>
          <p:cNvSpPr/>
          <p:nvPr/>
        </p:nvSpPr>
        <p:spPr>
          <a:xfrm rot="1823761">
            <a:off x="8683063" y="532557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6C5E9B-E865-4438-A0B6-3083BC48EAFB}"/>
              </a:ext>
            </a:extLst>
          </p:cNvPr>
          <p:cNvSpPr/>
          <p:nvPr/>
        </p:nvSpPr>
        <p:spPr>
          <a:xfrm rot="1823761">
            <a:off x="10073467" y="493939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1B797C-4C50-45EB-A001-8B3EDE1D5916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V="1">
            <a:off x="4662327" y="3060412"/>
            <a:ext cx="588382" cy="2015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7BDE1A-B23A-4C71-BD17-DBDBB26E1D6C}"/>
              </a:ext>
            </a:extLst>
          </p:cNvPr>
          <p:cNvCxnSpPr>
            <a:cxnSpLocks/>
            <a:stCxn id="25" idx="0"/>
            <a:endCxn id="21" idx="4"/>
          </p:cNvCxnSpPr>
          <p:nvPr/>
        </p:nvCxnSpPr>
        <p:spPr>
          <a:xfrm flipV="1">
            <a:off x="5418509" y="2063100"/>
            <a:ext cx="748526" cy="8703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BFB941-1AF9-4B57-B296-129CC8F03E89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>
            <a:off x="6334835" y="1936175"/>
            <a:ext cx="1114720" cy="12934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8A1214-5FFC-4ADD-B038-C14CADC10F3C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>
          <a:xfrm flipH="1">
            <a:off x="7458041" y="2146998"/>
            <a:ext cx="130411" cy="10305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A47AD1-895D-4B52-9E1C-40009E14599B}"/>
              </a:ext>
            </a:extLst>
          </p:cNvPr>
          <p:cNvCxnSpPr>
            <a:cxnSpLocks/>
            <a:stCxn id="27" idx="6"/>
            <a:endCxn id="16" idx="2"/>
          </p:cNvCxnSpPr>
          <p:nvPr/>
        </p:nvCxnSpPr>
        <p:spPr>
          <a:xfrm>
            <a:off x="7584966" y="3345387"/>
            <a:ext cx="626082" cy="3672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D07AD0-8E1D-4AA0-8760-06D25D6A860F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8407478" y="3680652"/>
            <a:ext cx="1459829" cy="14722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DCEB69-AB3B-4262-AF72-F14D780D7C0B}"/>
              </a:ext>
            </a:extLst>
          </p:cNvPr>
          <p:cNvCxnSpPr>
            <a:cxnSpLocks/>
            <a:stCxn id="18" idx="7"/>
            <a:endCxn id="20" idx="3"/>
          </p:cNvCxnSpPr>
          <p:nvPr/>
        </p:nvCxnSpPr>
        <p:spPr>
          <a:xfrm flipV="1">
            <a:off x="10087681" y="3151418"/>
            <a:ext cx="1253945" cy="4718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F40951B-8A36-4D80-8DD8-49B3B251542C}"/>
              </a:ext>
            </a:extLst>
          </p:cNvPr>
          <p:cNvCxnSpPr>
            <a:cxnSpLocks/>
            <a:stCxn id="20" idx="5"/>
            <a:endCxn id="47" idx="7"/>
          </p:cNvCxnSpPr>
          <p:nvPr/>
        </p:nvCxnSpPr>
        <p:spPr>
          <a:xfrm flipH="1">
            <a:off x="10297520" y="3232895"/>
            <a:ext cx="1183003" cy="17916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556F54-9C27-40EA-AA28-F3C6D19642BF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8907116" y="5081971"/>
            <a:ext cx="1170030" cy="3287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1D153D-C873-4904-9867-2BB4C6C41F0F}"/>
              </a:ext>
            </a:extLst>
          </p:cNvPr>
          <p:cNvCxnSpPr>
            <a:cxnSpLocks/>
            <a:stCxn id="46" idx="2"/>
            <a:endCxn id="45" idx="7"/>
          </p:cNvCxnSpPr>
          <p:nvPr/>
        </p:nvCxnSpPr>
        <p:spPr>
          <a:xfrm flipH="1" flipV="1">
            <a:off x="7427464" y="5229988"/>
            <a:ext cx="1271250" cy="1518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F6C859-21C9-45F2-A65D-5CD41F3245F8}"/>
              </a:ext>
            </a:extLst>
          </p:cNvPr>
          <p:cNvCxnSpPr>
            <a:cxnSpLocks/>
            <a:stCxn id="45" idx="3"/>
            <a:endCxn id="43" idx="6"/>
          </p:cNvCxnSpPr>
          <p:nvPr/>
        </p:nvCxnSpPr>
        <p:spPr>
          <a:xfrm flipH="1" flipV="1">
            <a:off x="6592981" y="4833824"/>
            <a:ext cx="614109" cy="4535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67E50E-A1F1-4CA7-B27B-F3107A9F0954}"/>
              </a:ext>
            </a:extLst>
          </p:cNvPr>
          <p:cNvCxnSpPr>
            <a:cxnSpLocks/>
            <a:stCxn id="43" idx="1"/>
            <a:endCxn id="44" idx="5"/>
          </p:cNvCxnSpPr>
          <p:nvPr/>
        </p:nvCxnSpPr>
        <p:spPr>
          <a:xfrm flipH="1" flipV="1">
            <a:off x="6361335" y="3762128"/>
            <a:ext cx="104721" cy="9038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5EF1F4-5F75-4518-8617-2B3A8698E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70" y="3413789"/>
            <a:ext cx="649028" cy="649028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2D7E23B8-F4FA-4ABD-B1BF-A5C1AC23C9E0}"/>
              </a:ext>
            </a:extLst>
          </p:cNvPr>
          <p:cNvSpPr/>
          <p:nvPr/>
        </p:nvSpPr>
        <p:spPr>
          <a:xfrm rot="1823761">
            <a:off x="5336301" y="3625157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E71FDF-5E38-46C9-B4C0-3D26377FE360}"/>
              </a:ext>
            </a:extLst>
          </p:cNvPr>
          <p:cNvCxnSpPr>
            <a:cxnSpLocks/>
            <a:stCxn id="44" idx="3"/>
            <a:endCxn id="87" idx="7"/>
          </p:cNvCxnSpPr>
          <p:nvPr/>
        </p:nvCxnSpPr>
        <p:spPr>
          <a:xfrm flipH="1">
            <a:off x="5560354" y="3680651"/>
            <a:ext cx="662084" cy="296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6F58C8-832E-4ECD-9023-B7FB176BDBA8}"/>
              </a:ext>
            </a:extLst>
          </p:cNvPr>
          <p:cNvCxnSpPr>
            <a:cxnSpLocks/>
            <a:stCxn id="87" idx="2"/>
            <a:endCxn id="23" idx="6"/>
          </p:cNvCxnSpPr>
          <p:nvPr/>
        </p:nvCxnSpPr>
        <p:spPr>
          <a:xfrm flipH="1" flipV="1">
            <a:off x="4650355" y="3348251"/>
            <a:ext cx="701597" cy="3331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ALFONSO CANTU ESPINOSA</dc:creator>
  <cp:lastModifiedBy>JAIME ALFONSO CANTU ESPINOSA</cp:lastModifiedBy>
  <cp:revision>5</cp:revision>
  <dcterms:created xsi:type="dcterms:W3CDTF">2020-09-19T03:36:10Z</dcterms:created>
  <dcterms:modified xsi:type="dcterms:W3CDTF">2020-09-20T04:22:28Z</dcterms:modified>
</cp:coreProperties>
</file>