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3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273B-D9F1-ED4B-89BB-B4828E27431D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854B-AC55-464C-88CC-5EB9899EE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4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273B-D9F1-ED4B-89BB-B4828E27431D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854B-AC55-464C-88CC-5EB9899EE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2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273B-D9F1-ED4B-89BB-B4828E27431D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854B-AC55-464C-88CC-5EB9899EE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273B-D9F1-ED4B-89BB-B4828E27431D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854B-AC55-464C-88CC-5EB9899EE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6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273B-D9F1-ED4B-89BB-B4828E27431D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854B-AC55-464C-88CC-5EB9899EE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4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273B-D9F1-ED4B-89BB-B4828E27431D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854B-AC55-464C-88CC-5EB9899EE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6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273B-D9F1-ED4B-89BB-B4828E27431D}" type="datetimeFigureOut">
              <a:rPr lang="en-US" smtClean="0"/>
              <a:t>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854B-AC55-464C-88CC-5EB9899EE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4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273B-D9F1-ED4B-89BB-B4828E27431D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854B-AC55-464C-88CC-5EB9899EE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273B-D9F1-ED4B-89BB-B4828E27431D}" type="datetimeFigureOut">
              <a:rPr lang="en-US" smtClean="0"/>
              <a:t>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854B-AC55-464C-88CC-5EB9899EE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6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273B-D9F1-ED4B-89BB-B4828E27431D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854B-AC55-464C-88CC-5EB9899EE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7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273B-D9F1-ED4B-89BB-B4828E27431D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854B-AC55-464C-88CC-5EB9899EE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41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B273B-D9F1-ED4B-89BB-B4828E27431D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8854B-AC55-464C-88CC-5EB9899EE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7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youtu.be/ZPbSDOQ6ui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32"/>
          <p:cNvSpPr/>
          <p:nvPr/>
        </p:nvSpPr>
        <p:spPr>
          <a:xfrm>
            <a:off x="236620" y="211322"/>
            <a:ext cx="8670760" cy="615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457200">
              <a:defRPr sz="5000" cap="all" spc="750">
                <a:solidFill>
                  <a:srgbClr val="000000"/>
                </a:solidFill>
                <a:latin typeface="American Typewriter Light"/>
                <a:ea typeface="American Typewriter Light"/>
                <a:cs typeface="American Typewriter Light"/>
                <a:sym typeface="American Typewriter Light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 sz="1800" cap="none" spc="0"/>
            </a:pPr>
            <a:endParaRPr sz="1300" kern="0" cap="none" spc="527" dirty="0">
              <a:latin typeface="Helvetica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98528" y="4750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Shape 89"/>
          <p:cNvSpPr/>
          <p:nvPr/>
        </p:nvSpPr>
        <p:spPr>
          <a:xfrm>
            <a:off x="128588" y="6540500"/>
            <a:ext cx="4572000" cy="2778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200" b="1" kern="0" dirty="0">
                <a:solidFill>
                  <a:srgbClr val="000000"/>
                </a:solidFill>
                <a:latin typeface="Avenir Book"/>
                <a:ea typeface="Arial"/>
                <a:cs typeface="Avenir Book"/>
                <a:sym typeface="Arial"/>
                <a:rtl val="0"/>
              </a:rPr>
              <a:t>16-778/18-578/24-778 Mechatronic Design</a:t>
            </a:r>
          </a:p>
        </p:txBody>
      </p:sp>
      <p:sp>
        <p:nvSpPr>
          <p:cNvPr id="20" name="Shape 90"/>
          <p:cNvSpPr/>
          <p:nvPr/>
        </p:nvSpPr>
        <p:spPr>
          <a:xfrm>
            <a:off x="8004175" y="6565900"/>
            <a:ext cx="1063624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200" b="1" kern="0" dirty="0">
                <a:solidFill>
                  <a:srgbClr val="000000"/>
                </a:solidFill>
                <a:latin typeface="Avenir Book"/>
                <a:ea typeface="Arial"/>
                <a:cs typeface="Avenir Book"/>
                <a:sym typeface="Arial"/>
                <a:rtl val="0"/>
              </a:rPr>
              <a:t>Spring </a:t>
            </a:r>
            <a:r>
              <a:rPr lang="en-US" sz="1200" b="1" kern="0" dirty="0" smtClean="0">
                <a:solidFill>
                  <a:srgbClr val="000000"/>
                </a:solidFill>
                <a:latin typeface="Avenir Book"/>
                <a:ea typeface="Arial"/>
                <a:cs typeface="Avenir Book"/>
                <a:sym typeface="Arial"/>
                <a:rtl val="0"/>
              </a:rPr>
              <a:t>2016</a:t>
            </a:r>
            <a:endParaRPr lang="en-US" sz="1200" b="1" kern="0" dirty="0">
              <a:solidFill>
                <a:srgbClr val="000000"/>
              </a:solidFill>
              <a:latin typeface="Avenir Book"/>
              <a:ea typeface="Arial"/>
              <a:cs typeface="Avenir Book"/>
              <a:sym typeface="Arial"/>
              <a:rtl val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41601" y="391050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Screen Shot 2016-05-03 at 5.38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57112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015240" y="3576270"/>
            <a:ext cx="2756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/>
                <a:cs typeface="Avenir Book"/>
                <a:hlinkClick r:id="rId3"/>
              </a:rPr>
              <a:t>https://youtu.be/</a:t>
            </a:r>
            <a:r>
              <a:rPr lang="en-US" dirty="0" smtClean="0">
                <a:latin typeface="Avenir Book"/>
                <a:cs typeface="Avenir Book"/>
                <a:hlinkClick r:id="rId3"/>
              </a:rPr>
              <a:t>ZPbSDOQ6ui4</a:t>
            </a:r>
            <a:r>
              <a:rPr lang="en-US" dirty="0" smtClean="0">
                <a:latin typeface="Avenir Book"/>
                <a:cs typeface="Avenir Book"/>
              </a:rPr>
              <a:t> </a:t>
            </a:r>
          </a:p>
          <a:p>
            <a:endParaRPr lang="en-US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463752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22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Jaime</dc:creator>
  <cp:lastModifiedBy>Jaime</cp:lastModifiedBy>
  <cp:revision>7</cp:revision>
  <dcterms:created xsi:type="dcterms:W3CDTF">2016-04-23T22:45:22Z</dcterms:created>
  <dcterms:modified xsi:type="dcterms:W3CDTF">2016-05-03T21:46:19Z</dcterms:modified>
</cp:coreProperties>
</file>