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6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damy, Gabriel (Nokia - FR/Paris-Saclay)" userId="54396a6b-e017-4b62-814f-cf560b9431fb" providerId="ADAL" clId="{D7AF4906-7F4C-407A-A8A3-5A477736B2F0}"/>
    <pc:docChg chg="undo custSel addSld delSld modSld delMainMaster">
      <pc:chgData name="Grandamy, Gabriel (Nokia - FR/Paris-Saclay)" userId="54396a6b-e017-4b62-814f-cf560b9431fb" providerId="ADAL" clId="{D7AF4906-7F4C-407A-A8A3-5A477736B2F0}" dt="2020-12-31T21:47:17.013" v="739" actId="208"/>
      <pc:docMkLst>
        <pc:docMk/>
      </pc:docMkLst>
      <pc:sldChg chg="del">
        <pc:chgData name="Grandamy, Gabriel (Nokia - FR/Paris-Saclay)" userId="54396a6b-e017-4b62-814f-cf560b9431fb" providerId="ADAL" clId="{D7AF4906-7F4C-407A-A8A3-5A477736B2F0}" dt="2020-12-31T21:28:28.339" v="0" actId="2696"/>
        <pc:sldMkLst>
          <pc:docMk/>
          <pc:sldMk cId="1049801223" sldId="256"/>
        </pc:sldMkLst>
      </pc:sldChg>
      <pc:sldChg chg="del">
        <pc:chgData name="Grandamy, Gabriel (Nokia - FR/Paris-Saclay)" userId="54396a6b-e017-4b62-814f-cf560b9431fb" providerId="ADAL" clId="{D7AF4906-7F4C-407A-A8A3-5A477736B2F0}" dt="2020-12-31T21:28:28.753" v="1" actId="2696"/>
        <pc:sldMkLst>
          <pc:docMk/>
          <pc:sldMk cId="1301408741" sldId="257"/>
        </pc:sldMkLst>
      </pc:sldChg>
      <pc:sldChg chg="del">
        <pc:chgData name="Grandamy, Gabriel (Nokia - FR/Paris-Saclay)" userId="54396a6b-e017-4b62-814f-cf560b9431fb" providerId="ADAL" clId="{D7AF4906-7F4C-407A-A8A3-5A477736B2F0}" dt="2020-12-31T21:28:29.520" v="2" actId="2696"/>
        <pc:sldMkLst>
          <pc:docMk/>
          <pc:sldMk cId="2855491173" sldId="258"/>
        </pc:sldMkLst>
      </pc:sldChg>
      <pc:sldChg chg="del">
        <pc:chgData name="Grandamy, Gabriel (Nokia - FR/Paris-Saclay)" userId="54396a6b-e017-4b62-814f-cf560b9431fb" providerId="ADAL" clId="{D7AF4906-7F4C-407A-A8A3-5A477736B2F0}" dt="2020-12-31T21:28:30.411" v="3" actId="2696"/>
        <pc:sldMkLst>
          <pc:docMk/>
          <pc:sldMk cId="3139989630" sldId="259"/>
        </pc:sldMkLst>
      </pc:sldChg>
      <pc:sldChg chg="del">
        <pc:chgData name="Grandamy, Gabriel (Nokia - FR/Paris-Saclay)" userId="54396a6b-e017-4b62-814f-cf560b9431fb" providerId="ADAL" clId="{D7AF4906-7F4C-407A-A8A3-5A477736B2F0}" dt="2020-12-31T21:28:32.243" v="22" actId="2696"/>
        <pc:sldMkLst>
          <pc:docMk/>
          <pc:sldMk cId="1469658477" sldId="260"/>
        </pc:sldMkLst>
      </pc:sldChg>
      <pc:sldChg chg="del">
        <pc:chgData name="Grandamy, Gabriel (Nokia - FR/Paris-Saclay)" userId="54396a6b-e017-4b62-814f-cf560b9431fb" providerId="ADAL" clId="{D7AF4906-7F4C-407A-A8A3-5A477736B2F0}" dt="2020-12-31T21:28:34.419" v="23" actId="2696"/>
        <pc:sldMkLst>
          <pc:docMk/>
          <pc:sldMk cId="2104835067" sldId="261"/>
        </pc:sldMkLst>
      </pc:sldChg>
      <pc:sldChg chg="addSp delSp modSp">
        <pc:chgData name="Grandamy, Gabriel (Nokia - FR/Paris-Saclay)" userId="54396a6b-e017-4b62-814f-cf560b9431fb" providerId="ADAL" clId="{D7AF4906-7F4C-407A-A8A3-5A477736B2F0}" dt="2020-12-31T21:41:43.964" v="617" actId="478"/>
        <pc:sldMkLst>
          <pc:docMk/>
          <pc:sldMk cId="2470828030" sldId="262"/>
        </pc:sldMkLst>
        <pc:spChg chg="mod">
          <ac:chgData name="Grandamy, Gabriel (Nokia - FR/Paris-Saclay)" userId="54396a6b-e017-4b62-814f-cf560b9431fb" providerId="ADAL" clId="{D7AF4906-7F4C-407A-A8A3-5A477736B2F0}" dt="2020-12-31T21:41:39.475" v="616" actId="20577"/>
          <ac:spMkLst>
            <pc:docMk/>
            <pc:sldMk cId="2470828030" sldId="262"/>
            <ac:spMk id="3" creationId="{00000000-0000-0000-0000-000000000000}"/>
          </ac:spMkLst>
        </pc:spChg>
        <pc:spChg chg="add del">
          <ac:chgData name="Grandamy, Gabriel (Nokia - FR/Paris-Saclay)" userId="54396a6b-e017-4b62-814f-cf560b9431fb" providerId="ADAL" clId="{D7AF4906-7F4C-407A-A8A3-5A477736B2F0}" dt="2020-12-31T21:41:43.964" v="617" actId="478"/>
          <ac:spMkLst>
            <pc:docMk/>
            <pc:sldMk cId="2470828030" sldId="262"/>
            <ac:spMk id="4" creationId="{3ED660D7-99E4-4F5E-9E14-FEACB9A03290}"/>
          </ac:spMkLst>
        </pc:spChg>
      </pc:sldChg>
      <pc:sldChg chg="addSp delSp modSp add">
        <pc:chgData name="Grandamy, Gabriel (Nokia - FR/Paris-Saclay)" userId="54396a6b-e017-4b62-814f-cf560b9431fb" providerId="ADAL" clId="{D7AF4906-7F4C-407A-A8A3-5A477736B2F0}" dt="2020-12-31T21:47:17.013" v="739" actId="208"/>
        <pc:sldMkLst>
          <pc:docMk/>
          <pc:sldMk cId="2753953217" sldId="264"/>
        </pc:sldMkLst>
        <pc:spChg chg="add mod">
          <ac:chgData name="Grandamy, Gabriel (Nokia - FR/Paris-Saclay)" userId="54396a6b-e017-4b62-814f-cf560b9431fb" providerId="ADAL" clId="{D7AF4906-7F4C-407A-A8A3-5A477736B2F0}" dt="2020-12-31T21:46:25.705" v="715" actId="1038"/>
          <ac:spMkLst>
            <pc:docMk/>
            <pc:sldMk cId="2753953217" sldId="264"/>
            <ac:spMk id="5" creationId="{D953FD6C-4452-42CA-9620-C38AD6F28AF4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7" creationId="{3C1D931B-2BC6-4F79-B790-C4ED3B6CBF8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9" creationId="{33940C35-61E6-4D60-A07F-28DDA2C1452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11" creationId="{3900E00A-C933-45AC-A85F-F4D8C4EE3AA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13" creationId="{CC5F9807-0A87-4C04-B45A-2353D5951E9D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14" creationId="{86A2664F-0CB7-4DA8-94FF-FB7B6071EA31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16" creationId="{207BFF9B-7CFF-4AB7-A488-8FBB8476BC7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19" creationId="{975356E2-2FF0-458D-899A-E716F85F28B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21" creationId="{6E1B52D0-9A75-41A6-8C8B-E68A30556B2F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22" creationId="{FE76237E-FACF-4951-A8DB-4E0FE5319C1F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27" creationId="{53F7C364-AF20-42B6-B7CD-74E9962976E8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28" creationId="{1533D434-69B7-4F23-A44F-35D8B14514D8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29" creationId="{B6C6CF20-068F-4901-A2C8-AA942193B750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0" creationId="{DE7C9D9B-7544-4E41-B57F-71C39061DA11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2" creationId="{267A2608-568E-4D7D-804F-A89165C41DE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3" creationId="{D28C16B4-ABBD-4872-B716-3BD39148DF92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4" creationId="{DE98F149-03B7-48BA-8D8A-4A374BBA554F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5" creationId="{C09A6FAE-E955-4598-8B53-7460EE683AB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6" creationId="{3E1F9227-AFD6-4376-83F5-DD50C73A273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7" creationId="{7D50FCE7-EEDB-4148-92B8-48FEE8BDF57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8" creationId="{65292B17-3EA8-4169-96A8-7D6A1EBBC404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39" creationId="{DA71B293-C564-4598-B0E3-16EC63FE951B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0" creationId="{92434543-7FAB-41F6-BAB3-0FE3869F5A60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1" creationId="{A0714254-915A-478E-AF80-6EA8A24B72F1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2" creationId="{A3DB2696-D57D-4EFA-AD25-9967A6CB4F53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3" creationId="{F575837C-2BCB-43C5-9EF4-66EA61B79960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4" creationId="{153DB39E-4AA3-4C55-867D-83862820F7A1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5" creationId="{F66B632F-E861-4579-B8A4-C2B2B4CC36B5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6" creationId="{474FF44D-9E27-45B3-8097-6865EC6DFC12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7" creationId="{F4372108-9575-4BDF-A249-8EFCDD3410A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8" creationId="{39A89615-FBDF-48C4-9348-CF04F0075273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49" creationId="{5D10D257-BB6D-449A-92D0-65B0880B5CE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0" creationId="{BE1A14B0-5CC5-4D06-B722-BD278D4D1334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1" creationId="{C34A90B1-3148-460C-8531-D15B6B7CC4C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2" creationId="{16DFC769-4142-40F5-9628-427E4397DBA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3" creationId="{FEC86910-2F73-48E1-A79D-2E5D904CF061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4" creationId="{6FA1CA4F-AF34-4949-8906-D15D02760ADE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5" creationId="{4E31F3B6-9EE2-42A1-AA8E-972E228D3DC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6" creationId="{40399F3F-34C0-435F-98B4-B66071D08C1F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7" creationId="{8AB6A13D-7F61-41C5-82D5-7B5778C320B4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8" creationId="{95BCBE21-8382-4987-A21F-548B27E7588E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59" creationId="{84E67C95-D766-489A-896C-60A0825D7504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0" creationId="{D69BDB8D-E0EF-46BB-A0CB-11A6CDB7CE5F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1" creationId="{41BB99DC-B0C5-4399-927C-F0F8C93213F8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2" creationId="{AA35884F-573F-4DA9-A8F9-5ECF3B343372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3" creationId="{4AAC50AB-DE36-4D8D-9944-F394F7DD9466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4" creationId="{88F9440B-403B-483E-8F6C-2C4E981A5754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5" creationId="{A2D7D781-5839-4F58-9DF0-3C341D556C02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6" creationId="{BE559B63-7243-4D88-8055-0CAF1331CC9B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7" creationId="{1F01718A-0165-4E4E-891E-61D6731E7740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8" creationId="{3E4FADAF-6F8C-480E-BCFD-EC2DFC5A8369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69" creationId="{18779A9B-FE7A-4999-86E2-7E743D5F125A}"/>
          </ac:spMkLst>
        </pc:spChg>
        <pc:spChg chg="del">
          <ac:chgData name="Grandamy, Gabriel (Nokia - FR/Paris-Saclay)" userId="54396a6b-e017-4b62-814f-cf560b9431fb" providerId="ADAL" clId="{D7AF4906-7F4C-407A-A8A3-5A477736B2F0}" dt="2020-12-31T21:28:57.102" v="25" actId="478"/>
          <ac:spMkLst>
            <pc:docMk/>
            <pc:sldMk cId="2753953217" sldId="264"/>
            <ac:spMk id="70" creationId="{96CEBB65-0189-422D-B211-722FC62ADE68}"/>
          </ac:spMkLst>
        </pc:spChg>
        <pc:spChg chg="mod">
          <ac:chgData name="Grandamy, Gabriel (Nokia - FR/Paris-Saclay)" userId="54396a6b-e017-4b62-814f-cf560b9431fb" providerId="ADAL" clId="{D7AF4906-7F4C-407A-A8A3-5A477736B2F0}" dt="2020-12-31T21:36:09.797" v="348" actId="1076"/>
          <ac:spMkLst>
            <pc:docMk/>
            <pc:sldMk cId="2753953217" sldId="264"/>
            <ac:spMk id="71" creationId="{C192C161-3E59-4749-995E-D02446F5CDD9}"/>
          </ac:spMkLst>
        </pc:spChg>
        <pc:spChg chg="add mod">
          <ac:chgData name="Grandamy, Gabriel (Nokia - FR/Paris-Saclay)" userId="54396a6b-e017-4b62-814f-cf560b9431fb" providerId="ADAL" clId="{D7AF4906-7F4C-407A-A8A3-5A477736B2F0}" dt="2020-12-31T21:47:06.226" v="737" actId="14100"/>
          <ac:spMkLst>
            <pc:docMk/>
            <pc:sldMk cId="2753953217" sldId="264"/>
            <ac:spMk id="72" creationId="{62B090CD-970D-4AE1-B85A-A304CC3F1512}"/>
          </ac:spMkLst>
        </pc:spChg>
        <pc:spChg chg="add mod">
          <ac:chgData name="Grandamy, Gabriel (Nokia - FR/Paris-Saclay)" userId="54396a6b-e017-4b62-814f-cf560b9431fb" providerId="ADAL" clId="{D7AF4906-7F4C-407A-A8A3-5A477736B2F0}" dt="2020-12-31T21:46:36.183" v="717" actId="1076"/>
          <ac:spMkLst>
            <pc:docMk/>
            <pc:sldMk cId="2753953217" sldId="264"/>
            <ac:spMk id="73" creationId="{7A76B73A-E210-458A-8EC7-AE298E38AFDC}"/>
          </ac:spMkLst>
        </pc:spChg>
        <pc:graphicFrameChg chg="add mod modGraphic">
          <ac:chgData name="Grandamy, Gabriel (Nokia - FR/Paris-Saclay)" userId="54396a6b-e017-4b62-814f-cf560b9431fb" providerId="ADAL" clId="{D7AF4906-7F4C-407A-A8A3-5A477736B2F0}" dt="2020-12-31T21:44:41.311" v="686" actId="207"/>
          <ac:graphicFrameMkLst>
            <pc:docMk/>
            <pc:sldMk cId="2753953217" sldId="264"/>
            <ac:graphicFrameMk id="3" creationId="{DCD8142E-75E3-486A-A2CC-A7EDCB767DA1}"/>
          </ac:graphicFrameMkLst>
        </pc:graphicFrameChg>
        <pc:picChg chg="del">
          <ac:chgData name="Grandamy, Gabriel (Nokia - FR/Paris-Saclay)" userId="54396a6b-e017-4b62-814f-cf560b9431fb" providerId="ADAL" clId="{D7AF4906-7F4C-407A-A8A3-5A477736B2F0}" dt="2020-12-31T21:28:57.102" v="25" actId="478"/>
          <ac:picMkLst>
            <pc:docMk/>
            <pc:sldMk cId="2753953217" sldId="264"/>
            <ac:picMk id="4" creationId="{C2A18EBE-81C1-43FA-8DD0-4C62B200C974}"/>
          </ac:picMkLst>
        </pc:picChg>
        <pc:cxnChg chg="add mod">
          <ac:chgData name="Grandamy, Gabriel (Nokia - FR/Paris-Saclay)" userId="54396a6b-e017-4b62-814f-cf560b9431fb" providerId="ADAL" clId="{D7AF4906-7F4C-407A-A8A3-5A477736B2F0}" dt="2020-12-31T21:47:17.013" v="739" actId="208"/>
          <ac:cxnSpMkLst>
            <pc:docMk/>
            <pc:sldMk cId="2753953217" sldId="264"/>
            <ac:cxnSpMk id="8" creationId="{42C4603A-D661-4DB6-87C3-3606A6F8C7C9}"/>
          </ac:cxnSpMkLst>
        </pc:cxnChg>
      </pc:sldChg>
      <pc:sldMasterChg chg="del delSldLayout">
        <pc:chgData name="Grandamy, Gabriel (Nokia - FR/Paris-Saclay)" userId="54396a6b-e017-4b62-814f-cf560b9431fb" providerId="ADAL" clId="{D7AF4906-7F4C-407A-A8A3-5A477736B2F0}" dt="2020-12-31T21:28:30.427" v="21" actId="2696"/>
        <pc:sldMasterMkLst>
          <pc:docMk/>
          <pc:sldMasterMk cId="0" sldId="2147483648"/>
        </pc:sldMasterMkLst>
        <pc:sldLayoutChg chg="del">
          <pc:chgData name="Grandamy, Gabriel (Nokia - FR/Paris-Saclay)" userId="54396a6b-e017-4b62-814f-cf560b9431fb" providerId="ADAL" clId="{D7AF4906-7F4C-407A-A8A3-5A477736B2F0}" dt="2020-12-31T21:28:30.414" v="4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4" v="5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5" v="6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6" v="7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6" v="8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7" v="9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7" v="1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8" v="11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8" v="12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23" v="19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24" v="20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9" v="13" actId="2696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19" v="14" actId="2696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21" v="16" actId="2696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20" v="15" actId="2696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22" v="17" actId="2696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Grandamy, Gabriel (Nokia - FR/Paris-Saclay)" userId="54396a6b-e017-4b62-814f-cf560b9431fb" providerId="ADAL" clId="{D7AF4906-7F4C-407A-A8A3-5A477736B2F0}" dt="2020-12-31T21:28:30.423" v="18" actId="2696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90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1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9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2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0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2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4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9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2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C2D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5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Données de Trafic routier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944688"/>
            <a:ext cx="9905999" cy="45191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Paris </a:t>
            </a:r>
            <a:r>
              <a:rPr lang="fr-FR" dirty="0" err="1">
                <a:solidFill>
                  <a:schemeClr val="bg2"/>
                </a:solidFill>
              </a:rPr>
              <a:t>Opendata</a:t>
            </a:r>
            <a:r>
              <a:rPr lang="fr-FR" dirty="0">
                <a:solidFill>
                  <a:schemeClr val="bg2"/>
                </a:solidFill>
              </a:rPr>
              <a:t> propose des données de trafic routier mesuré par boucle magnétique sous la chaussée. Les points de mesure sont accessibles par API sur la base </a:t>
            </a:r>
            <a:r>
              <a:rPr lang="fr-FR" dirty="0" err="1">
                <a:solidFill>
                  <a:schemeClr val="bg2"/>
                </a:solidFill>
              </a:rPr>
              <a:t>referentiel</a:t>
            </a:r>
            <a:r>
              <a:rPr lang="fr-FR" dirty="0">
                <a:solidFill>
                  <a:schemeClr val="bg2"/>
                </a:solidFill>
              </a:rPr>
              <a:t>-comptages-routiers, et les comptages proprement dit sur la base comptages-routiers-permanents.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Les données horaires historiques sont disponibles sur une période de 13mois glissants. Une requête peut récupérer les données d’un point de comptage (</a:t>
            </a:r>
            <a:r>
              <a:rPr lang="fr-FR" dirty="0" err="1">
                <a:solidFill>
                  <a:schemeClr val="bg2"/>
                </a:solidFill>
              </a:rPr>
              <a:t>iu_ac</a:t>
            </a:r>
            <a:r>
              <a:rPr lang="fr-FR" dirty="0">
                <a:solidFill>
                  <a:schemeClr val="bg2"/>
                </a:solidFill>
              </a:rPr>
              <a:t>), ou d’un ensemble de points dans une zone géographique définie.</a:t>
            </a:r>
          </a:p>
          <a:p>
            <a:r>
              <a:rPr lang="fr-FR" dirty="0">
                <a:solidFill>
                  <a:schemeClr val="bg2"/>
                </a:solidFill>
              </a:rPr>
              <a:t>https://parisdata.opendatasoft.com/api/records/1.0/search/?dataset=comptages-routiers-permanents&amp;q=&amp;lang=fr&amp;rows=1000&amp;refine.t_1h=2019-12-18&amp;refine.iu_ac=5456</a:t>
            </a:r>
          </a:p>
          <a:p>
            <a:r>
              <a:rPr lang="fr-FR" dirty="0">
                <a:solidFill>
                  <a:schemeClr val="bg2"/>
                </a:solidFill>
              </a:rPr>
              <a:t>Il est également possible de définir une journée, les données horaires sont alors retournées</a:t>
            </a:r>
          </a:p>
          <a:p>
            <a:pPr lvl="1"/>
            <a:r>
              <a:rPr lang="pt-BR" dirty="0">
                <a:solidFill>
                  <a:schemeClr val="bg2"/>
                </a:solidFill>
              </a:rPr>
              <a:t>refine.t_1h=2019-12-18&amp;refine.iu_ac=5456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Il ne semble pas possible de préciser 2 </a:t>
            </a:r>
            <a:r>
              <a:rPr lang="fr-FR" dirty="0" err="1">
                <a:solidFill>
                  <a:schemeClr val="bg2"/>
                </a:solidFill>
              </a:rPr>
              <a:t>iu_ac</a:t>
            </a:r>
            <a:r>
              <a:rPr lang="fr-FR" dirty="0">
                <a:solidFill>
                  <a:schemeClr val="bg2"/>
                </a:solidFill>
              </a:rPr>
              <a:t> dans une requête… &gt;nécessité de faire une boucle</a:t>
            </a:r>
          </a:p>
          <a:p>
            <a:r>
              <a:rPr lang="fr-FR" dirty="0">
                <a:solidFill>
                  <a:schemeClr val="bg2"/>
                </a:solidFill>
              </a:rPr>
              <a:t>Les variables: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q: débit, nombre de véhicules compté dans l’heure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k: taux d’occupation, % du temps avec détection d’un véhicule (indication de bouchon)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e: ‘état du trafic’, qualifié en 4 niveaux et calculé sur la base de k</a:t>
            </a:r>
          </a:p>
        </p:txBody>
      </p:sp>
    </p:spTree>
    <p:extLst>
      <p:ext uri="{BB962C8B-B14F-4D97-AF65-F5344CB8AC3E}">
        <p14:creationId xmlns:p14="http://schemas.microsoft.com/office/powerpoint/2010/main" val="247082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Données de Trafic routier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18EBE-81C1-43FA-8DD0-4C62B200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65" y="1869508"/>
            <a:ext cx="6284745" cy="4746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D931B-2BC6-4F79-B790-C4ED3B6CBF89}"/>
              </a:ext>
            </a:extLst>
          </p:cNvPr>
          <p:cNvSpPr txBox="1"/>
          <p:nvPr/>
        </p:nvSpPr>
        <p:spPr>
          <a:xfrm>
            <a:off x="5943120" y="5350330"/>
            <a:ext cx="1090519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Georges V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4324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00B050"/>
                </a:solidFill>
              </a:rPr>
              <a:t>4326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40C35-61E6-4D60-A07F-28DDA2C14529}"/>
              </a:ext>
            </a:extLst>
          </p:cNvPr>
          <p:cNvSpPr txBox="1"/>
          <p:nvPr/>
        </p:nvSpPr>
        <p:spPr>
          <a:xfrm>
            <a:off x="7374707" y="5005268"/>
            <a:ext cx="1332606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Champs </a:t>
            </a:r>
            <a:r>
              <a:rPr lang="en-GB" sz="1200" dirty="0" err="1">
                <a:solidFill>
                  <a:schemeClr val="bg2"/>
                </a:solidFill>
              </a:rPr>
              <a:t>Elysées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223, 224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0E00A-C933-45AC-A85F-F4D8C4EE3AA9}"/>
              </a:ext>
            </a:extLst>
          </p:cNvPr>
          <p:cNvSpPr txBox="1"/>
          <p:nvPr/>
        </p:nvSpPr>
        <p:spPr>
          <a:xfrm>
            <a:off x="5530294" y="3770240"/>
            <a:ext cx="1090520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Friedland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4220, 4382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F9807-0A87-4C04-B45A-2353D5951E9D}"/>
              </a:ext>
            </a:extLst>
          </p:cNvPr>
          <p:cNvSpPr txBox="1"/>
          <p:nvPr/>
        </p:nvSpPr>
        <p:spPr>
          <a:xfrm>
            <a:off x="6895226" y="3227443"/>
            <a:ext cx="1098633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Bd </a:t>
            </a:r>
            <a:r>
              <a:rPr lang="en-GB" sz="1200" dirty="0" err="1">
                <a:solidFill>
                  <a:schemeClr val="bg2"/>
                </a:solidFill>
              </a:rPr>
              <a:t>Courcelles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6268, 6269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2664F-0CB7-4DA8-94FF-FB7B6071EA31}"/>
              </a:ext>
            </a:extLst>
          </p:cNvPr>
          <p:cNvSpPr txBox="1"/>
          <p:nvPr/>
        </p:nvSpPr>
        <p:spPr>
          <a:xfrm>
            <a:off x="6180197" y="2346573"/>
            <a:ext cx="1194510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Bd Wagram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7175, 7176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BFF9B-7CFF-4AB7-A488-8FBB8476BC7A}"/>
              </a:ext>
            </a:extLst>
          </p:cNvPr>
          <p:cNvSpPr txBox="1"/>
          <p:nvPr/>
        </p:nvSpPr>
        <p:spPr>
          <a:xfrm>
            <a:off x="3266791" y="1635423"/>
            <a:ext cx="955529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PI </a:t>
            </a:r>
            <a:r>
              <a:rPr lang="en-GB" sz="1200" dirty="0" err="1">
                <a:solidFill>
                  <a:schemeClr val="bg2"/>
                </a:solidFill>
              </a:rPr>
              <a:t>Courcelles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5417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356E2-2FF0-458D-899A-E716F85F28B9}"/>
              </a:ext>
            </a:extLst>
          </p:cNvPr>
          <p:cNvSpPr txBox="1"/>
          <p:nvPr/>
        </p:nvSpPr>
        <p:spPr>
          <a:xfrm>
            <a:off x="2211386" y="6374903"/>
            <a:ext cx="1101645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Bd </a:t>
            </a:r>
            <a:r>
              <a:rPr lang="en-GB" sz="1200" dirty="0" err="1">
                <a:solidFill>
                  <a:schemeClr val="bg2"/>
                </a:solidFill>
              </a:rPr>
              <a:t>Suchet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4562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00B050"/>
                </a:solidFill>
              </a:rPr>
              <a:t>4549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B52D0-9A75-41A6-8C8B-E68A30556B2F}"/>
              </a:ext>
            </a:extLst>
          </p:cNvPr>
          <p:cNvSpPr txBox="1"/>
          <p:nvPr/>
        </p:nvSpPr>
        <p:spPr>
          <a:xfrm>
            <a:off x="4340378" y="1635423"/>
            <a:ext cx="1009388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PE </a:t>
            </a:r>
            <a:r>
              <a:rPr lang="en-GB" sz="1200" dirty="0" err="1">
                <a:solidFill>
                  <a:schemeClr val="bg2"/>
                </a:solidFill>
              </a:rPr>
              <a:t>Courcelles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 </a:t>
            </a:r>
            <a:r>
              <a:rPr lang="en-GB" sz="1200" dirty="0">
                <a:solidFill>
                  <a:srgbClr val="00B050"/>
                </a:solidFill>
              </a:rPr>
              <a:t>5416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6237E-FACF-4951-A8DB-4E0FE5319C1F}"/>
              </a:ext>
            </a:extLst>
          </p:cNvPr>
          <p:cNvSpPr txBox="1"/>
          <p:nvPr/>
        </p:nvSpPr>
        <p:spPr>
          <a:xfrm>
            <a:off x="5801014" y="1823342"/>
            <a:ext cx="1194510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Bd Berthier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7055, 7069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F7C364-AF20-42B6-B7CD-74E9962976E8}"/>
              </a:ext>
            </a:extLst>
          </p:cNvPr>
          <p:cNvSpPr txBox="1"/>
          <p:nvPr/>
        </p:nvSpPr>
        <p:spPr>
          <a:xfrm>
            <a:off x="1257757" y="6076460"/>
            <a:ext cx="812654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PE </a:t>
            </a:r>
            <a:r>
              <a:rPr lang="en-GB" sz="1200" dirty="0" err="1">
                <a:solidFill>
                  <a:schemeClr val="bg2"/>
                </a:solidFill>
              </a:rPr>
              <a:t>Muette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5435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33D434-69B7-4F23-A44F-35D8B14514D8}"/>
              </a:ext>
            </a:extLst>
          </p:cNvPr>
          <p:cNvSpPr txBox="1"/>
          <p:nvPr/>
        </p:nvSpPr>
        <p:spPr>
          <a:xfrm>
            <a:off x="1257757" y="5505908"/>
            <a:ext cx="812654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PI </a:t>
            </a:r>
            <a:r>
              <a:rPr lang="en-GB" sz="1200" dirty="0" err="1">
                <a:solidFill>
                  <a:schemeClr val="bg2"/>
                </a:solidFill>
              </a:rPr>
              <a:t>Muette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5436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6CF20-068F-4901-A2C8-AA942193B750}"/>
              </a:ext>
            </a:extLst>
          </p:cNvPr>
          <p:cNvSpPr/>
          <p:nvPr/>
        </p:nvSpPr>
        <p:spPr>
          <a:xfrm>
            <a:off x="2140670" y="5922097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7C9D9B-7544-4E41-B57F-71C39061DA11}"/>
              </a:ext>
            </a:extLst>
          </p:cNvPr>
          <p:cNvSpPr/>
          <p:nvPr/>
        </p:nvSpPr>
        <p:spPr>
          <a:xfrm>
            <a:off x="5201477" y="2090883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7A2608-568E-4D7D-804F-A89165C41DEA}"/>
              </a:ext>
            </a:extLst>
          </p:cNvPr>
          <p:cNvSpPr/>
          <p:nvPr/>
        </p:nvSpPr>
        <p:spPr>
          <a:xfrm>
            <a:off x="2407074" y="6132962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C16B4-ABBD-4872-B716-3BD39148DF92}"/>
              </a:ext>
            </a:extLst>
          </p:cNvPr>
          <p:cNvSpPr txBox="1"/>
          <p:nvPr/>
        </p:nvSpPr>
        <p:spPr>
          <a:xfrm>
            <a:off x="3403410" y="6381610"/>
            <a:ext cx="1101645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Kennedy NY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4532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fr-FR" sz="1200" dirty="0">
                <a:solidFill>
                  <a:srgbClr val="00B050"/>
                </a:solidFill>
              </a:rPr>
              <a:t>4561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98F149-03B7-48BA-8D8A-4A374BBA554F}"/>
              </a:ext>
            </a:extLst>
          </p:cNvPr>
          <p:cNvSpPr/>
          <p:nvPr/>
        </p:nvSpPr>
        <p:spPr>
          <a:xfrm>
            <a:off x="4498696" y="6506620"/>
            <a:ext cx="322999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9A6FAE-E955-4598-8B53-7460EE683AB9}"/>
              </a:ext>
            </a:extLst>
          </p:cNvPr>
          <p:cNvSpPr/>
          <p:nvPr/>
        </p:nvSpPr>
        <p:spPr>
          <a:xfrm>
            <a:off x="5605609" y="2215827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1F9227-AFD6-4376-83F5-DD50C73A273A}"/>
              </a:ext>
            </a:extLst>
          </p:cNvPr>
          <p:cNvSpPr/>
          <p:nvPr/>
        </p:nvSpPr>
        <p:spPr>
          <a:xfrm>
            <a:off x="5834640" y="2638867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50FCE7-EEDB-4148-92B8-48FEE8BDF57A}"/>
              </a:ext>
            </a:extLst>
          </p:cNvPr>
          <p:cNvSpPr/>
          <p:nvPr/>
        </p:nvSpPr>
        <p:spPr>
          <a:xfrm>
            <a:off x="6565672" y="3380146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92B17-3EA8-4169-96A8-7D6A1EBBC404}"/>
              </a:ext>
            </a:extLst>
          </p:cNvPr>
          <p:cNvSpPr txBox="1"/>
          <p:nvPr/>
        </p:nvSpPr>
        <p:spPr>
          <a:xfrm>
            <a:off x="6620814" y="2772567"/>
            <a:ext cx="1098633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de Villiers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6836 6837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71B293-C564-4598-B0E3-16EC63FE951B}"/>
              </a:ext>
            </a:extLst>
          </p:cNvPr>
          <p:cNvSpPr/>
          <p:nvPr/>
        </p:nvSpPr>
        <p:spPr>
          <a:xfrm>
            <a:off x="6281535" y="3062614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434543-7FAB-41F6-BAB3-0FE3869F5A60}"/>
              </a:ext>
            </a:extLst>
          </p:cNvPr>
          <p:cNvSpPr txBox="1"/>
          <p:nvPr/>
        </p:nvSpPr>
        <p:spPr>
          <a:xfrm>
            <a:off x="7033253" y="3855941"/>
            <a:ext cx="1098633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Bd Haussmann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6018, 6019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714254-915A-478E-AF80-6EA8A24B72F1}"/>
              </a:ext>
            </a:extLst>
          </p:cNvPr>
          <p:cNvSpPr/>
          <p:nvPr/>
        </p:nvSpPr>
        <p:spPr>
          <a:xfrm>
            <a:off x="6687696" y="4146027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DB2696-D57D-4EFA-AD25-9967A6CB4F53}"/>
              </a:ext>
            </a:extLst>
          </p:cNvPr>
          <p:cNvSpPr txBox="1"/>
          <p:nvPr/>
        </p:nvSpPr>
        <p:spPr>
          <a:xfrm>
            <a:off x="8213085" y="5476841"/>
            <a:ext cx="1019425" cy="2769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Rivoli id </a:t>
            </a:r>
            <a:r>
              <a:rPr lang="en-GB" sz="1200" dirty="0">
                <a:solidFill>
                  <a:srgbClr val="FF0000"/>
                </a:solidFill>
              </a:rPr>
              <a:t>279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5837C-2BCB-43C5-9EF4-66EA61B79960}"/>
              </a:ext>
            </a:extLst>
          </p:cNvPr>
          <p:cNvSpPr txBox="1"/>
          <p:nvPr/>
        </p:nvSpPr>
        <p:spPr>
          <a:xfrm>
            <a:off x="8043495" y="5773154"/>
            <a:ext cx="1101644" cy="30777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Quai Tuileries</a:t>
            </a:r>
          </a:p>
          <a:p>
            <a:r>
              <a:rPr lang="en-GB" sz="1000" dirty="0">
                <a:solidFill>
                  <a:schemeClr val="bg2"/>
                </a:solidFill>
              </a:rPr>
              <a:t>id </a:t>
            </a:r>
            <a:r>
              <a:rPr lang="en-GB" sz="1000" dirty="0">
                <a:solidFill>
                  <a:srgbClr val="00B050"/>
                </a:solidFill>
              </a:rPr>
              <a:t>6757</a:t>
            </a:r>
            <a:r>
              <a:rPr lang="en-GB" sz="1000" dirty="0">
                <a:solidFill>
                  <a:schemeClr val="bg2"/>
                </a:solidFill>
              </a:rPr>
              <a:t>, </a:t>
            </a:r>
            <a:r>
              <a:rPr lang="en-GB" sz="1000" dirty="0">
                <a:solidFill>
                  <a:srgbClr val="FF0000"/>
                </a:solidFill>
              </a:rPr>
              <a:t>6758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3DB39E-4AA3-4C55-867D-83862820F7A1}"/>
              </a:ext>
            </a:extLst>
          </p:cNvPr>
          <p:cNvSpPr/>
          <p:nvPr/>
        </p:nvSpPr>
        <p:spPr>
          <a:xfrm>
            <a:off x="7167401" y="5433715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6B632F-E861-4579-B8A4-C2B2B4CC36B5}"/>
              </a:ext>
            </a:extLst>
          </p:cNvPr>
          <p:cNvSpPr/>
          <p:nvPr/>
        </p:nvSpPr>
        <p:spPr>
          <a:xfrm>
            <a:off x="7951900" y="5533218"/>
            <a:ext cx="261185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4FF44D-9E27-45B3-8097-6865EC6DFC12}"/>
              </a:ext>
            </a:extLst>
          </p:cNvPr>
          <p:cNvSpPr/>
          <p:nvPr/>
        </p:nvSpPr>
        <p:spPr>
          <a:xfrm>
            <a:off x="8015624" y="6087508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10D257-BB6D-449A-92D0-65B0880B5CE9}"/>
              </a:ext>
            </a:extLst>
          </p:cNvPr>
          <p:cNvSpPr txBox="1"/>
          <p:nvPr/>
        </p:nvSpPr>
        <p:spPr>
          <a:xfrm>
            <a:off x="6225367" y="6028103"/>
            <a:ext cx="669859" cy="30777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Pt Invalides</a:t>
            </a:r>
          </a:p>
          <a:p>
            <a:r>
              <a:rPr lang="en-GB" sz="1000" dirty="0">
                <a:solidFill>
                  <a:schemeClr val="bg2"/>
                </a:solidFill>
              </a:rPr>
              <a:t>id </a:t>
            </a:r>
            <a:r>
              <a:rPr lang="en-GB" sz="1000" dirty="0">
                <a:solidFill>
                  <a:srgbClr val="00B050"/>
                </a:solidFill>
              </a:rPr>
              <a:t>4377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1A14B0-5CC5-4D06-B722-BD278D4D1334}"/>
              </a:ext>
            </a:extLst>
          </p:cNvPr>
          <p:cNvSpPr txBox="1"/>
          <p:nvPr/>
        </p:nvSpPr>
        <p:spPr>
          <a:xfrm>
            <a:off x="5349766" y="6084529"/>
            <a:ext cx="829804" cy="30777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Pt de </a:t>
            </a:r>
            <a:r>
              <a:rPr lang="en-GB" sz="1000" dirty="0" err="1">
                <a:solidFill>
                  <a:schemeClr val="bg2"/>
                </a:solidFill>
              </a:rPr>
              <a:t>l’Alma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id </a:t>
            </a:r>
            <a:r>
              <a:rPr lang="en-GB" sz="1000" dirty="0">
                <a:solidFill>
                  <a:srgbClr val="00B050"/>
                </a:solidFill>
              </a:rPr>
              <a:t>4596</a:t>
            </a:r>
            <a:r>
              <a:rPr lang="en-GB" sz="1000" dirty="0">
                <a:solidFill>
                  <a:schemeClr val="bg2"/>
                </a:solidFill>
              </a:rPr>
              <a:t>, </a:t>
            </a:r>
            <a:r>
              <a:rPr lang="en-GB" sz="1000" dirty="0">
                <a:solidFill>
                  <a:srgbClr val="FF0000"/>
                </a:solidFill>
              </a:rPr>
              <a:t>4599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89615-FBDF-48C4-9348-CF04F0075273}"/>
              </a:ext>
            </a:extLst>
          </p:cNvPr>
          <p:cNvSpPr txBox="1"/>
          <p:nvPr/>
        </p:nvSpPr>
        <p:spPr>
          <a:xfrm>
            <a:off x="6620814" y="6376561"/>
            <a:ext cx="867664" cy="30777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Pt Alexandre III</a:t>
            </a:r>
          </a:p>
          <a:p>
            <a:r>
              <a:rPr lang="en-GB" sz="1000" dirty="0">
                <a:solidFill>
                  <a:schemeClr val="bg2"/>
                </a:solidFill>
              </a:rPr>
              <a:t>id </a:t>
            </a:r>
            <a:r>
              <a:rPr lang="en-GB" sz="1000" dirty="0">
                <a:solidFill>
                  <a:srgbClr val="FF0000"/>
                </a:solidFill>
              </a:rPr>
              <a:t>323</a:t>
            </a:r>
            <a:r>
              <a:rPr lang="en-GB" sz="1000" dirty="0">
                <a:solidFill>
                  <a:schemeClr val="bg2"/>
                </a:solidFill>
              </a:rPr>
              <a:t>, </a:t>
            </a:r>
            <a:r>
              <a:rPr lang="en-GB" sz="1000" dirty="0">
                <a:solidFill>
                  <a:srgbClr val="00B050"/>
                </a:solidFill>
              </a:rPr>
              <a:t>324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372108-9575-4BDF-A249-8EFCDD3410A9}"/>
              </a:ext>
            </a:extLst>
          </p:cNvPr>
          <p:cNvSpPr txBox="1"/>
          <p:nvPr/>
        </p:nvSpPr>
        <p:spPr>
          <a:xfrm>
            <a:off x="7226413" y="6073833"/>
            <a:ext cx="743414" cy="30777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Pt Concorde</a:t>
            </a:r>
          </a:p>
          <a:p>
            <a:r>
              <a:rPr lang="en-GB" sz="1000" dirty="0">
                <a:solidFill>
                  <a:schemeClr val="bg2"/>
                </a:solidFill>
              </a:rPr>
              <a:t>id </a:t>
            </a:r>
            <a:r>
              <a:rPr lang="en-GB" sz="1000" dirty="0">
                <a:solidFill>
                  <a:srgbClr val="00B050"/>
                </a:solidFill>
              </a:rPr>
              <a:t>325, 326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A90B1-3148-460C-8531-D15B6B7CC4C9}"/>
              </a:ext>
            </a:extLst>
          </p:cNvPr>
          <p:cNvSpPr txBox="1"/>
          <p:nvPr/>
        </p:nvSpPr>
        <p:spPr>
          <a:xfrm>
            <a:off x="5040288" y="6486885"/>
            <a:ext cx="855024" cy="30777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</a:rPr>
              <a:t>Pt </a:t>
            </a:r>
            <a:r>
              <a:rPr lang="en-GB" sz="1000" dirty="0" err="1">
                <a:solidFill>
                  <a:schemeClr val="bg2"/>
                </a:solidFill>
              </a:rPr>
              <a:t>d’Iena</a:t>
            </a:r>
            <a:endParaRPr lang="en-GB" sz="1000" dirty="0">
              <a:solidFill>
                <a:schemeClr val="bg2"/>
              </a:solidFill>
            </a:endParaRPr>
          </a:p>
          <a:p>
            <a:r>
              <a:rPr lang="en-GB" sz="1000" dirty="0">
                <a:solidFill>
                  <a:schemeClr val="bg2"/>
                </a:solidFill>
              </a:rPr>
              <a:t>id </a:t>
            </a:r>
            <a:r>
              <a:rPr lang="en-GB" sz="1000" dirty="0">
                <a:solidFill>
                  <a:srgbClr val="00B050"/>
                </a:solidFill>
              </a:rPr>
              <a:t>5401</a:t>
            </a:r>
            <a:r>
              <a:rPr lang="en-GB" sz="1000" dirty="0">
                <a:solidFill>
                  <a:srgbClr val="FF0000"/>
                </a:solidFill>
              </a:rPr>
              <a:t>, 5402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DFC769-4142-40F5-9628-427E4397DBAA}"/>
              </a:ext>
            </a:extLst>
          </p:cNvPr>
          <p:cNvSpPr txBox="1"/>
          <p:nvPr/>
        </p:nvSpPr>
        <p:spPr>
          <a:xfrm>
            <a:off x="1491203" y="3182759"/>
            <a:ext cx="1788206" cy="64633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5545, 5276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FF0000"/>
                </a:solidFill>
              </a:rPr>
              <a:t>5278, 5269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FF0000"/>
                </a:solidFill>
              </a:rPr>
              <a:t>5548, 5261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FF0000"/>
                </a:solidFill>
              </a:rPr>
              <a:t>6139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00B050"/>
                </a:solidFill>
              </a:rPr>
              <a:t>5308, 5316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FF0000"/>
                </a:solidFill>
              </a:rPr>
              <a:t>5262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C86910-2F73-48E1-A79D-2E5D904CF061}"/>
              </a:ext>
            </a:extLst>
          </p:cNvPr>
          <p:cNvSpPr/>
          <p:nvPr/>
        </p:nvSpPr>
        <p:spPr>
          <a:xfrm rot="18254153">
            <a:off x="3171847" y="3728804"/>
            <a:ext cx="548216" cy="2607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A1CA4F-AF34-4949-8906-D15D02760ADE}"/>
              </a:ext>
            </a:extLst>
          </p:cNvPr>
          <p:cNvSpPr txBox="1"/>
          <p:nvPr/>
        </p:nvSpPr>
        <p:spPr>
          <a:xfrm>
            <a:off x="4377280" y="3591579"/>
            <a:ext cx="1090520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de la GA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4373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00B050"/>
                </a:solidFill>
              </a:rPr>
              <a:t>4375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31F3B6-9EE2-42A1-AA8E-972E228D3DCA}"/>
              </a:ext>
            </a:extLst>
          </p:cNvPr>
          <p:cNvSpPr/>
          <p:nvPr/>
        </p:nvSpPr>
        <p:spPr>
          <a:xfrm>
            <a:off x="5802807" y="4226410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399F3F-34C0-435F-98B4-B66071D08C1F}"/>
              </a:ext>
            </a:extLst>
          </p:cNvPr>
          <p:cNvSpPr/>
          <p:nvPr/>
        </p:nvSpPr>
        <p:spPr>
          <a:xfrm>
            <a:off x="4399573" y="4060541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B6A13D-7F61-41C5-82D5-7B5778C320B4}"/>
              </a:ext>
            </a:extLst>
          </p:cNvPr>
          <p:cNvSpPr txBox="1"/>
          <p:nvPr/>
        </p:nvSpPr>
        <p:spPr>
          <a:xfrm>
            <a:off x="6282632" y="4491007"/>
            <a:ext cx="1332606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Champs </a:t>
            </a:r>
            <a:r>
              <a:rPr lang="en-GB" sz="1200" dirty="0" err="1">
                <a:solidFill>
                  <a:schemeClr val="bg2"/>
                </a:solidFill>
              </a:rPr>
              <a:t>Elysées</a:t>
            </a:r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4279, 4281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5BCBE21-8382-4987-A21F-548B27E7588E}"/>
              </a:ext>
            </a:extLst>
          </p:cNvPr>
          <p:cNvSpPr/>
          <p:nvPr/>
        </p:nvSpPr>
        <p:spPr>
          <a:xfrm>
            <a:off x="6288732" y="4982331"/>
            <a:ext cx="345557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4E67C95-D766-489A-896C-60A0825D7504}"/>
              </a:ext>
            </a:extLst>
          </p:cNvPr>
          <p:cNvSpPr/>
          <p:nvPr/>
        </p:nvSpPr>
        <p:spPr>
          <a:xfrm>
            <a:off x="5642873" y="5441358"/>
            <a:ext cx="308293" cy="2910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BDB8D-E0EF-46BB-A0CB-11A6CDB7CE5F}"/>
              </a:ext>
            </a:extLst>
          </p:cNvPr>
          <p:cNvSpPr txBox="1"/>
          <p:nvPr/>
        </p:nvSpPr>
        <p:spPr>
          <a:xfrm>
            <a:off x="4479600" y="5466933"/>
            <a:ext cx="1090518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Kleber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7181, 7182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1BB99DC-B0C5-4399-927C-F0F8C93213F8}"/>
              </a:ext>
            </a:extLst>
          </p:cNvPr>
          <p:cNvSpPr/>
          <p:nvPr/>
        </p:nvSpPr>
        <p:spPr>
          <a:xfrm>
            <a:off x="4634453" y="5175883"/>
            <a:ext cx="308293" cy="2910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35884F-573F-4DA9-A8F9-5ECF3B343372}"/>
              </a:ext>
            </a:extLst>
          </p:cNvPr>
          <p:cNvSpPr txBox="1"/>
          <p:nvPr/>
        </p:nvSpPr>
        <p:spPr>
          <a:xfrm>
            <a:off x="3199296" y="5592011"/>
            <a:ext cx="1090518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Poincare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FF0000"/>
                </a:solidFill>
              </a:rPr>
              <a:t>6845</a:t>
            </a:r>
            <a:r>
              <a:rPr lang="en-GB" sz="1200" dirty="0">
                <a:solidFill>
                  <a:schemeClr val="bg2"/>
                </a:solidFill>
              </a:rPr>
              <a:t>, </a:t>
            </a:r>
            <a:r>
              <a:rPr lang="en-GB" sz="1200" dirty="0">
                <a:solidFill>
                  <a:srgbClr val="FF0000"/>
                </a:solidFill>
              </a:rPr>
              <a:t>6846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AC50AB-DE36-4D8D-9944-F394F7DD9466}"/>
              </a:ext>
            </a:extLst>
          </p:cNvPr>
          <p:cNvSpPr txBox="1"/>
          <p:nvPr/>
        </p:nvSpPr>
        <p:spPr>
          <a:xfrm>
            <a:off x="2476663" y="4969459"/>
            <a:ext cx="1097414" cy="46166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Av Victor Hugo</a:t>
            </a:r>
          </a:p>
          <a:p>
            <a:r>
              <a:rPr lang="en-GB" sz="1200" dirty="0">
                <a:solidFill>
                  <a:schemeClr val="bg2"/>
                </a:solidFill>
              </a:rPr>
              <a:t>id </a:t>
            </a:r>
            <a:r>
              <a:rPr lang="en-GB" sz="1200" dirty="0">
                <a:solidFill>
                  <a:srgbClr val="00B050"/>
                </a:solidFill>
              </a:rPr>
              <a:t>4503, 4504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F9440B-403B-483E-8F6C-2C4E981A5754}"/>
              </a:ext>
            </a:extLst>
          </p:cNvPr>
          <p:cNvSpPr/>
          <p:nvPr/>
        </p:nvSpPr>
        <p:spPr>
          <a:xfrm>
            <a:off x="4102628" y="5321408"/>
            <a:ext cx="308293" cy="2910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D7D781-5839-4F58-9DF0-3C341D556C02}"/>
              </a:ext>
            </a:extLst>
          </p:cNvPr>
          <p:cNvSpPr/>
          <p:nvPr/>
        </p:nvSpPr>
        <p:spPr>
          <a:xfrm>
            <a:off x="3562045" y="5246753"/>
            <a:ext cx="308293" cy="2910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E559B63-7243-4D88-8055-0CAF1331CC9B}"/>
              </a:ext>
            </a:extLst>
          </p:cNvPr>
          <p:cNvSpPr/>
          <p:nvPr/>
        </p:nvSpPr>
        <p:spPr>
          <a:xfrm>
            <a:off x="4821695" y="6439335"/>
            <a:ext cx="218593" cy="2402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01718A-0165-4E4E-891E-61D6731E7740}"/>
              </a:ext>
            </a:extLst>
          </p:cNvPr>
          <p:cNvSpPr/>
          <p:nvPr/>
        </p:nvSpPr>
        <p:spPr>
          <a:xfrm>
            <a:off x="5688775" y="5933531"/>
            <a:ext cx="272891" cy="1539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4FADAF-6F8C-480E-BCFD-EC2DFC5A8369}"/>
              </a:ext>
            </a:extLst>
          </p:cNvPr>
          <p:cNvSpPr/>
          <p:nvPr/>
        </p:nvSpPr>
        <p:spPr>
          <a:xfrm>
            <a:off x="6853718" y="5887684"/>
            <a:ext cx="272891" cy="1539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779A9B-FE7A-4999-86E2-7E743D5F125A}"/>
              </a:ext>
            </a:extLst>
          </p:cNvPr>
          <p:cNvSpPr/>
          <p:nvPr/>
        </p:nvSpPr>
        <p:spPr>
          <a:xfrm>
            <a:off x="7427698" y="5951115"/>
            <a:ext cx="250433" cy="1197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CEBB65-0189-422D-B211-722FC62ADE68}"/>
              </a:ext>
            </a:extLst>
          </p:cNvPr>
          <p:cNvSpPr/>
          <p:nvPr/>
        </p:nvSpPr>
        <p:spPr>
          <a:xfrm>
            <a:off x="6562022" y="5905057"/>
            <a:ext cx="197483" cy="12304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92C161-3E59-4749-995E-D02446F5CDD9}"/>
              </a:ext>
            </a:extLst>
          </p:cNvPr>
          <p:cNvSpPr txBox="1"/>
          <p:nvPr/>
        </p:nvSpPr>
        <p:spPr>
          <a:xfrm>
            <a:off x="9350625" y="1635423"/>
            <a:ext cx="2661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Certains</a:t>
            </a:r>
            <a:r>
              <a:rPr lang="en-GB" dirty="0">
                <a:solidFill>
                  <a:schemeClr val="bg1"/>
                </a:solidFill>
              </a:rPr>
              <a:t> point de </a:t>
            </a:r>
            <a:r>
              <a:rPr lang="en-GB" dirty="0" err="1">
                <a:solidFill>
                  <a:schemeClr val="bg1"/>
                </a:solidFill>
              </a:rPr>
              <a:t>mesure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n’ont</a:t>
            </a:r>
            <a:r>
              <a:rPr lang="en-GB" dirty="0">
                <a:solidFill>
                  <a:schemeClr val="bg1"/>
                </a:solidFill>
              </a:rPr>
              <a:t> pas de </a:t>
            </a:r>
            <a:r>
              <a:rPr lang="en-GB" dirty="0" err="1">
                <a:solidFill>
                  <a:schemeClr val="bg1"/>
                </a:solidFill>
              </a:rPr>
              <a:t>capteur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magnétique</a:t>
            </a:r>
            <a:r>
              <a:rPr lang="en-GB" dirty="0">
                <a:solidFill>
                  <a:schemeClr val="bg1"/>
                </a:solidFill>
              </a:rPr>
              <a:t> sous la chaussée. </a:t>
            </a:r>
            <a:r>
              <a:rPr lang="en-GB" dirty="0" err="1">
                <a:solidFill>
                  <a:schemeClr val="bg1"/>
                </a:solidFill>
              </a:rPr>
              <a:t>Ils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n’ont</a:t>
            </a:r>
            <a:r>
              <a:rPr lang="en-GB" dirty="0">
                <a:solidFill>
                  <a:schemeClr val="bg1"/>
                </a:solidFill>
              </a:rPr>
              <a:t> pas de variables de </a:t>
            </a:r>
            <a:r>
              <a:rPr lang="en-GB" dirty="0" err="1">
                <a:solidFill>
                  <a:schemeClr val="bg1"/>
                </a:solidFill>
              </a:rPr>
              <a:t>débit</a:t>
            </a:r>
            <a:r>
              <a:rPr lang="en-GB" dirty="0">
                <a:solidFill>
                  <a:schemeClr val="bg1"/>
                </a:solidFill>
              </a:rPr>
              <a:t> (q et k).</a:t>
            </a:r>
          </a:p>
          <a:p>
            <a:r>
              <a:rPr lang="en-GB" dirty="0" err="1">
                <a:solidFill>
                  <a:srgbClr val="FF0000"/>
                </a:solidFill>
              </a:rPr>
              <a:t>Ces</a:t>
            </a:r>
            <a:r>
              <a:rPr lang="en-GB" dirty="0">
                <a:solidFill>
                  <a:srgbClr val="FF0000"/>
                </a:solidFill>
              </a:rPr>
              <a:t> sites </a:t>
            </a:r>
            <a:r>
              <a:rPr lang="en-GB" dirty="0" err="1">
                <a:solidFill>
                  <a:srgbClr val="FF0000"/>
                </a:solidFill>
              </a:rPr>
              <a:t>sont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représentés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rouge</a:t>
            </a:r>
            <a:r>
              <a:rPr lang="en-GB" dirty="0">
                <a:solidFill>
                  <a:schemeClr val="bg1"/>
                </a:solidFill>
              </a:rPr>
              <a:t> sur la carte, et </a:t>
            </a:r>
            <a:r>
              <a:rPr lang="en-GB" dirty="0" err="1">
                <a:solidFill>
                  <a:schemeClr val="bg1"/>
                </a:solidFill>
              </a:rPr>
              <a:t>sont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ignorés</a:t>
            </a:r>
            <a:r>
              <a:rPr lang="en-GB" dirty="0">
                <a:solidFill>
                  <a:schemeClr val="bg1"/>
                </a:solidFill>
              </a:rPr>
              <a:t> après import et test de </a:t>
            </a:r>
            <a:r>
              <a:rPr lang="en-GB" dirty="0" err="1">
                <a:solidFill>
                  <a:schemeClr val="bg1"/>
                </a:solidFill>
              </a:rPr>
              <a:t>l’absence</a:t>
            </a:r>
            <a:r>
              <a:rPr lang="en-GB" dirty="0">
                <a:solidFill>
                  <a:schemeClr val="bg1"/>
                </a:solidFill>
              </a:rPr>
              <a:t> de q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k.</a:t>
            </a:r>
          </a:p>
          <a:p>
            <a:r>
              <a:rPr lang="en-GB" dirty="0">
                <a:solidFill>
                  <a:srgbClr val="00B050"/>
                </a:solidFill>
              </a:rPr>
              <a:t>Les sites </a:t>
            </a:r>
            <a:r>
              <a:rPr lang="en-GB" dirty="0" err="1">
                <a:solidFill>
                  <a:srgbClr val="00B050"/>
                </a:solidFill>
              </a:rPr>
              <a:t>en</a:t>
            </a:r>
            <a:r>
              <a:rPr lang="en-GB" dirty="0">
                <a:solidFill>
                  <a:srgbClr val="00B050"/>
                </a:solidFill>
              </a:rPr>
              <a:t> vert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bien des </a:t>
            </a:r>
            <a:r>
              <a:rPr lang="en-GB" dirty="0" err="1">
                <a:solidFill>
                  <a:schemeClr val="bg1"/>
                </a:solidFill>
              </a:rPr>
              <a:t>données</a:t>
            </a:r>
            <a:r>
              <a:rPr lang="en-GB" dirty="0">
                <a:solidFill>
                  <a:schemeClr val="bg1"/>
                </a:solidFill>
              </a:rPr>
              <a:t> de debit.</a:t>
            </a:r>
          </a:p>
        </p:txBody>
      </p:sp>
    </p:spTree>
    <p:extLst>
      <p:ext uri="{BB962C8B-B14F-4D97-AF65-F5344CB8AC3E}">
        <p14:creationId xmlns:p14="http://schemas.microsoft.com/office/powerpoint/2010/main" val="317671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Données de Trafic routier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92C161-3E59-4749-995E-D02446F5CDD9}"/>
              </a:ext>
            </a:extLst>
          </p:cNvPr>
          <p:cNvSpPr txBox="1"/>
          <p:nvPr/>
        </p:nvSpPr>
        <p:spPr>
          <a:xfrm>
            <a:off x="1141413" y="1635739"/>
            <a:ext cx="8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Une </a:t>
            </a:r>
            <a:r>
              <a:rPr lang="en-GB" dirty="0" err="1">
                <a:solidFill>
                  <a:schemeClr val="bg1"/>
                </a:solidFill>
              </a:rPr>
              <a:t>fois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importées</a:t>
            </a:r>
            <a:r>
              <a:rPr lang="en-GB" dirty="0">
                <a:solidFill>
                  <a:schemeClr val="bg1"/>
                </a:solidFill>
              </a:rPr>
              <a:t>, les </a:t>
            </a:r>
            <a:r>
              <a:rPr lang="en-GB" dirty="0" err="1">
                <a:solidFill>
                  <a:schemeClr val="bg1"/>
                </a:solidFill>
              </a:rPr>
              <a:t>données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formatées</a:t>
            </a:r>
            <a:r>
              <a:rPr lang="en-GB" dirty="0">
                <a:solidFill>
                  <a:schemeClr val="bg1"/>
                </a:solidFill>
              </a:rPr>
              <a:t> dans un </a:t>
            </a:r>
            <a:r>
              <a:rPr lang="en-GB" dirty="0" err="1">
                <a:solidFill>
                  <a:schemeClr val="bg1"/>
                </a:solidFill>
              </a:rPr>
              <a:t>tibble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D8142E-75E3-486A-A2CC-A7EDCB767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92435"/>
              </p:ext>
            </p:extLst>
          </p:nvPr>
        </p:nvGraphicFramePr>
        <p:xfrm>
          <a:off x="1141413" y="2951452"/>
          <a:ext cx="8991600" cy="328803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430807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18619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2929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93190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20117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56679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0715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94612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30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83969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89119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7995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962917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t_1h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q-5436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k-5436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e-5436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q-5435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k-5435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e-5435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q-4562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k-4562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e-4562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q-4549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k-4549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e-4549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625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2019-12-01T00:00:00+00:00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4236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2019-12-01T01:00:00+00:00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172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2019-12-01T02:00:00+00:00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903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2019-12-01T03:00:00+00:00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313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2019-12-01T04:00:00+00:00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420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2019-12-01T05:00:00+00:00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075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2019-12-01T06:00:00+00:00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766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2019-12-01T07:00:00+00:00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2786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2019-12-01T08:00:00+00:00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2877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2019-12-01T09:00:00+00:00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99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2019-12-01T10:00:00+00:00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1.60833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389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2019-12-01T11:00:00+00:00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1.83278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1.35055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188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2019-12-01T12:00:00+00:00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2.85333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612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2019-12-01T13:00:00+00:00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1.31889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699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2019-12-01T14:00:00+00:00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2.61556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9524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2019-12-01T15:00:00+00:00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PrÃ©-saturÃ©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3.60389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1.16833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6713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62B090CD-970D-4AE1-B85A-A304CC3F1512}"/>
              </a:ext>
            </a:extLst>
          </p:cNvPr>
          <p:cNvSpPr txBox="1"/>
          <p:nvPr/>
        </p:nvSpPr>
        <p:spPr>
          <a:xfrm>
            <a:off x="691549" y="2092196"/>
            <a:ext cx="427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L’heure</a:t>
            </a:r>
            <a:r>
              <a:rPr lang="en-GB" dirty="0">
                <a:solidFill>
                  <a:schemeClr val="bg1"/>
                </a:solidFill>
              </a:rPr>
              <a:t> de la </a:t>
            </a:r>
            <a:r>
              <a:rPr lang="en-GB" dirty="0" err="1">
                <a:solidFill>
                  <a:schemeClr val="bg1"/>
                </a:solidFill>
              </a:rPr>
              <a:t>mesure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qu’il</a:t>
            </a:r>
            <a:r>
              <a:rPr lang="en-GB" dirty="0">
                <a:solidFill>
                  <a:schemeClr val="bg1"/>
                </a:solidFill>
              </a:rPr>
              <a:t> y ait des </a:t>
            </a:r>
            <a:r>
              <a:rPr lang="en-GB" dirty="0" err="1">
                <a:solidFill>
                  <a:schemeClr val="bg1"/>
                </a:solidFill>
              </a:rPr>
              <a:t>données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dispoibles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pas pour </a:t>
            </a:r>
            <a:r>
              <a:rPr lang="en-GB" dirty="0" err="1">
                <a:solidFill>
                  <a:schemeClr val="bg1"/>
                </a:solidFill>
              </a:rPr>
              <a:t>cette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heure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6B73A-E210-458A-8EC7-AE298E38AFDC}"/>
              </a:ext>
            </a:extLst>
          </p:cNvPr>
          <p:cNvSpPr txBox="1"/>
          <p:nvPr/>
        </p:nvSpPr>
        <p:spPr>
          <a:xfrm>
            <a:off x="6994635" y="1986847"/>
            <a:ext cx="450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Les variables ‘q’ (debit), ‘k’ (</a:t>
            </a:r>
            <a:r>
              <a:rPr lang="en-GB" dirty="0" err="1">
                <a:solidFill>
                  <a:schemeClr val="bg1"/>
                </a:solidFill>
              </a:rPr>
              <a:t>taux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d’occupation</a:t>
            </a:r>
            <a:r>
              <a:rPr lang="en-GB" dirty="0">
                <a:solidFill>
                  <a:schemeClr val="bg1"/>
                </a:solidFill>
              </a:rPr>
              <a:t>) et ‘e’ (</a:t>
            </a:r>
            <a:r>
              <a:rPr lang="en-GB" dirty="0" err="1">
                <a:solidFill>
                  <a:schemeClr val="bg1"/>
                </a:solidFill>
              </a:rPr>
              <a:t>état</a:t>
            </a:r>
            <a:r>
              <a:rPr lang="en-GB" dirty="0">
                <a:solidFill>
                  <a:schemeClr val="bg1"/>
                </a:solidFill>
              </a:rPr>
              <a:t> du traffic) pour </a:t>
            </a:r>
            <a:r>
              <a:rPr lang="en-GB" dirty="0" err="1">
                <a:solidFill>
                  <a:schemeClr val="bg1"/>
                </a:solidFill>
              </a:rPr>
              <a:t>chaque</a:t>
            </a:r>
            <a:r>
              <a:rPr lang="en-GB" dirty="0">
                <a:solidFill>
                  <a:schemeClr val="bg1"/>
                </a:solidFill>
              </a:rPr>
              <a:t> site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53FD6C-4452-42CA-9620-C38AD6F28AF4}"/>
              </a:ext>
            </a:extLst>
          </p:cNvPr>
          <p:cNvSpPr/>
          <p:nvPr/>
        </p:nvSpPr>
        <p:spPr>
          <a:xfrm rot="5400000">
            <a:off x="7250635" y="1893153"/>
            <a:ext cx="241737" cy="1758239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4603A-D661-4DB6-87C3-3606A6F8C7C9}"/>
              </a:ext>
            </a:extLst>
          </p:cNvPr>
          <p:cNvCxnSpPr/>
          <p:nvPr/>
        </p:nvCxnSpPr>
        <p:spPr>
          <a:xfrm>
            <a:off x="1692166" y="2738527"/>
            <a:ext cx="0" cy="2884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5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12181</TotalTime>
  <Words>746</Words>
  <Application>Microsoft Office PowerPoint</Application>
  <PresentationFormat>Widescreen</PresentationFormat>
  <Paragraphs>292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1_Circuit</vt:lpstr>
      <vt:lpstr>Données de Trafic routier</vt:lpstr>
      <vt:lpstr>Données de Trafic routier</vt:lpstr>
      <vt:lpstr>Données de Trafic routier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science</dc:title>
  <dc:creator>CEPE-S1-01</dc:creator>
  <cp:lastModifiedBy>Grandamy, Gabriel (Nokia - FR/Paris-Saclay)</cp:lastModifiedBy>
  <cp:revision>37</cp:revision>
  <dcterms:created xsi:type="dcterms:W3CDTF">2020-12-16T11:03:25Z</dcterms:created>
  <dcterms:modified xsi:type="dcterms:W3CDTF">2020-12-31T21:47:28Z</dcterms:modified>
</cp:coreProperties>
</file>