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data science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Qualité de l’air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80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Prédire la qualité de l’air dans les stations de métro en fonction de : </a:t>
            </a:r>
          </a:p>
          <a:p>
            <a:pPr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Mesures qualité d’air RATP historique </a:t>
            </a:r>
          </a:p>
          <a:p>
            <a:pPr lvl="1">
              <a:buFontTx/>
              <a:buChar char="-"/>
            </a:pPr>
            <a:r>
              <a:rPr lang="fr-FR" dirty="0" smtClean="0"/>
              <a:t>Variables météo</a:t>
            </a:r>
          </a:p>
          <a:p>
            <a:pPr lvl="1">
              <a:buFontTx/>
              <a:buChar char="-"/>
            </a:pPr>
            <a:r>
              <a:rPr lang="fr-FR" dirty="0" smtClean="0"/>
              <a:t>Variables calendrier : activité humaine et grèves</a:t>
            </a:r>
          </a:p>
          <a:p>
            <a:pPr lvl="1">
              <a:buFontTx/>
              <a:buChar char="-"/>
            </a:pPr>
            <a:r>
              <a:rPr lang="fr-FR" dirty="0" smtClean="0"/>
              <a:t>Trafic routier, fréquentations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4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à utiliser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0171" y="2024898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RATP </a:t>
            </a:r>
          </a:p>
          <a:p>
            <a:pPr lvl="1">
              <a:buFontTx/>
              <a:buChar char="-"/>
            </a:pPr>
            <a:r>
              <a:rPr lang="fr-FR" dirty="0" smtClean="0"/>
              <a:t>Qualité </a:t>
            </a:r>
            <a:r>
              <a:rPr lang="fr-FR" dirty="0"/>
              <a:t>de l’air circulant dans les enceintes ferroviaires souterraines 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Température moyenne et humidité horaire </a:t>
            </a:r>
          </a:p>
          <a:p>
            <a:pPr lvl="1">
              <a:buFontTx/>
              <a:buChar char="-"/>
            </a:pPr>
            <a:r>
              <a:rPr lang="fr-FR" dirty="0" smtClean="0"/>
              <a:t>Données historiques horaires depuis 2013 disponible</a:t>
            </a:r>
            <a:endParaRPr lang="fr-FR" dirty="0"/>
          </a:p>
          <a:p>
            <a:r>
              <a:rPr lang="fr-FR" dirty="0" smtClean="0"/>
              <a:t>Paris Data </a:t>
            </a:r>
          </a:p>
          <a:p>
            <a:pPr lvl="1">
              <a:buFontTx/>
              <a:buChar char="-"/>
            </a:pPr>
            <a:r>
              <a:rPr lang="fr-FR" dirty="0" smtClean="0"/>
              <a:t>Trafic routier </a:t>
            </a:r>
            <a:r>
              <a:rPr lang="es-ES_tradnl" dirty="0" smtClean="0"/>
              <a:t>(</a:t>
            </a:r>
            <a:r>
              <a:rPr lang="fr-FR" dirty="0" smtClean="0"/>
              <a:t>à confirmer)</a:t>
            </a:r>
          </a:p>
          <a:p>
            <a:r>
              <a:rPr lang="fr-FR" dirty="0" smtClean="0"/>
              <a:t>D’autre à compléter :</a:t>
            </a:r>
          </a:p>
          <a:p>
            <a:pPr lvl="1">
              <a:buFontTx/>
              <a:buChar char="-"/>
            </a:pPr>
            <a:r>
              <a:rPr lang="fr-FR" dirty="0" smtClean="0"/>
              <a:t>Calendrier parisienne  </a:t>
            </a:r>
          </a:p>
          <a:p>
            <a:pPr lvl="1">
              <a:buFontTx/>
              <a:buChar char="-"/>
            </a:pPr>
            <a:r>
              <a:rPr lang="fr-FR" dirty="0" smtClean="0"/>
              <a:t>Vent et nébulosité</a:t>
            </a:r>
          </a:p>
          <a:p>
            <a:pPr lvl="1">
              <a:buFontTx/>
              <a:buChar char="-"/>
            </a:pPr>
            <a:r>
              <a:rPr lang="fr-FR" dirty="0" smtClean="0"/>
              <a:t>Qualité de l’aire à l’extérieur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endParaRPr lang="fr-FR" dirty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5549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0171" y="2024898"/>
            <a:ext cx="9905999" cy="3541714"/>
          </a:xfrm>
        </p:spPr>
        <p:txBody>
          <a:bodyPr>
            <a:normAutofit/>
          </a:bodyPr>
          <a:lstStyle/>
          <a:p>
            <a:r>
              <a:rPr lang="fr-FR" dirty="0" smtClean="0"/>
              <a:t>Récupération des données : JSON et autres</a:t>
            </a:r>
          </a:p>
          <a:p>
            <a:r>
              <a:rPr lang="fr-FR" dirty="0" smtClean="0"/>
              <a:t>Préparation des données : </a:t>
            </a:r>
            <a:r>
              <a:rPr lang="fr-FR" dirty="0" err="1" smtClean="0"/>
              <a:t>RStudio</a:t>
            </a:r>
            <a:endParaRPr lang="fr-FR" dirty="0" smtClean="0"/>
          </a:p>
          <a:p>
            <a:r>
              <a:rPr lang="fr-FR" dirty="0" smtClean="0"/>
              <a:t>Exploration des données : Notebook </a:t>
            </a:r>
          </a:p>
          <a:p>
            <a:r>
              <a:rPr lang="fr-FR" dirty="0" smtClean="0"/>
              <a:t>Modélisation : </a:t>
            </a:r>
            <a:r>
              <a:rPr lang="fr-FR" dirty="0" err="1" smtClean="0"/>
              <a:t>Rstudio</a:t>
            </a:r>
            <a:endParaRPr lang="fr-FR" dirty="0" smtClean="0"/>
          </a:p>
          <a:p>
            <a:r>
              <a:rPr lang="fr-FR" dirty="0" smtClean="0"/>
              <a:t>Restitution : </a:t>
            </a:r>
            <a:r>
              <a:rPr lang="fr-FR" dirty="0" err="1" smtClean="0"/>
              <a:t>Shiny</a:t>
            </a:r>
            <a:r>
              <a:rPr lang="fr-FR" dirty="0" smtClean="0"/>
              <a:t> et Power Point</a:t>
            </a:r>
          </a:p>
          <a:p>
            <a:endParaRPr lang="fr-FR" dirty="0" smtClean="0"/>
          </a:p>
          <a:p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  <a:p>
            <a:endParaRPr lang="fr-FR" dirty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998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</TotalTime>
  <Words>112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Projet data science</vt:lpstr>
      <vt:lpstr>Objectif</vt:lpstr>
      <vt:lpstr>Données à utiliser</vt:lpstr>
      <vt:lpstr>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science</dc:title>
  <dc:creator>CEPE-S1-01</dc:creator>
  <cp:lastModifiedBy>CEPE-S1-01</cp:lastModifiedBy>
  <cp:revision>5</cp:revision>
  <dcterms:created xsi:type="dcterms:W3CDTF">2020-12-16T11:03:25Z</dcterms:created>
  <dcterms:modified xsi:type="dcterms:W3CDTF">2020-12-16T12:27:56Z</dcterms:modified>
</cp:coreProperties>
</file>