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AF450-4312-48E7-ACE7-80AF88ACE6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759ED4-ACB3-418C-88C7-B22A81D9CBBA}">
      <dgm:prSet/>
      <dgm:spPr/>
      <dgm:t>
        <a:bodyPr/>
        <a:lstStyle/>
        <a:p>
          <a:r>
            <a:rPr lang="es-ES"/>
            <a:t>Problema</a:t>
          </a:r>
          <a:endParaRPr lang="en-US"/>
        </a:p>
      </dgm:t>
    </dgm:pt>
    <dgm:pt modelId="{ADBA3E6C-B5D9-4515-AE83-E3ACE66051F9}" type="parTrans" cxnId="{E2EA1C50-1B9D-4761-A221-54B291F504D8}">
      <dgm:prSet/>
      <dgm:spPr/>
      <dgm:t>
        <a:bodyPr/>
        <a:lstStyle/>
        <a:p>
          <a:endParaRPr lang="en-US"/>
        </a:p>
      </dgm:t>
    </dgm:pt>
    <dgm:pt modelId="{6A40234B-0FB6-412F-BDFF-B308F89FF282}" type="sibTrans" cxnId="{E2EA1C50-1B9D-4761-A221-54B291F504D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550F150-E8D4-422A-807D-9F28059D857C}">
      <dgm:prSet/>
      <dgm:spPr/>
      <dgm:t>
        <a:bodyPr/>
        <a:lstStyle/>
        <a:p>
          <a:r>
            <a:rPr lang="es-ES"/>
            <a:t>Solución</a:t>
          </a:r>
          <a:endParaRPr lang="en-US"/>
        </a:p>
      </dgm:t>
    </dgm:pt>
    <dgm:pt modelId="{B0357E8A-76AC-467E-BC25-DCFD938BFE51}" type="parTrans" cxnId="{7C4B1A56-0393-48F3-909F-E9C7BBEA8442}">
      <dgm:prSet/>
      <dgm:spPr/>
      <dgm:t>
        <a:bodyPr/>
        <a:lstStyle/>
        <a:p>
          <a:endParaRPr lang="en-US"/>
        </a:p>
      </dgm:t>
    </dgm:pt>
    <dgm:pt modelId="{D1B8C3FE-E259-4ACD-BC67-A6683E471DF3}" type="sibTrans" cxnId="{7C4B1A56-0393-48F3-909F-E9C7BBEA844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2C10C6A-9566-4B44-9ACA-26DE32657688}">
      <dgm:prSet/>
      <dgm:spPr/>
      <dgm:t>
        <a:bodyPr/>
        <a:lstStyle/>
        <a:p>
          <a:r>
            <a:rPr lang="es-ES"/>
            <a:t>Modelo Prophet de Facebook</a:t>
          </a:r>
          <a:endParaRPr lang="en-US"/>
        </a:p>
      </dgm:t>
    </dgm:pt>
    <dgm:pt modelId="{862A3BCC-7073-4A95-A1F8-978FE190D8BC}" type="parTrans" cxnId="{C2B8176A-6918-4A1D-8733-2CAD5D5B484C}">
      <dgm:prSet/>
      <dgm:spPr/>
      <dgm:t>
        <a:bodyPr/>
        <a:lstStyle/>
        <a:p>
          <a:endParaRPr lang="en-US"/>
        </a:p>
      </dgm:t>
    </dgm:pt>
    <dgm:pt modelId="{A800E9D8-A272-4322-8B8F-BAC1E29EE9D3}" type="sibTrans" cxnId="{C2B8176A-6918-4A1D-8733-2CAD5D5B484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896A240-D93D-4B06-8344-D146D7414AE9}">
      <dgm:prSet/>
      <dgm:spPr/>
      <dgm:t>
        <a:bodyPr/>
        <a:lstStyle/>
        <a:p>
          <a:r>
            <a:rPr lang="es-ES"/>
            <a:t>Modelo SARIMA</a:t>
          </a:r>
          <a:endParaRPr lang="en-US"/>
        </a:p>
      </dgm:t>
    </dgm:pt>
    <dgm:pt modelId="{32DEBB95-B917-4AC2-83E5-254118BA7BC7}" type="parTrans" cxnId="{814998C9-CD1A-4F86-B4DD-C5E7140ABE25}">
      <dgm:prSet/>
      <dgm:spPr/>
      <dgm:t>
        <a:bodyPr/>
        <a:lstStyle/>
        <a:p>
          <a:endParaRPr lang="en-US"/>
        </a:p>
      </dgm:t>
    </dgm:pt>
    <dgm:pt modelId="{177E9188-E2F4-4B6A-A7F6-90B1F61EFB93}" type="sibTrans" cxnId="{814998C9-CD1A-4F86-B4DD-C5E7140ABE2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46B00DC-8A6B-46B2-87B5-B6C3A57007D9}">
      <dgm:prSet/>
      <dgm:spPr/>
      <dgm:t>
        <a:bodyPr/>
        <a:lstStyle/>
        <a:p>
          <a:r>
            <a:rPr lang="es-ES"/>
            <a:t>Demo de la App</a:t>
          </a:r>
          <a:endParaRPr lang="en-US"/>
        </a:p>
      </dgm:t>
    </dgm:pt>
    <dgm:pt modelId="{EBE5D550-3BC4-416B-A10B-3D380924D26D}" type="parTrans" cxnId="{A1E5D809-ED45-4621-8C0B-C8B823AB1321}">
      <dgm:prSet/>
      <dgm:spPr/>
      <dgm:t>
        <a:bodyPr/>
        <a:lstStyle/>
        <a:p>
          <a:endParaRPr lang="en-US"/>
        </a:p>
      </dgm:t>
    </dgm:pt>
    <dgm:pt modelId="{FF614578-82BD-457B-9015-9CD2E906E9CC}" type="sibTrans" cxnId="{A1E5D809-ED45-4621-8C0B-C8B823AB1321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1493A20-910C-4022-9500-9C94057B7616}">
      <dgm:prSet/>
      <dgm:spPr/>
      <dgm:t>
        <a:bodyPr/>
        <a:lstStyle/>
        <a:p>
          <a:r>
            <a:rPr lang="es-ES"/>
            <a:t>Preguntas</a:t>
          </a:r>
          <a:endParaRPr lang="en-US"/>
        </a:p>
      </dgm:t>
    </dgm:pt>
    <dgm:pt modelId="{417A2820-8619-4992-970F-F388298F6FC4}" type="parTrans" cxnId="{FC08A857-5006-4D26-90DD-EEC8B9749160}">
      <dgm:prSet/>
      <dgm:spPr/>
      <dgm:t>
        <a:bodyPr/>
        <a:lstStyle/>
        <a:p>
          <a:endParaRPr lang="en-US"/>
        </a:p>
      </dgm:t>
    </dgm:pt>
    <dgm:pt modelId="{7C3BB2E4-7F78-4B4E-ADCC-DA2E5E8A3576}" type="sibTrans" cxnId="{FC08A857-5006-4D26-90DD-EEC8B9749160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7C94FA8F-B016-EF48-8650-00EE4D9B6806}" type="pres">
      <dgm:prSet presAssocID="{447AF450-4312-48E7-ACE7-80AF88ACE638}" presName="Name0" presStyleCnt="0">
        <dgm:presLayoutVars>
          <dgm:animLvl val="lvl"/>
          <dgm:resizeHandles val="exact"/>
        </dgm:presLayoutVars>
      </dgm:prSet>
      <dgm:spPr/>
    </dgm:pt>
    <dgm:pt modelId="{903F0392-3930-FA4B-962C-9B47DA677216}" type="pres">
      <dgm:prSet presAssocID="{49759ED4-ACB3-418C-88C7-B22A81D9CBBA}" presName="compositeNode" presStyleCnt="0">
        <dgm:presLayoutVars>
          <dgm:bulletEnabled val="1"/>
        </dgm:presLayoutVars>
      </dgm:prSet>
      <dgm:spPr/>
    </dgm:pt>
    <dgm:pt modelId="{91E0A93E-ECCA-B54E-8068-5AF36A751E57}" type="pres">
      <dgm:prSet presAssocID="{49759ED4-ACB3-418C-88C7-B22A81D9CBBA}" presName="bgRect" presStyleLbl="alignNode1" presStyleIdx="0" presStyleCnt="6"/>
      <dgm:spPr/>
    </dgm:pt>
    <dgm:pt modelId="{00C9DA8C-8E5C-CB4E-8CDF-0872E7A120BF}" type="pres">
      <dgm:prSet presAssocID="{6A40234B-0FB6-412F-BDFF-B308F89FF282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F8F2448B-D435-144B-875B-4DE72141BF41}" type="pres">
      <dgm:prSet presAssocID="{49759ED4-ACB3-418C-88C7-B22A81D9CBBA}" presName="nodeRect" presStyleLbl="alignNode1" presStyleIdx="0" presStyleCnt="6">
        <dgm:presLayoutVars>
          <dgm:bulletEnabled val="1"/>
        </dgm:presLayoutVars>
      </dgm:prSet>
      <dgm:spPr/>
    </dgm:pt>
    <dgm:pt modelId="{BF64F634-6442-094C-9D02-99E9F2918159}" type="pres">
      <dgm:prSet presAssocID="{6A40234B-0FB6-412F-BDFF-B308F89FF282}" presName="sibTrans" presStyleCnt="0"/>
      <dgm:spPr/>
    </dgm:pt>
    <dgm:pt modelId="{E3118B41-C108-EA4D-BDC3-FB990492D5EA}" type="pres">
      <dgm:prSet presAssocID="{5550F150-E8D4-422A-807D-9F28059D857C}" presName="compositeNode" presStyleCnt="0">
        <dgm:presLayoutVars>
          <dgm:bulletEnabled val="1"/>
        </dgm:presLayoutVars>
      </dgm:prSet>
      <dgm:spPr/>
    </dgm:pt>
    <dgm:pt modelId="{A29975C6-1C98-B848-9E0C-EB334D75FD7C}" type="pres">
      <dgm:prSet presAssocID="{5550F150-E8D4-422A-807D-9F28059D857C}" presName="bgRect" presStyleLbl="alignNode1" presStyleIdx="1" presStyleCnt="6"/>
      <dgm:spPr/>
    </dgm:pt>
    <dgm:pt modelId="{FB152CB8-B54C-5242-A632-3FAAF8D27B24}" type="pres">
      <dgm:prSet presAssocID="{D1B8C3FE-E259-4ACD-BC67-A6683E471DF3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281DA399-215F-C34F-8116-B9A73725680C}" type="pres">
      <dgm:prSet presAssocID="{5550F150-E8D4-422A-807D-9F28059D857C}" presName="nodeRect" presStyleLbl="alignNode1" presStyleIdx="1" presStyleCnt="6">
        <dgm:presLayoutVars>
          <dgm:bulletEnabled val="1"/>
        </dgm:presLayoutVars>
      </dgm:prSet>
      <dgm:spPr/>
    </dgm:pt>
    <dgm:pt modelId="{37ACE131-EA48-CA42-BDCD-B382464EB880}" type="pres">
      <dgm:prSet presAssocID="{D1B8C3FE-E259-4ACD-BC67-A6683E471DF3}" presName="sibTrans" presStyleCnt="0"/>
      <dgm:spPr/>
    </dgm:pt>
    <dgm:pt modelId="{89F49986-A5FC-3948-8E04-80A5B8267F50}" type="pres">
      <dgm:prSet presAssocID="{12C10C6A-9566-4B44-9ACA-26DE32657688}" presName="compositeNode" presStyleCnt="0">
        <dgm:presLayoutVars>
          <dgm:bulletEnabled val="1"/>
        </dgm:presLayoutVars>
      </dgm:prSet>
      <dgm:spPr/>
    </dgm:pt>
    <dgm:pt modelId="{D07E74D5-15F2-6D4C-B3F2-57BD49929E04}" type="pres">
      <dgm:prSet presAssocID="{12C10C6A-9566-4B44-9ACA-26DE32657688}" presName="bgRect" presStyleLbl="alignNode1" presStyleIdx="2" presStyleCnt="6"/>
      <dgm:spPr/>
    </dgm:pt>
    <dgm:pt modelId="{7696CC59-5CE0-3144-86F7-AAB15DDAE590}" type="pres">
      <dgm:prSet presAssocID="{A800E9D8-A272-4322-8B8F-BAC1E29EE9D3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8742145E-FB81-E34E-83A4-0B515F564D95}" type="pres">
      <dgm:prSet presAssocID="{12C10C6A-9566-4B44-9ACA-26DE32657688}" presName="nodeRect" presStyleLbl="alignNode1" presStyleIdx="2" presStyleCnt="6">
        <dgm:presLayoutVars>
          <dgm:bulletEnabled val="1"/>
        </dgm:presLayoutVars>
      </dgm:prSet>
      <dgm:spPr/>
    </dgm:pt>
    <dgm:pt modelId="{A74BC808-99A1-A540-AE6F-FCD0D912BCAE}" type="pres">
      <dgm:prSet presAssocID="{A800E9D8-A272-4322-8B8F-BAC1E29EE9D3}" presName="sibTrans" presStyleCnt="0"/>
      <dgm:spPr/>
    </dgm:pt>
    <dgm:pt modelId="{D6593489-D98B-DA4D-955F-A689555FD385}" type="pres">
      <dgm:prSet presAssocID="{C896A240-D93D-4B06-8344-D146D7414AE9}" presName="compositeNode" presStyleCnt="0">
        <dgm:presLayoutVars>
          <dgm:bulletEnabled val="1"/>
        </dgm:presLayoutVars>
      </dgm:prSet>
      <dgm:spPr/>
    </dgm:pt>
    <dgm:pt modelId="{856FAB6B-600A-AF4C-9D9B-9B2E07728FF5}" type="pres">
      <dgm:prSet presAssocID="{C896A240-D93D-4B06-8344-D146D7414AE9}" presName="bgRect" presStyleLbl="alignNode1" presStyleIdx="3" presStyleCnt="6"/>
      <dgm:spPr/>
    </dgm:pt>
    <dgm:pt modelId="{09932398-75E2-1741-A7F0-A60CCD7C7E78}" type="pres">
      <dgm:prSet presAssocID="{177E9188-E2F4-4B6A-A7F6-90B1F61EFB9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2D19F8DE-E50E-E648-A649-38746A0C351A}" type="pres">
      <dgm:prSet presAssocID="{C896A240-D93D-4B06-8344-D146D7414AE9}" presName="nodeRect" presStyleLbl="alignNode1" presStyleIdx="3" presStyleCnt="6">
        <dgm:presLayoutVars>
          <dgm:bulletEnabled val="1"/>
        </dgm:presLayoutVars>
      </dgm:prSet>
      <dgm:spPr/>
    </dgm:pt>
    <dgm:pt modelId="{C6FB0FA0-5F23-FC41-8ACD-D72F0B9247E6}" type="pres">
      <dgm:prSet presAssocID="{177E9188-E2F4-4B6A-A7F6-90B1F61EFB93}" presName="sibTrans" presStyleCnt="0"/>
      <dgm:spPr/>
    </dgm:pt>
    <dgm:pt modelId="{CE77FBF4-9C0E-494B-B576-222E2870F4D9}" type="pres">
      <dgm:prSet presAssocID="{C46B00DC-8A6B-46B2-87B5-B6C3A57007D9}" presName="compositeNode" presStyleCnt="0">
        <dgm:presLayoutVars>
          <dgm:bulletEnabled val="1"/>
        </dgm:presLayoutVars>
      </dgm:prSet>
      <dgm:spPr/>
    </dgm:pt>
    <dgm:pt modelId="{61387AA8-2F52-224B-BA5B-9E68D8A2AC92}" type="pres">
      <dgm:prSet presAssocID="{C46B00DC-8A6B-46B2-87B5-B6C3A57007D9}" presName="bgRect" presStyleLbl="alignNode1" presStyleIdx="4" presStyleCnt="6"/>
      <dgm:spPr/>
    </dgm:pt>
    <dgm:pt modelId="{C789C87F-02CE-A842-BE21-69DAE7CE9E60}" type="pres">
      <dgm:prSet presAssocID="{FF614578-82BD-457B-9015-9CD2E906E9CC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3FDA5D7-8BE0-4142-83AD-E60778B81462}" type="pres">
      <dgm:prSet presAssocID="{C46B00DC-8A6B-46B2-87B5-B6C3A57007D9}" presName="nodeRect" presStyleLbl="alignNode1" presStyleIdx="4" presStyleCnt="6">
        <dgm:presLayoutVars>
          <dgm:bulletEnabled val="1"/>
        </dgm:presLayoutVars>
      </dgm:prSet>
      <dgm:spPr/>
    </dgm:pt>
    <dgm:pt modelId="{5D10BD29-C265-754F-8899-8217011A4AD0}" type="pres">
      <dgm:prSet presAssocID="{FF614578-82BD-457B-9015-9CD2E906E9CC}" presName="sibTrans" presStyleCnt="0"/>
      <dgm:spPr/>
    </dgm:pt>
    <dgm:pt modelId="{9819B1A8-5FDC-5D4B-8263-965A07BD0668}" type="pres">
      <dgm:prSet presAssocID="{11493A20-910C-4022-9500-9C94057B7616}" presName="compositeNode" presStyleCnt="0">
        <dgm:presLayoutVars>
          <dgm:bulletEnabled val="1"/>
        </dgm:presLayoutVars>
      </dgm:prSet>
      <dgm:spPr/>
    </dgm:pt>
    <dgm:pt modelId="{4DAA5BEF-36F0-0A41-A90C-15C7E54DFA1B}" type="pres">
      <dgm:prSet presAssocID="{11493A20-910C-4022-9500-9C94057B7616}" presName="bgRect" presStyleLbl="alignNode1" presStyleIdx="5" presStyleCnt="6"/>
      <dgm:spPr/>
    </dgm:pt>
    <dgm:pt modelId="{68F5E3FE-D989-3942-99CD-28F6DBF2D063}" type="pres">
      <dgm:prSet presAssocID="{7C3BB2E4-7F78-4B4E-ADCC-DA2E5E8A357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5BFCCE85-9B82-7747-9F67-51766739FC80}" type="pres">
      <dgm:prSet presAssocID="{11493A20-910C-4022-9500-9C94057B7616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1E5D809-ED45-4621-8C0B-C8B823AB1321}" srcId="{447AF450-4312-48E7-ACE7-80AF88ACE638}" destId="{C46B00DC-8A6B-46B2-87B5-B6C3A57007D9}" srcOrd="4" destOrd="0" parTransId="{EBE5D550-3BC4-416B-A10B-3D380924D26D}" sibTransId="{FF614578-82BD-457B-9015-9CD2E906E9CC}"/>
    <dgm:cxn modelId="{F3146230-C520-6343-B7FA-178E07FDE8DC}" type="presOf" srcId="{7C3BB2E4-7F78-4B4E-ADCC-DA2E5E8A3576}" destId="{68F5E3FE-D989-3942-99CD-28F6DBF2D063}" srcOrd="0" destOrd="0" presId="urn:microsoft.com/office/officeart/2016/7/layout/LinearBlockProcessNumbered"/>
    <dgm:cxn modelId="{5F805F3B-A59C-174D-9244-F651006F6717}" type="presOf" srcId="{5550F150-E8D4-422A-807D-9F28059D857C}" destId="{A29975C6-1C98-B848-9E0C-EB334D75FD7C}" srcOrd="0" destOrd="0" presId="urn:microsoft.com/office/officeart/2016/7/layout/LinearBlockProcessNumbered"/>
    <dgm:cxn modelId="{CF46733D-4874-2E41-AD27-EC3A85987DFD}" type="presOf" srcId="{D1B8C3FE-E259-4ACD-BC67-A6683E471DF3}" destId="{FB152CB8-B54C-5242-A632-3FAAF8D27B24}" srcOrd="0" destOrd="0" presId="urn:microsoft.com/office/officeart/2016/7/layout/LinearBlockProcessNumbered"/>
    <dgm:cxn modelId="{5F180B3E-05C6-C34B-8A3E-22862FB51ADE}" type="presOf" srcId="{12C10C6A-9566-4B44-9ACA-26DE32657688}" destId="{D07E74D5-15F2-6D4C-B3F2-57BD49929E04}" srcOrd="0" destOrd="0" presId="urn:microsoft.com/office/officeart/2016/7/layout/LinearBlockProcessNumbered"/>
    <dgm:cxn modelId="{38C40040-B285-554A-84DD-97EC3CEA8AED}" type="presOf" srcId="{447AF450-4312-48E7-ACE7-80AF88ACE638}" destId="{7C94FA8F-B016-EF48-8650-00EE4D9B6806}" srcOrd="0" destOrd="0" presId="urn:microsoft.com/office/officeart/2016/7/layout/LinearBlockProcessNumbered"/>
    <dgm:cxn modelId="{865DBC4F-2625-1D4E-81B3-109D93E38591}" type="presOf" srcId="{C896A240-D93D-4B06-8344-D146D7414AE9}" destId="{2D19F8DE-E50E-E648-A649-38746A0C351A}" srcOrd="1" destOrd="0" presId="urn:microsoft.com/office/officeart/2016/7/layout/LinearBlockProcessNumbered"/>
    <dgm:cxn modelId="{E2EA1C50-1B9D-4761-A221-54B291F504D8}" srcId="{447AF450-4312-48E7-ACE7-80AF88ACE638}" destId="{49759ED4-ACB3-418C-88C7-B22A81D9CBBA}" srcOrd="0" destOrd="0" parTransId="{ADBA3E6C-B5D9-4515-AE83-E3ACE66051F9}" sibTransId="{6A40234B-0FB6-412F-BDFF-B308F89FF282}"/>
    <dgm:cxn modelId="{7C4B1A56-0393-48F3-909F-E9C7BBEA8442}" srcId="{447AF450-4312-48E7-ACE7-80AF88ACE638}" destId="{5550F150-E8D4-422A-807D-9F28059D857C}" srcOrd="1" destOrd="0" parTransId="{B0357E8A-76AC-467E-BC25-DCFD938BFE51}" sibTransId="{D1B8C3FE-E259-4ACD-BC67-A6683E471DF3}"/>
    <dgm:cxn modelId="{FC08A857-5006-4D26-90DD-EEC8B9749160}" srcId="{447AF450-4312-48E7-ACE7-80AF88ACE638}" destId="{11493A20-910C-4022-9500-9C94057B7616}" srcOrd="5" destOrd="0" parTransId="{417A2820-8619-4992-970F-F388298F6FC4}" sibTransId="{7C3BB2E4-7F78-4B4E-ADCC-DA2E5E8A3576}"/>
    <dgm:cxn modelId="{3B3AF65F-FDCB-3E47-9C2B-1BFC5CBEBA03}" type="presOf" srcId="{FF614578-82BD-457B-9015-9CD2E906E9CC}" destId="{C789C87F-02CE-A842-BE21-69DAE7CE9E60}" srcOrd="0" destOrd="0" presId="urn:microsoft.com/office/officeart/2016/7/layout/LinearBlockProcessNumbered"/>
    <dgm:cxn modelId="{C2B8176A-6918-4A1D-8733-2CAD5D5B484C}" srcId="{447AF450-4312-48E7-ACE7-80AF88ACE638}" destId="{12C10C6A-9566-4B44-9ACA-26DE32657688}" srcOrd="2" destOrd="0" parTransId="{862A3BCC-7073-4A95-A1F8-978FE190D8BC}" sibTransId="{A800E9D8-A272-4322-8B8F-BAC1E29EE9D3}"/>
    <dgm:cxn modelId="{B748676A-7058-9E4A-8D90-D02A56885FBD}" type="presOf" srcId="{49759ED4-ACB3-418C-88C7-B22A81D9CBBA}" destId="{91E0A93E-ECCA-B54E-8068-5AF36A751E57}" srcOrd="0" destOrd="0" presId="urn:microsoft.com/office/officeart/2016/7/layout/LinearBlockProcessNumbered"/>
    <dgm:cxn modelId="{1919A481-AA93-1842-86C6-680CB42CA724}" type="presOf" srcId="{6A40234B-0FB6-412F-BDFF-B308F89FF282}" destId="{00C9DA8C-8E5C-CB4E-8CDF-0872E7A120BF}" srcOrd="0" destOrd="0" presId="urn:microsoft.com/office/officeart/2016/7/layout/LinearBlockProcessNumbered"/>
    <dgm:cxn modelId="{F250BB82-05A5-2C4D-BF4D-9C27A124C1A4}" type="presOf" srcId="{5550F150-E8D4-422A-807D-9F28059D857C}" destId="{281DA399-215F-C34F-8116-B9A73725680C}" srcOrd="1" destOrd="0" presId="urn:microsoft.com/office/officeart/2016/7/layout/LinearBlockProcessNumbered"/>
    <dgm:cxn modelId="{E1264E83-12C0-3E4A-A701-A81904E72002}" type="presOf" srcId="{C46B00DC-8A6B-46B2-87B5-B6C3A57007D9}" destId="{61387AA8-2F52-224B-BA5B-9E68D8A2AC92}" srcOrd="0" destOrd="0" presId="urn:microsoft.com/office/officeart/2016/7/layout/LinearBlockProcessNumbered"/>
    <dgm:cxn modelId="{C134928B-C264-4346-BD48-FCBF0CE76ACD}" type="presOf" srcId="{177E9188-E2F4-4B6A-A7F6-90B1F61EFB93}" destId="{09932398-75E2-1741-A7F0-A60CCD7C7E78}" srcOrd="0" destOrd="0" presId="urn:microsoft.com/office/officeart/2016/7/layout/LinearBlockProcessNumbered"/>
    <dgm:cxn modelId="{9EFCC8AB-FF95-3148-8154-9574092C3E2D}" type="presOf" srcId="{C46B00DC-8A6B-46B2-87B5-B6C3A57007D9}" destId="{F3FDA5D7-8BE0-4142-83AD-E60778B81462}" srcOrd="1" destOrd="0" presId="urn:microsoft.com/office/officeart/2016/7/layout/LinearBlockProcessNumbered"/>
    <dgm:cxn modelId="{92E79DAF-CED7-6645-BD35-D63A78E7BB69}" type="presOf" srcId="{49759ED4-ACB3-418C-88C7-B22A81D9CBBA}" destId="{F8F2448B-D435-144B-875B-4DE72141BF41}" srcOrd="1" destOrd="0" presId="urn:microsoft.com/office/officeart/2016/7/layout/LinearBlockProcessNumbered"/>
    <dgm:cxn modelId="{814998C9-CD1A-4F86-B4DD-C5E7140ABE25}" srcId="{447AF450-4312-48E7-ACE7-80AF88ACE638}" destId="{C896A240-D93D-4B06-8344-D146D7414AE9}" srcOrd="3" destOrd="0" parTransId="{32DEBB95-B917-4AC2-83E5-254118BA7BC7}" sibTransId="{177E9188-E2F4-4B6A-A7F6-90B1F61EFB93}"/>
    <dgm:cxn modelId="{FE75C4D1-D8C8-F547-B465-AA40A9BC27BE}" type="presOf" srcId="{12C10C6A-9566-4B44-9ACA-26DE32657688}" destId="{8742145E-FB81-E34E-83A4-0B515F564D95}" srcOrd="1" destOrd="0" presId="urn:microsoft.com/office/officeart/2016/7/layout/LinearBlockProcessNumbered"/>
    <dgm:cxn modelId="{61F353DA-C91D-3040-AB19-A93E694DC433}" type="presOf" srcId="{11493A20-910C-4022-9500-9C94057B7616}" destId="{4DAA5BEF-36F0-0A41-A90C-15C7E54DFA1B}" srcOrd="0" destOrd="0" presId="urn:microsoft.com/office/officeart/2016/7/layout/LinearBlockProcessNumbered"/>
    <dgm:cxn modelId="{D1FECEDE-FCF7-4142-B205-E66BBED0D4FD}" type="presOf" srcId="{C896A240-D93D-4B06-8344-D146D7414AE9}" destId="{856FAB6B-600A-AF4C-9D9B-9B2E07728FF5}" srcOrd="0" destOrd="0" presId="urn:microsoft.com/office/officeart/2016/7/layout/LinearBlockProcessNumbered"/>
    <dgm:cxn modelId="{9CDBBAF3-C3DE-A44F-85FA-A097E61EAD8C}" type="presOf" srcId="{A800E9D8-A272-4322-8B8F-BAC1E29EE9D3}" destId="{7696CC59-5CE0-3144-86F7-AAB15DDAE590}" srcOrd="0" destOrd="0" presId="urn:microsoft.com/office/officeart/2016/7/layout/LinearBlockProcessNumbered"/>
    <dgm:cxn modelId="{6C6057FF-81DB-CF45-8FA9-72D0F0CF593F}" type="presOf" srcId="{11493A20-910C-4022-9500-9C94057B7616}" destId="{5BFCCE85-9B82-7747-9F67-51766739FC80}" srcOrd="1" destOrd="0" presId="urn:microsoft.com/office/officeart/2016/7/layout/LinearBlockProcessNumbered"/>
    <dgm:cxn modelId="{8A19CA1F-ABFA-0F4F-8FAF-9AA0CE587C5F}" type="presParOf" srcId="{7C94FA8F-B016-EF48-8650-00EE4D9B6806}" destId="{903F0392-3930-FA4B-962C-9B47DA677216}" srcOrd="0" destOrd="0" presId="urn:microsoft.com/office/officeart/2016/7/layout/LinearBlockProcessNumbered"/>
    <dgm:cxn modelId="{BFF4CFD4-9236-5148-9D1B-A9DB37D4A7DE}" type="presParOf" srcId="{903F0392-3930-FA4B-962C-9B47DA677216}" destId="{91E0A93E-ECCA-B54E-8068-5AF36A751E57}" srcOrd="0" destOrd="0" presId="urn:microsoft.com/office/officeart/2016/7/layout/LinearBlockProcessNumbered"/>
    <dgm:cxn modelId="{35058EEC-12FA-D741-9DB4-6AE8EDE3ACF9}" type="presParOf" srcId="{903F0392-3930-FA4B-962C-9B47DA677216}" destId="{00C9DA8C-8E5C-CB4E-8CDF-0872E7A120BF}" srcOrd="1" destOrd="0" presId="urn:microsoft.com/office/officeart/2016/7/layout/LinearBlockProcessNumbered"/>
    <dgm:cxn modelId="{5B416DDA-F3C8-914C-B5E1-E98334053CE8}" type="presParOf" srcId="{903F0392-3930-FA4B-962C-9B47DA677216}" destId="{F8F2448B-D435-144B-875B-4DE72141BF41}" srcOrd="2" destOrd="0" presId="urn:microsoft.com/office/officeart/2016/7/layout/LinearBlockProcessNumbered"/>
    <dgm:cxn modelId="{35EBDAB3-6988-2148-B383-183D532DA968}" type="presParOf" srcId="{7C94FA8F-B016-EF48-8650-00EE4D9B6806}" destId="{BF64F634-6442-094C-9D02-99E9F2918159}" srcOrd="1" destOrd="0" presId="urn:microsoft.com/office/officeart/2016/7/layout/LinearBlockProcessNumbered"/>
    <dgm:cxn modelId="{6581444D-4D01-B440-9CC8-99E62E013003}" type="presParOf" srcId="{7C94FA8F-B016-EF48-8650-00EE4D9B6806}" destId="{E3118B41-C108-EA4D-BDC3-FB990492D5EA}" srcOrd="2" destOrd="0" presId="urn:microsoft.com/office/officeart/2016/7/layout/LinearBlockProcessNumbered"/>
    <dgm:cxn modelId="{089094FA-5D52-6E48-85D9-8AABEA4530A2}" type="presParOf" srcId="{E3118B41-C108-EA4D-BDC3-FB990492D5EA}" destId="{A29975C6-1C98-B848-9E0C-EB334D75FD7C}" srcOrd="0" destOrd="0" presId="urn:microsoft.com/office/officeart/2016/7/layout/LinearBlockProcessNumbered"/>
    <dgm:cxn modelId="{E25EBDC6-BDAC-1B4C-A2E7-49F6D1065DF6}" type="presParOf" srcId="{E3118B41-C108-EA4D-BDC3-FB990492D5EA}" destId="{FB152CB8-B54C-5242-A632-3FAAF8D27B24}" srcOrd="1" destOrd="0" presId="urn:microsoft.com/office/officeart/2016/7/layout/LinearBlockProcessNumbered"/>
    <dgm:cxn modelId="{12391449-B638-F04F-8796-34C571F6EDE3}" type="presParOf" srcId="{E3118B41-C108-EA4D-BDC3-FB990492D5EA}" destId="{281DA399-215F-C34F-8116-B9A73725680C}" srcOrd="2" destOrd="0" presId="urn:microsoft.com/office/officeart/2016/7/layout/LinearBlockProcessNumbered"/>
    <dgm:cxn modelId="{FFB7EF45-05AF-3E43-8DD4-DD62019BA0EB}" type="presParOf" srcId="{7C94FA8F-B016-EF48-8650-00EE4D9B6806}" destId="{37ACE131-EA48-CA42-BDCD-B382464EB880}" srcOrd="3" destOrd="0" presId="urn:microsoft.com/office/officeart/2016/7/layout/LinearBlockProcessNumbered"/>
    <dgm:cxn modelId="{580809FA-5DFE-744D-BBAE-FF48A0CB4EDC}" type="presParOf" srcId="{7C94FA8F-B016-EF48-8650-00EE4D9B6806}" destId="{89F49986-A5FC-3948-8E04-80A5B8267F50}" srcOrd="4" destOrd="0" presId="urn:microsoft.com/office/officeart/2016/7/layout/LinearBlockProcessNumbered"/>
    <dgm:cxn modelId="{E8222EA7-A198-3B4F-B37C-7EB8022C1453}" type="presParOf" srcId="{89F49986-A5FC-3948-8E04-80A5B8267F50}" destId="{D07E74D5-15F2-6D4C-B3F2-57BD49929E04}" srcOrd="0" destOrd="0" presId="urn:microsoft.com/office/officeart/2016/7/layout/LinearBlockProcessNumbered"/>
    <dgm:cxn modelId="{96BE3D8C-C2CC-A649-9CB4-09CBA666F85D}" type="presParOf" srcId="{89F49986-A5FC-3948-8E04-80A5B8267F50}" destId="{7696CC59-5CE0-3144-86F7-AAB15DDAE590}" srcOrd="1" destOrd="0" presId="urn:microsoft.com/office/officeart/2016/7/layout/LinearBlockProcessNumbered"/>
    <dgm:cxn modelId="{AFF49955-FF62-F64E-8447-4A25800A5389}" type="presParOf" srcId="{89F49986-A5FC-3948-8E04-80A5B8267F50}" destId="{8742145E-FB81-E34E-83A4-0B515F564D95}" srcOrd="2" destOrd="0" presId="urn:microsoft.com/office/officeart/2016/7/layout/LinearBlockProcessNumbered"/>
    <dgm:cxn modelId="{19631B8E-1680-3E49-85B7-793BE6B22777}" type="presParOf" srcId="{7C94FA8F-B016-EF48-8650-00EE4D9B6806}" destId="{A74BC808-99A1-A540-AE6F-FCD0D912BCAE}" srcOrd="5" destOrd="0" presId="urn:microsoft.com/office/officeart/2016/7/layout/LinearBlockProcessNumbered"/>
    <dgm:cxn modelId="{9E6E0A31-13FC-E34B-8BC4-D4CD965292B7}" type="presParOf" srcId="{7C94FA8F-B016-EF48-8650-00EE4D9B6806}" destId="{D6593489-D98B-DA4D-955F-A689555FD385}" srcOrd="6" destOrd="0" presId="urn:microsoft.com/office/officeart/2016/7/layout/LinearBlockProcessNumbered"/>
    <dgm:cxn modelId="{F7C58458-A834-6143-AAB4-B4095EAC011A}" type="presParOf" srcId="{D6593489-D98B-DA4D-955F-A689555FD385}" destId="{856FAB6B-600A-AF4C-9D9B-9B2E07728FF5}" srcOrd="0" destOrd="0" presId="urn:microsoft.com/office/officeart/2016/7/layout/LinearBlockProcessNumbered"/>
    <dgm:cxn modelId="{365D0C5B-28E9-A546-A732-BCC0678FC2D4}" type="presParOf" srcId="{D6593489-D98B-DA4D-955F-A689555FD385}" destId="{09932398-75E2-1741-A7F0-A60CCD7C7E78}" srcOrd="1" destOrd="0" presId="urn:microsoft.com/office/officeart/2016/7/layout/LinearBlockProcessNumbered"/>
    <dgm:cxn modelId="{72F8ADD3-67E5-9040-8383-0F70A8A88943}" type="presParOf" srcId="{D6593489-D98B-DA4D-955F-A689555FD385}" destId="{2D19F8DE-E50E-E648-A649-38746A0C351A}" srcOrd="2" destOrd="0" presId="urn:microsoft.com/office/officeart/2016/7/layout/LinearBlockProcessNumbered"/>
    <dgm:cxn modelId="{34940F6B-09FF-6842-8123-3DD4872C2963}" type="presParOf" srcId="{7C94FA8F-B016-EF48-8650-00EE4D9B6806}" destId="{C6FB0FA0-5F23-FC41-8ACD-D72F0B9247E6}" srcOrd="7" destOrd="0" presId="urn:microsoft.com/office/officeart/2016/7/layout/LinearBlockProcessNumbered"/>
    <dgm:cxn modelId="{D2478DCC-3A89-534C-AE11-AA551D0FB969}" type="presParOf" srcId="{7C94FA8F-B016-EF48-8650-00EE4D9B6806}" destId="{CE77FBF4-9C0E-494B-B576-222E2870F4D9}" srcOrd="8" destOrd="0" presId="urn:microsoft.com/office/officeart/2016/7/layout/LinearBlockProcessNumbered"/>
    <dgm:cxn modelId="{6EBDDE72-BD8C-D041-9AA1-702C38C6B0E0}" type="presParOf" srcId="{CE77FBF4-9C0E-494B-B576-222E2870F4D9}" destId="{61387AA8-2F52-224B-BA5B-9E68D8A2AC92}" srcOrd="0" destOrd="0" presId="urn:microsoft.com/office/officeart/2016/7/layout/LinearBlockProcessNumbered"/>
    <dgm:cxn modelId="{72B965CF-2F7D-C142-81D0-D3E59745DC29}" type="presParOf" srcId="{CE77FBF4-9C0E-494B-B576-222E2870F4D9}" destId="{C789C87F-02CE-A842-BE21-69DAE7CE9E60}" srcOrd="1" destOrd="0" presId="urn:microsoft.com/office/officeart/2016/7/layout/LinearBlockProcessNumbered"/>
    <dgm:cxn modelId="{CB35ED9D-4B25-0A40-A77B-A3F0259F8997}" type="presParOf" srcId="{CE77FBF4-9C0E-494B-B576-222E2870F4D9}" destId="{F3FDA5D7-8BE0-4142-83AD-E60778B81462}" srcOrd="2" destOrd="0" presId="urn:microsoft.com/office/officeart/2016/7/layout/LinearBlockProcessNumbered"/>
    <dgm:cxn modelId="{0A4394E7-4153-E041-A41B-7BC770E0591C}" type="presParOf" srcId="{7C94FA8F-B016-EF48-8650-00EE4D9B6806}" destId="{5D10BD29-C265-754F-8899-8217011A4AD0}" srcOrd="9" destOrd="0" presId="urn:microsoft.com/office/officeart/2016/7/layout/LinearBlockProcessNumbered"/>
    <dgm:cxn modelId="{18609995-A2AE-1743-BABA-0C6B6650594F}" type="presParOf" srcId="{7C94FA8F-B016-EF48-8650-00EE4D9B6806}" destId="{9819B1A8-5FDC-5D4B-8263-965A07BD0668}" srcOrd="10" destOrd="0" presId="urn:microsoft.com/office/officeart/2016/7/layout/LinearBlockProcessNumbered"/>
    <dgm:cxn modelId="{98FB4874-0D9F-2540-882F-2225D44D9D8E}" type="presParOf" srcId="{9819B1A8-5FDC-5D4B-8263-965A07BD0668}" destId="{4DAA5BEF-36F0-0A41-A90C-15C7E54DFA1B}" srcOrd="0" destOrd="0" presId="urn:microsoft.com/office/officeart/2016/7/layout/LinearBlockProcessNumbered"/>
    <dgm:cxn modelId="{73383164-6D77-7A45-A540-8553D514FDAA}" type="presParOf" srcId="{9819B1A8-5FDC-5D4B-8263-965A07BD0668}" destId="{68F5E3FE-D989-3942-99CD-28F6DBF2D063}" srcOrd="1" destOrd="0" presId="urn:microsoft.com/office/officeart/2016/7/layout/LinearBlockProcessNumbered"/>
    <dgm:cxn modelId="{3E4990FF-3EFF-084A-8A6D-80739D0CFAE5}" type="presParOf" srcId="{9819B1A8-5FDC-5D4B-8263-965A07BD0668}" destId="{5BFCCE85-9B82-7747-9F67-51766739FC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06973-C8BE-4695-9E4C-7312F4A749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48E57-DF9F-4DCA-A47E-08708CCDBC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Ventajas:</a:t>
          </a:r>
          <a:endParaRPr lang="en-US" dirty="0"/>
        </a:p>
      </dgm:t>
    </dgm:pt>
    <dgm:pt modelId="{A062FE73-9268-43B1-8211-EF69BDF4C933}" type="parTrans" cxnId="{DF9E529D-608F-4BCF-8BEC-C622B76CCB8E}">
      <dgm:prSet/>
      <dgm:spPr/>
      <dgm:t>
        <a:bodyPr/>
        <a:lstStyle/>
        <a:p>
          <a:endParaRPr lang="en-US"/>
        </a:p>
      </dgm:t>
    </dgm:pt>
    <dgm:pt modelId="{98EEB96F-0323-4B6C-AEDC-F85772112224}" type="sibTrans" cxnId="{DF9E529D-608F-4BCF-8BEC-C622B76CCB8E}">
      <dgm:prSet/>
      <dgm:spPr/>
      <dgm:t>
        <a:bodyPr/>
        <a:lstStyle/>
        <a:p>
          <a:endParaRPr lang="en-US"/>
        </a:p>
      </dgm:t>
    </dgm:pt>
    <dgm:pt modelId="{34F29E3F-8B45-41D1-BB07-5D387BC3AB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Inconvenientes:</a:t>
          </a:r>
          <a:endParaRPr lang="en-US" dirty="0"/>
        </a:p>
      </dgm:t>
    </dgm:pt>
    <dgm:pt modelId="{90038592-C972-4883-95E7-8680E3BFB8AE}" type="parTrans" cxnId="{77D1421F-0D2C-4083-AA63-13580F1E95CA}">
      <dgm:prSet/>
      <dgm:spPr/>
      <dgm:t>
        <a:bodyPr/>
        <a:lstStyle/>
        <a:p>
          <a:endParaRPr lang="en-US"/>
        </a:p>
      </dgm:t>
    </dgm:pt>
    <dgm:pt modelId="{7E3A6DC8-4803-4A5B-A04D-244E5939A160}" type="sibTrans" cxnId="{77D1421F-0D2C-4083-AA63-13580F1E95CA}">
      <dgm:prSet/>
      <dgm:spPr/>
      <dgm:t>
        <a:bodyPr/>
        <a:lstStyle/>
        <a:p>
          <a:endParaRPr lang="en-US"/>
        </a:p>
      </dgm:t>
    </dgm:pt>
    <dgm:pt modelId="{6F02A9A9-7CBE-49B8-AB38-D2F5A2B1C5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Mercados impredecibles por definición</a:t>
          </a:r>
          <a:endParaRPr lang="en-US" dirty="0"/>
        </a:p>
      </dgm:t>
    </dgm:pt>
    <dgm:pt modelId="{40E69464-CF60-4D50-95D0-5943DC5FFFAD}" type="parTrans" cxnId="{AF28EA38-F510-420E-87D1-543789FC4EF6}">
      <dgm:prSet/>
      <dgm:spPr/>
      <dgm:t>
        <a:bodyPr/>
        <a:lstStyle/>
        <a:p>
          <a:endParaRPr lang="en-US"/>
        </a:p>
      </dgm:t>
    </dgm:pt>
    <dgm:pt modelId="{3E4186FD-C9AE-4CC4-ADC3-0C7C2C8EAD47}" type="sibTrans" cxnId="{AF28EA38-F510-420E-87D1-543789FC4EF6}">
      <dgm:prSet/>
      <dgm:spPr/>
      <dgm:t>
        <a:bodyPr/>
        <a:lstStyle/>
        <a:p>
          <a:endParaRPr lang="en-US"/>
        </a:p>
      </dgm:t>
    </dgm:pt>
    <dgm:pt modelId="{767E0C47-4176-4B18-B4F7-D4F1DECCED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Gran cantidad de factores afectan al precio de la acción</a:t>
          </a:r>
          <a:endParaRPr lang="en-US" dirty="0"/>
        </a:p>
      </dgm:t>
    </dgm:pt>
    <dgm:pt modelId="{ACEDD77E-675D-4626-BAD7-44D463E2A0DC}" type="parTrans" cxnId="{6D071ADB-2528-49D2-BBD1-43B85A72D7EC}">
      <dgm:prSet/>
      <dgm:spPr/>
      <dgm:t>
        <a:bodyPr/>
        <a:lstStyle/>
        <a:p>
          <a:endParaRPr lang="en-US"/>
        </a:p>
      </dgm:t>
    </dgm:pt>
    <dgm:pt modelId="{55301DE6-5416-4120-80AF-73B09649519D}" type="sibTrans" cxnId="{6D071ADB-2528-49D2-BBD1-43B85A72D7EC}">
      <dgm:prSet/>
      <dgm:spPr/>
      <dgm:t>
        <a:bodyPr/>
        <a:lstStyle/>
        <a:p>
          <a:endParaRPr lang="en-US"/>
        </a:p>
      </dgm:t>
    </dgm:pt>
    <dgm:pt modelId="{810BA725-4F55-C244-914E-B4D7C04B78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Conveniencia de saber precios de acciones en el futuro</a:t>
          </a:r>
          <a:endParaRPr lang="en-US" dirty="0"/>
        </a:p>
      </dgm:t>
    </dgm:pt>
    <dgm:pt modelId="{7312C518-716B-924D-9BD2-FBD0E8670484}" type="parTrans" cxnId="{50589498-6BD7-C742-889D-2778E18552C2}">
      <dgm:prSet/>
      <dgm:spPr/>
      <dgm:t>
        <a:bodyPr/>
        <a:lstStyle/>
        <a:p>
          <a:endParaRPr lang="es-ES"/>
        </a:p>
      </dgm:t>
    </dgm:pt>
    <dgm:pt modelId="{54329716-D268-1340-8CC5-DCDF410CFFF3}" type="sibTrans" cxnId="{50589498-6BD7-C742-889D-2778E18552C2}">
      <dgm:prSet/>
      <dgm:spPr/>
      <dgm:t>
        <a:bodyPr/>
        <a:lstStyle/>
        <a:p>
          <a:endParaRPr lang="es-ES"/>
        </a:p>
      </dgm:t>
    </dgm:pt>
    <dgm:pt modelId="{51011BD8-ABF9-4A8E-9A07-EEFA22DDB4FF}" type="pres">
      <dgm:prSet presAssocID="{00706973-C8BE-4695-9E4C-7312F4A74919}" presName="root" presStyleCnt="0">
        <dgm:presLayoutVars>
          <dgm:dir/>
          <dgm:resizeHandles val="exact"/>
        </dgm:presLayoutVars>
      </dgm:prSet>
      <dgm:spPr/>
    </dgm:pt>
    <dgm:pt modelId="{587FEADB-DE0C-4428-8469-63875F8E211F}" type="pres">
      <dgm:prSet presAssocID="{8B348E57-DF9F-4DCA-A47E-08708CCDBC89}" presName="compNode" presStyleCnt="0"/>
      <dgm:spPr/>
    </dgm:pt>
    <dgm:pt modelId="{0933EA65-D8CD-41A7-849C-7F3F04C04C38}" type="pres">
      <dgm:prSet presAssocID="{8B348E57-DF9F-4DCA-A47E-08708CCDBC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E2A5682-BAF5-44F8-A3F0-A2600E594CD8}" type="pres">
      <dgm:prSet presAssocID="{8B348E57-DF9F-4DCA-A47E-08708CCDBC89}" presName="iconSpace" presStyleCnt="0"/>
      <dgm:spPr/>
    </dgm:pt>
    <dgm:pt modelId="{61B945AF-1FB8-4337-8302-898A3C16792F}" type="pres">
      <dgm:prSet presAssocID="{8B348E57-DF9F-4DCA-A47E-08708CCDBC89}" presName="parTx" presStyleLbl="revTx" presStyleIdx="0" presStyleCnt="4">
        <dgm:presLayoutVars>
          <dgm:chMax val="0"/>
          <dgm:chPref val="0"/>
        </dgm:presLayoutVars>
      </dgm:prSet>
      <dgm:spPr/>
    </dgm:pt>
    <dgm:pt modelId="{03BD1F5E-AB09-4F22-9B03-3767A81A00CD}" type="pres">
      <dgm:prSet presAssocID="{8B348E57-DF9F-4DCA-A47E-08708CCDBC89}" presName="txSpace" presStyleCnt="0"/>
      <dgm:spPr/>
    </dgm:pt>
    <dgm:pt modelId="{1E0A5353-95BB-4A08-8182-852C928943FA}" type="pres">
      <dgm:prSet presAssocID="{8B348E57-DF9F-4DCA-A47E-08708CCDBC89}" presName="desTx" presStyleLbl="revTx" presStyleIdx="1" presStyleCnt="4">
        <dgm:presLayoutVars/>
      </dgm:prSet>
      <dgm:spPr/>
    </dgm:pt>
    <dgm:pt modelId="{4CD74DAD-1987-394F-B0DB-8661FA1EE1EA}" type="pres">
      <dgm:prSet presAssocID="{98EEB96F-0323-4B6C-AEDC-F85772112224}" presName="sibTrans" presStyleCnt="0"/>
      <dgm:spPr/>
    </dgm:pt>
    <dgm:pt modelId="{FFEA08AD-8BCD-4960-B01D-F944BD7D6725}" type="pres">
      <dgm:prSet presAssocID="{34F29E3F-8B45-41D1-BB07-5D387BC3AB09}" presName="compNode" presStyleCnt="0"/>
      <dgm:spPr/>
    </dgm:pt>
    <dgm:pt modelId="{64B2618F-311F-4484-8C00-3CEFF9219A9B}" type="pres">
      <dgm:prSet presAssocID="{34F29E3F-8B45-41D1-BB07-5D387BC3AB09}" presName="iconRect" presStyleLbl="node1" presStyleIdx="1" presStyleCnt="2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EA4D311-6E56-4DF7-AE3B-62C924D3452F}" type="pres">
      <dgm:prSet presAssocID="{34F29E3F-8B45-41D1-BB07-5D387BC3AB09}" presName="iconSpace" presStyleCnt="0"/>
      <dgm:spPr/>
    </dgm:pt>
    <dgm:pt modelId="{C5FE1BD0-7972-4884-975C-4EC088507676}" type="pres">
      <dgm:prSet presAssocID="{34F29E3F-8B45-41D1-BB07-5D387BC3AB09}" presName="parTx" presStyleLbl="revTx" presStyleIdx="2" presStyleCnt="4">
        <dgm:presLayoutVars>
          <dgm:chMax val="0"/>
          <dgm:chPref val="0"/>
        </dgm:presLayoutVars>
      </dgm:prSet>
      <dgm:spPr/>
    </dgm:pt>
    <dgm:pt modelId="{4D45F476-6AE3-4699-A478-C2CB497982BA}" type="pres">
      <dgm:prSet presAssocID="{34F29E3F-8B45-41D1-BB07-5D387BC3AB09}" presName="txSpace" presStyleCnt="0"/>
      <dgm:spPr/>
    </dgm:pt>
    <dgm:pt modelId="{17A016A9-CA5E-4309-8935-93E885784E7A}" type="pres">
      <dgm:prSet presAssocID="{34F29E3F-8B45-41D1-BB07-5D387BC3AB09}" presName="desTx" presStyleLbl="revTx" presStyleIdx="3" presStyleCnt="4">
        <dgm:presLayoutVars/>
      </dgm:prSet>
      <dgm:spPr/>
    </dgm:pt>
  </dgm:ptLst>
  <dgm:cxnLst>
    <dgm:cxn modelId="{77D1421F-0D2C-4083-AA63-13580F1E95CA}" srcId="{00706973-C8BE-4695-9E4C-7312F4A74919}" destId="{34F29E3F-8B45-41D1-BB07-5D387BC3AB09}" srcOrd="1" destOrd="0" parTransId="{90038592-C972-4883-95E7-8680E3BFB8AE}" sibTransId="{7E3A6DC8-4803-4A5B-A04D-244E5939A160}"/>
    <dgm:cxn modelId="{7D67FD28-F523-D941-904D-63AC3C067B4D}" type="presOf" srcId="{6F02A9A9-7CBE-49B8-AB38-D2F5A2B1C506}" destId="{17A016A9-CA5E-4309-8935-93E885784E7A}" srcOrd="0" destOrd="0" presId="urn:microsoft.com/office/officeart/2018/5/layout/CenteredIconLabelDescriptionList"/>
    <dgm:cxn modelId="{AF28EA38-F510-420E-87D1-543789FC4EF6}" srcId="{34F29E3F-8B45-41D1-BB07-5D387BC3AB09}" destId="{6F02A9A9-7CBE-49B8-AB38-D2F5A2B1C506}" srcOrd="0" destOrd="0" parTransId="{40E69464-CF60-4D50-95D0-5943DC5FFFAD}" sibTransId="{3E4186FD-C9AE-4CC4-ADC3-0C7C2C8EAD47}"/>
    <dgm:cxn modelId="{FF2A9F4A-C5E4-3242-8A1D-FB6ADFE1192D}" type="presOf" srcId="{767E0C47-4176-4B18-B4F7-D4F1DECCED3F}" destId="{17A016A9-CA5E-4309-8935-93E885784E7A}" srcOrd="0" destOrd="1" presId="urn:microsoft.com/office/officeart/2018/5/layout/CenteredIconLabelDescriptionList"/>
    <dgm:cxn modelId="{B3C2BF62-45B2-324E-A1B8-457B4F293D12}" type="presOf" srcId="{34F29E3F-8B45-41D1-BB07-5D387BC3AB09}" destId="{C5FE1BD0-7972-4884-975C-4EC088507676}" srcOrd="0" destOrd="0" presId="urn:microsoft.com/office/officeart/2018/5/layout/CenteredIconLabelDescriptionList"/>
    <dgm:cxn modelId="{61E8716B-66BA-9D4A-ADAF-8625751A61F4}" type="presOf" srcId="{8B348E57-DF9F-4DCA-A47E-08708CCDBC89}" destId="{61B945AF-1FB8-4337-8302-898A3C16792F}" srcOrd="0" destOrd="0" presId="urn:microsoft.com/office/officeart/2018/5/layout/CenteredIconLabelDescriptionList"/>
    <dgm:cxn modelId="{50589498-6BD7-C742-889D-2778E18552C2}" srcId="{8B348E57-DF9F-4DCA-A47E-08708CCDBC89}" destId="{810BA725-4F55-C244-914E-B4D7C04B780B}" srcOrd="0" destOrd="0" parTransId="{7312C518-716B-924D-9BD2-FBD0E8670484}" sibTransId="{54329716-D268-1340-8CC5-DCDF410CFFF3}"/>
    <dgm:cxn modelId="{DF9E529D-608F-4BCF-8BEC-C622B76CCB8E}" srcId="{00706973-C8BE-4695-9E4C-7312F4A74919}" destId="{8B348E57-DF9F-4DCA-A47E-08708CCDBC89}" srcOrd="0" destOrd="0" parTransId="{A062FE73-9268-43B1-8211-EF69BDF4C933}" sibTransId="{98EEB96F-0323-4B6C-AEDC-F85772112224}"/>
    <dgm:cxn modelId="{D676DCD1-9A71-4D83-8A80-875C1F345DBA}" type="presOf" srcId="{00706973-C8BE-4695-9E4C-7312F4A74919}" destId="{51011BD8-ABF9-4A8E-9A07-EEFA22DDB4FF}" srcOrd="0" destOrd="0" presId="urn:microsoft.com/office/officeart/2018/5/layout/CenteredIconLabelDescriptionList"/>
    <dgm:cxn modelId="{C6E43DDA-C8EA-D347-B5C2-56C605D97F0D}" type="presOf" srcId="{810BA725-4F55-C244-914E-B4D7C04B780B}" destId="{1E0A5353-95BB-4A08-8182-852C928943FA}" srcOrd="0" destOrd="0" presId="urn:microsoft.com/office/officeart/2018/5/layout/CenteredIconLabelDescriptionList"/>
    <dgm:cxn modelId="{6D071ADB-2528-49D2-BBD1-43B85A72D7EC}" srcId="{34F29E3F-8B45-41D1-BB07-5D387BC3AB09}" destId="{767E0C47-4176-4B18-B4F7-D4F1DECCED3F}" srcOrd="1" destOrd="0" parTransId="{ACEDD77E-675D-4626-BAD7-44D463E2A0DC}" sibTransId="{55301DE6-5416-4120-80AF-73B09649519D}"/>
    <dgm:cxn modelId="{60B7F016-F5E2-D444-8726-633E91D433FD}" type="presParOf" srcId="{51011BD8-ABF9-4A8E-9A07-EEFA22DDB4FF}" destId="{587FEADB-DE0C-4428-8469-63875F8E211F}" srcOrd="0" destOrd="0" presId="urn:microsoft.com/office/officeart/2018/5/layout/CenteredIconLabelDescriptionList"/>
    <dgm:cxn modelId="{DFD15825-BD10-AA4B-B716-7E28B8EC80C6}" type="presParOf" srcId="{587FEADB-DE0C-4428-8469-63875F8E211F}" destId="{0933EA65-D8CD-41A7-849C-7F3F04C04C38}" srcOrd="0" destOrd="0" presId="urn:microsoft.com/office/officeart/2018/5/layout/CenteredIconLabelDescriptionList"/>
    <dgm:cxn modelId="{04324753-9050-B549-90C2-D3D5A90E1349}" type="presParOf" srcId="{587FEADB-DE0C-4428-8469-63875F8E211F}" destId="{1E2A5682-BAF5-44F8-A3F0-A2600E594CD8}" srcOrd="1" destOrd="0" presId="urn:microsoft.com/office/officeart/2018/5/layout/CenteredIconLabelDescriptionList"/>
    <dgm:cxn modelId="{B257E87D-4F6A-E045-8DCF-544F1EC1C14F}" type="presParOf" srcId="{587FEADB-DE0C-4428-8469-63875F8E211F}" destId="{61B945AF-1FB8-4337-8302-898A3C16792F}" srcOrd="2" destOrd="0" presId="urn:microsoft.com/office/officeart/2018/5/layout/CenteredIconLabelDescriptionList"/>
    <dgm:cxn modelId="{38920226-2193-2844-97D9-AEFA9B6716E5}" type="presParOf" srcId="{587FEADB-DE0C-4428-8469-63875F8E211F}" destId="{03BD1F5E-AB09-4F22-9B03-3767A81A00CD}" srcOrd="3" destOrd="0" presId="urn:microsoft.com/office/officeart/2018/5/layout/CenteredIconLabelDescriptionList"/>
    <dgm:cxn modelId="{271FED99-4EB3-FE4E-91AD-2F5250CCB2A8}" type="presParOf" srcId="{587FEADB-DE0C-4428-8469-63875F8E211F}" destId="{1E0A5353-95BB-4A08-8182-852C928943FA}" srcOrd="4" destOrd="0" presId="urn:microsoft.com/office/officeart/2018/5/layout/CenteredIconLabelDescriptionList"/>
    <dgm:cxn modelId="{482E2556-992A-174D-B683-AEE08AE44EBC}" type="presParOf" srcId="{51011BD8-ABF9-4A8E-9A07-EEFA22DDB4FF}" destId="{4CD74DAD-1987-394F-B0DB-8661FA1EE1EA}" srcOrd="1" destOrd="0" presId="urn:microsoft.com/office/officeart/2018/5/layout/CenteredIconLabelDescriptionList"/>
    <dgm:cxn modelId="{00E8A1CB-FAEA-7246-BECF-F2400CCB734C}" type="presParOf" srcId="{51011BD8-ABF9-4A8E-9A07-EEFA22DDB4FF}" destId="{FFEA08AD-8BCD-4960-B01D-F944BD7D6725}" srcOrd="2" destOrd="0" presId="urn:microsoft.com/office/officeart/2018/5/layout/CenteredIconLabelDescriptionList"/>
    <dgm:cxn modelId="{8A62ED59-5ADC-C54A-A9BF-F09B176EAC46}" type="presParOf" srcId="{FFEA08AD-8BCD-4960-B01D-F944BD7D6725}" destId="{64B2618F-311F-4484-8C00-3CEFF9219A9B}" srcOrd="0" destOrd="0" presId="urn:microsoft.com/office/officeart/2018/5/layout/CenteredIconLabelDescriptionList"/>
    <dgm:cxn modelId="{233E2E9D-2E1E-924F-A6CC-93F7666431C0}" type="presParOf" srcId="{FFEA08AD-8BCD-4960-B01D-F944BD7D6725}" destId="{8EA4D311-6E56-4DF7-AE3B-62C924D3452F}" srcOrd="1" destOrd="0" presId="urn:microsoft.com/office/officeart/2018/5/layout/CenteredIconLabelDescriptionList"/>
    <dgm:cxn modelId="{9055A16A-B341-6B4D-BB68-0B06CD0F80D6}" type="presParOf" srcId="{FFEA08AD-8BCD-4960-B01D-F944BD7D6725}" destId="{C5FE1BD0-7972-4884-975C-4EC088507676}" srcOrd="2" destOrd="0" presId="urn:microsoft.com/office/officeart/2018/5/layout/CenteredIconLabelDescriptionList"/>
    <dgm:cxn modelId="{EA58E25F-55E3-3D40-9E72-C5AC25C5B855}" type="presParOf" srcId="{FFEA08AD-8BCD-4960-B01D-F944BD7D6725}" destId="{4D45F476-6AE3-4699-A478-C2CB497982BA}" srcOrd="3" destOrd="0" presId="urn:microsoft.com/office/officeart/2018/5/layout/CenteredIconLabelDescriptionList"/>
    <dgm:cxn modelId="{C049ABF4-848E-D242-812E-EAB4A14AB50F}" type="presParOf" srcId="{FFEA08AD-8BCD-4960-B01D-F944BD7D6725}" destId="{17A016A9-CA5E-4309-8935-93E885784E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A93E-ECCA-B54E-8068-5AF36A751E57}">
      <dsp:nvSpPr>
        <dsp:cNvPr id="0" name=""/>
        <dsp:cNvSpPr/>
      </dsp:nvSpPr>
      <dsp:spPr>
        <a:xfrm>
          <a:off x="0" y="873082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Problema</a:t>
          </a:r>
          <a:endParaRPr lang="en-US" sz="2100" kern="1200"/>
        </a:p>
      </dsp:txBody>
      <dsp:txXfrm>
        <a:off x="0" y="1700328"/>
        <a:ext cx="1723429" cy="1240869"/>
      </dsp:txXfrm>
    </dsp:sp>
    <dsp:sp modelId="{00C9DA8C-8E5C-CB4E-8CDF-0872E7A120BF}">
      <dsp:nvSpPr>
        <dsp:cNvPr id="0" name=""/>
        <dsp:cNvSpPr/>
      </dsp:nvSpPr>
      <dsp:spPr>
        <a:xfrm>
          <a:off x="0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01</a:t>
          </a:r>
        </a:p>
      </dsp:txBody>
      <dsp:txXfrm>
        <a:off x="0" y="873082"/>
        <a:ext cx="1723429" cy="827246"/>
      </dsp:txXfrm>
    </dsp:sp>
    <dsp:sp modelId="{A29975C6-1C98-B848-9E0C-EB334D75FD7C}">
      <dsp:nvSpPr>
        <dsp:cNvPr id="0" name=""/>
        <dsp:cNvSpPr/>
      </dsp:nvSpPr>
      <dsp:spPr>
        <a:xfrm>
          <a:off x="1861304" y="873082"/>
          <a:ext cx="1723429" cy="20681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Solución</a:t>
          </a:r>
          <a:endParaRPr lang="en-US" sz="2100" kern="1200"/>
        </a:p>
      </dsp:txBody>
      <dsp:txXfrm>
        <a:off x="1861304" y="1700328"/>
        <a:ext cx="1723429" cy="1240869"/>
      </dsp:txXfrm>
    </dsp:sp>
    <dsp:sp modelId="{FB152CB8-B54C-5242-A632-3FAAF8D27B24}">
      <dsp:nvSpPr>
        <dsp:cNvPr id="0" name=""/>
        <dsp:cNvSpPr/>
      </dsp:nvSpPr>
      <dsp:spPr>
        <a:xfrm>
          <a:off x="1861304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02</a:t>
          </a:r>
        </a:p>
      </dsp:txBody>
      <dsp:txXfrm>
        <a:off x="1861304" y="873082"/>
        <a:ext cx="1723429" cy="827246"/>
      </dsp:txXfrm>
    </dsp:sp>
    <dsp:sp modelId="{D07E74D5-15F2-6D4C-B3F2-57BD49929E04}">
      <dsp:nvSpPr>
        <dsp:cNvPr id="0" name=""/>
        <dsp:cNvSpPr/>
      </dsp:nvSpPr>
      <dsp:spPr>
        <a:xfrm>
          <a:off x="3722608" y="873082"/>
          <a:ext cx="1723429" cy="2068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Modelo Prophet de Facebook</a:t>
          </a:r>
          <a:endParaRPr lang="en-US" sz="2100" kern="1200"/>
        </a:p>
      </dsp:txBody>
      <dsp:txXfrm>
        <a:off x="3722608" y="1700328"/>
        <a:ext cx="1723429" cy="1240869"/>
      </dsp:txXfrm>
    </dsp:sp>
    <dsp:sp modelId="{7696CC59-5CE0-3144-86F7-AAB15DDAE590}">
      <dsp:nvSpPr>
        <dsp:cNvPr id="0" name=""/>
        <dsp:cNvSpPr/>
      </dsp:nvSpPr>
      <dsp:spPr>
        <a:xfrm>
          <a:off x="3722608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03</a:t>
          </a:r>
        </a:p>
      </dsp:txBody>
      <dsp:txXfrm>
        <a:off x="3722608" y="873082"/>
        <a:ext cx="1723429" cy="827246"/>
      </dsp:txXfrm>
    </dsp:sp>
    <dsp:sp modelId="{856FAB6B-600A-AF4C-9D9B-9B2E07728FF5}">
      <dsp:nvSpPr>
        <dsp:cNvPr id="0" name=""/>
        <dsp:cNvSpPr/>
      </dsp:nvSpPr>
      <dsp:spPr>
        <a:xfrm>
          <a:off x="5583912" y="873082"/>
          <a:ext cx="1723429" cy="20681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Modelo SARIMA</a:t>
          </a:r>
          <a:endParaRPr lang="en-US" sz="2100" kern="1200"/>
        </a:p>
      </dsp:txBody>
      <dsp:txXfrm>
        <a:off x="5583912" y="1700328"/>
        <a:ext cx="1723429" cy="1240869"/>
      </dsp:txXfrm>
    </dsp:sp>
    <dsp:sp modelId="{09932398-75E2-1741-A7F0-A60CCD7C7E78}">
      <dsp:nvSpPr>
        <dsp:cNvPr id="0" name=""/>
        <dsp:cNvSpPr/>
      </dsp:nvSpPr>
      <dsp:spPr>
        <a:xfrm>
          <a:off x="5583912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04</a:t>
          </a:r>
        </a:p>
      </dsp:txBody>
      <dsp:txXfrm>
        <a:off x="5583912" y="873082"/>
        <a:ext cx="1723429" cy="827246"/>
      </dsp:txXfrm>
    </dsp:sp>
    <dsp:sp modelId="{61387AA8-2F52-224B-BA5B-9E68D8A2AC92}">
      <dsp:nvSpPr>
        <dsp:cNvPr id="0" name=""/>
        <dsp:cNvSpPr/>
      </dsp:nvSpPr>
      <dsp:spPr>
        <a:xfrm>
          <a:off x="7445216" y="873082"/>
          <a:ext cx="1723429" cy="20681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Demo de la App</a:t>
          </a:r>
          <a:endParaRPr lang="en-US" sz="2100" kern="1200"/>
        </a:p>
      </dsp:txBody>
      <dsp:txXfrm>
        <a:off x="7445216" y="1700328"/>
        <a:ext cx="1723429" cy="1240869"/>
      </dsp:txXfrm>
    </dsp:sp>
    <dsp:sp modelId="{C789C87F-02CE-A842-BE21-69DAE7CE9E60}">
      <dsp:nvSpPr>
        <dsp:cNvPr id="0" name=""/>
        <dsp:cNvSpPr/>
      </dsp:nvSpPr>
      <dsp:spPr>
        <a:xfrm>
          <a:off x="7445216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05</a:t>
          </a:r>
        </a:p>
      </dsp:txBody>
      <dsp:txXfrm>
        <a:off x="7445216" y="873082"/>
        <a:ext cx="1723429" cy="827246"/>
      </dsp:txXfrm>
    </dsp:sp>
    <dsp:sp modelId="{4DAA5BEF-36F0-0A41-A90C-15C7E54DFA1B}">
      <dsp:nvSpPr>
        <dsp:cNvPr id="0" name=""/>
        <dsp:cNvSpPr/>
      </dsp:nvSpPr>
      <dsp:spPr>
        <a:xfrm>
          <a:off x="9306520" y="873082"/>
          <a:ext cx="1723429" cy="2068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0" rIns="1702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Preguntas</a:t>
          </a:r>
          <a:endParaRPr lang="en-US" sz="2100" kern="1200"/>
        </a:p>
      </dsp:txBody>
      <dsp:txXfrm>
        <a:off x="9306520" y="1700328"/>
        <a:ext cx="1723429" cy="1240869"/>
      </dsp:txXfrm>
    </dsp:sp>
    <dsp:sp modelId="{68F5E3FE-D989-3942-99CD-28F6DBF2D063}">
      <dsp:nvSpPr>
        <dsp:cNvPr id="0" name=""/>
        <dsp:cNvSpPr/>
      </dsp:nvSpPr>
      <dsp:spPr>
        <a:xfrm>
          <a:off x="9306520" y="873082"/>
          <a:ext cx="1723429" cy="827246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237" tIns="165100" rIns="170237" bIns="1651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06</a:t>
          </a:r>
        </a:p>
      </dsp:txBody>
      <dsp:txXfrm>
        <a:off x="9306520" y="873082"/>
        <a:ext cx="1723429" cy="82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3EA65-D8CD-41A7-849C-7F3F04C04C38}">
      <dsp:nvSpPr>
        <dsp:cNvPr id="0" name=""/>
        <dsp:cNvSpPr/>
      </dsp:nvSpPr>
      <dsp:spPr>
        <a:xfrm>
          <a:off x="2220974" y="2754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945AF-1FB8-4337-8302-898A3C16792F}">
      <dsp:nvSpPr>
        <dsp:cNvPr id="0" name=""/>
        <dsp:cNvSpPr/>
      </dsp:nvSpPr>
      <dsp:spPr>
        <a:xfrm>
          <a:off x="816974" y="19278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Ventajas:</a:t>
          </a:r>
          <a:endParaRPr lang="en-US" sz="3600" kern="1200" dirty="0"/>
        </a:p>
      </dsp:txBody>
      <dsp:txXfrm>
        <a:off x="816974" y="1927805"/>
        <a:ext cx="4320000" cy="648000"/>
      </dsp:txXfrm>
    </dsp:sp>
    <dsp:sp modelId="{1E0A5353-95BB-4A08-8182-852C928943FA}">
      <dsp:nvSpPr>
        <dsp:cNvPr id="0" name=""/>
        <dsp:cNvSpPr/>
      </dsp:nvSpPr>
      <dsp:spPr>
        <a:xfrm>
          <a:off x="816974" y="2641071"/>
          <a:ext cx="4320000" cy="89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Conveniencia de saber precios de acciones en el futuro</a:t>
          </a:r>
          <a:endParaRPr lang="en-US" sz="1700" kern="1200" dirty="0"/>
        </a:p>
      </dsp:txBody>
      <dsp:txXfrm>
        <a:off x="816974" y="2641071"/>
        <a:ext cx="4320000" cy="897726"/>
      </dsp:txXfrm>
    </dsp:sp>
    <dsp:sp modelId="{64B2618F-311F-4484-8C00-3CEFF9219A9B}">
      <dsp:nvSpPr>
        <dsp:cNvPr id="0" name=""/>
        <dsp:cNvSpPr/>
      </dsp:nvSpPr>
      <dsp:spPr>
        <a:xfrm rot="10800000">
          <a:off x="7296975" y="2754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1BD0-7972-4884-975C-4EC088507676}">
      <dsp:nvSpPr>
        <dsp:cNvPr id="0" name=""/>
        <dsp:cNvSpPr/>
      </dsp:nvSpPr>
      <dsp:spPr>
        <a:xfrm>
          <a:off x="5892975" y="19278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 dirty="0"/>
            <a:t>Inconvenientes:</a:t>
          </a:r>
          <a:endParaRPr lang="en-US" sz="3600" kern="1200" dirty="0"/>
        </a:p>
      </dsp:txBody>
      <dsp:txXfrm>
        <a:off x="5892975" y="1927805"/>
        <a:ext cx="4320000" cy="648000"/>
      </dsp:txXfrm>
    </dsp:sp>
    <dsp:sp modelId="{17A016A9-CA5E-4309-8935-93E885784E7A}">
      <dsp:nvSpPr>
        <dsp:cNvPr id="0" name=""/>
        <dsp:cNvSpPr/>
      </dsp:nvSpPr>
      <dsp:spPr>
        <a:xfrm>
          <a:off x="5892975" y="2641071"/>
          <a:ext cx="4320000" cy="89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Mercados impredecibles por definición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Gran cantidad de factores afectan al precio de la acción</a:t>
          </a:r>
          <a:endParaRPr lang="en-US" sz="1700" kern="1200" dirty="0"/>
        </a:p>
      </dsp:txBody>
      <dsp:txXfrm>
        <a:off x="5892975" y="2641071"/>
        <a:ext cx="4320000" cy="89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7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873D8F60-5133-473D-DA3C-E64E60417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3407CE-9237-2927-6074-B51E7F06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1598801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Price Forecasting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D2396-0B29-D055-5A87-E995145D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5474123"/>
            <a:ext cx="10261602" cy="1388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Aplicaciones para la Visualización de Datos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Jaime de Clemente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5º GITT+BA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 de Noviembre de 2023</a:t>
            </a:r>
          </a:p>
        </p:txBody>
      </p:sp>
    </p:spTree>
    <p:extLst>
      <p:ext uri="{BB962C8B-B14F-4D97-AF65-F5344CB8AC3E}">
        <p14:creationId xmlns:p14="http://schemas.microsoft.com/office/powerpoint/2010/main" val="388874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84CCF-942B-6930-4AD9-5FC243D2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44BA273-9F79-A243-2C94-65375492A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847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1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9FC30D-5CB0-7C46-495B-4284FE4C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3835D96-6E11-4A54-05F3-F631D963A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45720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32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56D7F4-F262-C8D4-3886-7CC65BD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58569-DD17-A214-75D7-4876CB17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 err="1">
                <a:solidFill>
                  <a:srgbClr val="FFFFFF"/>
                </a:solidFill>
              </a:rPr>
              <a:t>Predecir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rangos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dentro</a:t>
            </a:r>
            <a:r>
              <a:rPr lang="en-US" sz="2800" cap="all" dirty="0">
                <a:solidFill>
                  <a:srgbClr val="FFFFFF"/>
                </a:solidFill>
              </a:rPr>
              <a:t> de </a:t>
            </a:r>
            <a:r>
              <a:rPr lang="en-US" sz="2800" cap="all" dirty="0" err="1">
                <a:solidFill>
                  <a:srgbClr val="FFFFFF"/>
                </a:solidFill>
              </a:rPr>
              <a:t>los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cuales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estará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el</a:t>
            </a:r>
            <a:r>
              <a:rPr lang="en-US" sz="2800" cap="all" dirty="0">
                <a:solidFill>
                  <a:srgbClr val="FFFFFF"/>
                </a:solidFill>
              </a:rPr>
              <a:t> </a:t>
            </a:r>
            <a:r>
              <a:rPr lang="en-US" sz="2800" cap="all" dirty="0" err="1">
                <a:solidFill>
                  <a:srgbClr val="FFFFFF"/>
                </a:solidFill>
              </a:rPr>
              <a:t>precio</a:t>
            </a:r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42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39408-F694-139F-0B84-F79DC29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" dirty="0"/>
              <a:t>Modelo </a:t>
            </a:r>
            <a:r>
              <a:rPr lang="es-ES" dirty="0" err="1"/>
              <a:t>prophet</a:t>
            </a:r>
            <a:r>
              <a:rPr lang="es-ES" dirty="0"/>
              <a:t> de </a:t>
            </a:r>
            <a:r>
              <a:rPr lang="es-ES" dirty="0" err="1"/>
              <a:t>facebook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A0038-03E1-2F08-7E50-080E4708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s-ES"/>
              <a:t>Pros:</a:t>
            </a:r>
          </a:p>
          <a:p>
            <a:pPr lvl="1"/>
            <a:r>
              <a:rPr lang="es-ES"/>
              <a:t>No requiere ningún conocimiento previo o de Machine Learning</a:t>
            </a:r>
          </a:p>
          <a:p>
            <a:pPr lvl="1"/>
            <a:r>
              <a:rPr lang="es-ES"/>
              <a:t>No necesita que le des parámetros</a:t>
            </a:r>
          </a:p>
          <a:p>
            <a:pPr lvl="1"/>
            <a:r>
              <a:rPr lang="es-ES"/>
              <a:t>Rapidez</a:t>
            </a:r>
          </a:p>
          <a:p>
            <a:r>
              <a:rPr lang="es-ES"/>
              <a:t>Cons:</a:t>
            </a:r>
          </a:p>
          <a:p>
            <a:pPr lvl="1"/>
            <a:r>
              <a:rPr lang="es-ES"/>
              <a:t>No predice correctamente</a:t>
            </a:r>
            <a:endParaRPr lang="es-ES" dirty="0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709A843-63AF-56D5-F348-4E4FBD8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32" y="3261798"/>
            <a:ext cx="757000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39408-F694-139F-0B84-F79DC29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" dirty="0"/>
              <a:t>Modelo SARIMA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A0038-03E1-2F08-7E50-080E4708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s-ES" dirty="0"/>
              <a:t>Pros:</a:t>
            </a:r>
          </a:p>
          <a:p>
            <a:pPr lvl="1"/>
            <a:r>
              <a:rPr lang="es-ES" dirty="0"/>
              <a:t>Da rangos mucho más verosímiles</a:t>
            </a:r>
          </a:p>
          <a:p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Requiere más conocimiento para entrenar</a:t>
            </a:r>
          </a:p>
          <a:p>
            <a:pPr lvl="1"/>
            <a:r>
              <a:rPr lang="es-ES" dirty="0"/>
              <a:t>Tarda más tiempo en ejecutar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7CBF4C83-D98C-4EA1-8BCB-DFB4AB99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32" y="3261798"/>
            <a:ext cx="7570000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D684-30DC-DCDD-3B00-A6F7869AC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demo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729E1-50E7-D1AB-EA67-51835EA1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Flask</a:t>
            </a:r>
            <a:r>
              <a:rPr lang="es-ES" dirty="0"/>
              <a:t> app en local</a:t>
            </a:r>
          </a:p>
        </p:txBody>
      </p:sp>
      <p:pic>
        <p:nvPicPr>
          <p:cNvPr id="5" name="Imagen 4" descr="Interfaz de usuario gráfica, Aplicación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25ED7AE5-3FCB-9EBA-7A2E-23A8A128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344336"/>
            <a:ext cx="7531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3F2E-1433-DD31-CA16-81AB7811B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8900" dirty="0"/>
              <a:t>Preguntas</a:t>
            </a:r>
            <a:r>
              <a:rPr lang="es-ES" sz="8000" dirty="0"/>
              <a:t> </a:t>
            </a:r>
            <a:r>
              <a:rPr lang="es-ES" dirty="0"/>
              <a:t>(Se aceptan sugerencias)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73CDF-DF3E-F047-4F37-E92FA6F5F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4066632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145</Words>
  <Application>Microsoft Macintosh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Gill Sans MT</vt:lpstr>
      <vt:lpstr>Univers</vt:lpstr>
      <vt:lpstr>Univers Condensed</vt:lpstr>
      <vt:lpstr>Wingdings 2</vt:lpstr>
      <vt:lpstr>DividendVTI</vt:lpstr>
      <vt:lpstr>Stock Price Forecasting</vt:lpstr>
      <vt:lpstr>Índice</vt:lpstr>
      <vt:lpstr>Problema</vt:lpstr>
      <vt:lpstr>Solución</vt:lpstr>
      <vt:lpstr>Modelo prophet de facebook</vt:lpstr>
      <vt:lpstr>Modelo SARIMA</vt:lpstr>
      <vt:lpstr>demo</vt:lpstr>
      <vt:lpstr>Preguntas (Se aceptan sugerencias)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</dc:title>
  <dc:creator>JAIME DE CLEMENTE FERNANDEZ PICAZO</dc:creator>
  <cp:lastModifiedBy>JAIME DE CLEMENTE FERNANDEZ PICAZO</cp:lastModifiedBy>
  <cp:revision>7</cp:revision>
  <dcterms:created xsi:type="dcterms:W3CDTF">2023-11-29T05:54:42Z</dcterms:created>
  <dcterms:modified xsi:type="dcterms:W3CDTF">2023-11-30T05:17:38Z</dcterms:modified>
</cp:coreProperties>
</file>