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837" r:id="rId2"/>
  </p:sldIdLst>
  <p:sldSz cx="9906000" cy="6858000" type="A4"/>
  <p:notesSz cx="6742113" cy="9872663"/>
  <p:custDataLst>
    <p:tags r:id="rId5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45E2522-9CA1-42A3-B093-F7AD6F9A02DA}">
          <p14:sldIdLst>
            <p14:sldId id="8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6">
          <p15:clr>
            <a:srgbClr val="A4A3A4"/>
          </p15:clr>
        </p15:guide>
        <p15:guide id="2" orient="horz" pos="227">
          <p15:clr>
            <a:srgbClr val="A4A3A4"/>
          </p15:clr>
        </p15:guide>
        <p15:guide id="3" orient="horz" pos="613">
          <p15:clr>
            <a:srgbClr val="A4A3A4"/>
          </p15:clr>
        </p15:guide>
        <p15:guide id="4" pos="6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AE30"/>
    <a:srgbClr val="73B1DD"/>
    <a:srgbClr val="003C65"/>
    <a:srgbClr val="FFD100"/>
    <a:srgbClr val="F9A700"/>
    <a:srgbClr val="FF871F"/>
    <a:srgbClr val="8994A0"/>
    <a:srgbClr val="005D4D"/>
    <a:srgbClr val="2274AC"/>
    <a:srgbClr val="CFFB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213" autoAdjust="0"/>
  </p:normalViewPr>
  <p:slideViewPr>
    <p:cSldViewPr snapToGrid="0">
      <p:cViewPr varScale="1">
        <p:scale>
          <a:sx n="74" d="100"/>
          <a:sy n="74" d="100"/>
        </p:scale>
        <p:origin x="906" y="72"/>
      </p:cViewPr>
      <p:guideLst>
        <p:guide orient="horz" pos="386"/>
        <p:guide orient="horz" pos="227"/>
        <p:guide orient="horz" pos="613"/>
        <p:guide pos="6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819" y="-86"/>
      </p:cViewPr>
      <p:guideLst>
        <p:guide orient="horz" pos="311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4"/>
            <a:ext cx="2922108" cy="493949"/>
          </a:xfrm>
          <a:prstGeom prst="rect">
            <a:avLst/>
          </a:prstGeom>
        </p:spPr>
        <p:txBody>
          <a:bodyPr vert="horz" lIns="90836" tIns="45418" rIns="90836" bIns="4541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18435" y="4"/>
            <a:ext cx="2922108" cy="493949"/>
          </a:xfrm>
          <a:prstGeom prst="rect">
            <a:avLst/>
          </a:prstGeom>
        </p:spPr>
        <p:txBody>
          <a:bodyPr vert="horz" lIns="90836" tIns="45418" rIns="90836" bIns="4541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5CBEB02-24A1-4964-B032-CFBA637D2DA3}" type="datetimeFigureOut">
              <a:rPr lang="de-DE"/>
              <a:pPr>
                <a:defRPr/>
              </a:pPr>
              <a:t>04.01.2018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9377142"/>
            <a:ext cx="2922108" cy="493949"/>
          </a:xfrm>
          <a:prstGeom prst="rect">
            <a:avLst/>
          </a:prstGeom>
        </p:spPr>
        <p:txBody>
          <a:bodyPr vert="horz" lIns="90836" tIns="45418" rIns="90836" bIns="4541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18435" y="9377142"/>
            <a:ext cx="2922108" cy="493949"/>
          </a:xfrm>
          <a:prstGeom prst="rect">
            <a:avLst/>
          </a:prstGeom>
        </p:spPr>
        <p:txBody>
          <a:bodyPr vert="horz" lIns="90836" tIns="45418" rIns="90836" bIns="4541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8DAB9B7-6AE3-4B06-A192-4B53903853ED}" type="slidenum">
              <a:rPr lang="de-DE"/>
              <a:pPr>
                <a:defRPr/>
              </a:pPr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8048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4"/>
            <a:ext cx="2922108" cy="493949"/>
          </a:xfrm>
          <a:prstGeom prst="rect">
            <a:avLst/>
          </a:prstGeom>
        </p:spPr>
        <p:txBody>
          <a:bodyPr vert="horz" lIns="90836" tIns="45418" rIns="90836" bIns="4541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18435" y="4"/>
            <a:ext cx="2922108" cy="493949"/>
          </a:xfrm>
          <a:prstGeom prst="rect">
            <a:avLst/>
          </a:prstGeom>
        </p:spPr>
        <p:txBody>
          <a:bodyPr vert="horz" lIns="90836" tIns="45418" rIns="90836" bIns="4541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07F0FA6-51CB-439B-A761-E44A14B90B92}" type="datetimeFigureOut">
              <a:rPr lang="en-US"/>
              <a:pPr>
                <a:defRPr/>
              </a:pPr>
              <a:t>1/4/2018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96913" y="739775"/>
            <a:ext cx="534828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36" tIns="45418" rIns="90836" bIns="45418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4212" y="4690152"/>
            <a:ext cx="5393690" cy="4442383"/>
          </a:xfrm>
          <a:prstGeom prst="rect">
            <a:avLst/>
          </a:prstGeom>
        </p:spPr>
        <p:txBody>
          <a:bodyPr vert="horz" lIns="90836" tIns="45418" rIns="90836" bIns="45418" rtlCol="0"/>
          <a:lstStyle/>
          <a:p>
            <a:pPr lvl="0"/>
            <a:r>
              <a:rPr lang="en-US" noProof="0" dirty="0" err="1" smtClean="0"/>
              <a:t>Textmasterformat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377142"/>
            <a:ext cx="2922108" cy="493949"/>
          </a:xfrm>
          <a:prstGeom prst="rect">
            <a:avLst/>
          </a:prstGeom>
        </p:spPr>
        <p:txBody>
          <a:bodyPr vert="horz" lIns="90836" tIns="45418" rIns="90836" bIns="4541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18435" y="9377142"/>
            <a:ext cx="2922108" cy="493949"/>
          </a:xfrm>
          <a:prstGeom prst="rect">
            <a:avLst/>
          </a:prstGeom>
        </p:spPr>
        <p:txBody>
          <a:bodyPr vert="horz" lIns="90836" tIns="45418" rIns="90836" bIns="4541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4614B40-703A-4549-A6A8-86F213665A9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31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314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/>
          </a:p>
        </p:txBody>
      </p:sp>
      <p:sp>
        <p:nvSpPr>
          <p:cNvPr id="13315" name="3 Marcador de pie de página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VW Argentina Aftersales Division Group – Dubai 2013</a:t>
            </a:r>
            <a:endParaRPr lang="de-DE" smtClean="0">
              <a:solidFill>
                <a:prstClr val="black"/>
              </a:solidFill>
            </a:endParaRPr>
          </a:p>
        </p:txBody>
      </p:sp>
      <p:sp>
        <p:nvSpPr>
          <p:cNvPr id="13316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392750-E838-4ED4-901E-3489BEF22575}" type="slidenum">
              <a:rPr lang="de-DE" smtClean="0">
                <a:solidFill>
                  <a:prstClr val="black"/>
                </a:solidFill>
              </a:rPr>
              <a:pPr/>
              <a:t>1</a:t>
            </a:fld>
            <a:endParaRPr lang="de-DE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872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jpeg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kswagen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075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Picture 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rafik 7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45563" y="6116638"/>
            <a:ext cx="5397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7"/>
          <p:cNvSpPr>
            <a:spLocks noChangeArrowheads="1"/>
          </p:cNvSpPr>
          <p:nvPr/>
        </p:nvSpPr>
        <p:spPr bwMode="auto">
          <a:xfrm>
            <a:off x="9958388" y="2089150"/>
            <a:ext cx="1042987" cy="479425"/>
          </a:xfrm>
          <a:prstGeom prst="rect">
            <a:avLst/>
          </a:prstGeom>
          <a:solidFill>
            <a:srgbClr val="FFD100"/>
          </a:solidFill>
          <a:ln>
            <a:noFill/>
          </a:ln>
          <a:effectLst/>
          <a:extLst/>
        </p:spPr>
        <p:txBody>
          <a:bodyPr wrap="none" lIns="67483" tIns="33741" rIns="67483" bIns="33741" anchor="ctr"/>
          <a:lstStyle/>
          <a:p>
            <a:pPr algn="ctr" defTabSz="674688" fontAlgn="auto"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+mn-cs"/>
              </a:rPr>
              <a:t>255/209/0</a:t>
            </a:r>
          </a:p>
        </p:txBody>
      </p:sp>
      <p:sp>
        <p:nvSpPr>
          <p:cNvPr id="9" name="Rectangle 48"/>
          <p:cNvSpPr>
            <a:spLocks noChangeArrowheads="1"/>
          </p:cNvSpPr>
          <p:nvPr/>
        </p:nvSpPr>
        <p:spPr bwMode="auto">
          <a:xfrm>
            <a:off x="9958388" y="1563688"/>
            <a:ext cx="1042987" cy="481012"/>
          </a:xfrm>
          <a:prstGeom prst="rect">
            <a:avLst/>
          </a:prstGeom>
          <a:solidFill>
            <a:srgbClr val="730019"/>
          </a:solidFill>
          <a:ln>
            <a:noFill/>
          </a:ln>
          <a:effectLst/>
          <a:extLst/>
        </p:spPr>
        <p:txBody>
          <a:bodyPr wrap="none" lIns="67483" tIns="33741" rIns="67483" bIns="33741" anchor="ctr"/>
          <a:lstStyle/>
          <a:p>
            <a:pPr algn="ctr" defTabSz="674688" fontAlgn="auto"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cs typeface="+mn-cs"/>
              </a:rPr>
              <a:t>115/0/25</a:t>
            </a:r>
          </a:p>
        </p:txBody>
      </p:sp>
      <p:sp>
        <p:nvSpPr>
          <p:cNvPr id="10" name="Rectangle 49"/>
          <p:cNvSpPr>
            <a:spLocks noChangeArrowheads="1"/>
          </p:cNvSpPr>
          <p:nvPr/>
        </p:nvSpPr>
        <p:spPr bwMode="auto">
          <a:xfrm>
            <a:off x="9958388" y="2622550"/>
            <a:ext cx="1042987" cy="481013"/>
          </a:xfrm>
          <a:prstGeom prst="rect">
            <a:avLst/>
          </a:prstGeom>
          <a:solidFill>
            <a:srgbClr val="FF871F"/>
          </a:solidFill>
          <a:ln>
            <a:noFill/>
          </a:ln>
          <a:effectLst/>
          <a:extLst/>
        </p:spPr>
        <p:txBody>
          <a:bodyPr wrap="none" lIns="67483" tIns="33741" rIns="67483" bIns="33741" anchor="ctr"/>
          <a:lstStyle/>
          <a:p>
            <a:pPr algn="ctr" defTabSz="674688" fontAlgn="auto"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cs typeface="+mn-cs"/>
              </a:rPr>
              <a:t>255/135/31</a:t>
            </a:r>
          </a:p>
        </p:txBody>
      </p:sp>
      <p:sp>
        <p:nvSpPr>
          <p:cNvPr id="11" name="Rectangle 181"/>
          <p:cNvSpPr>
            <a:spLocks noChangeArrowheads="1"/>
          </p:cNvSpPr>
          <p:nvPr/>
        </p:nvSpPr>
        <p:spPr bwMode="auto">
          <a:xfrm>
            <a:off x="-1103313" y="2643188"/>
            <a:ext cx="1042988" cy="4794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wrap="none" lIns="95785" tIns="47893" rIns="95785" bIns="47893" anchor="ctr"/>
          <a:lstStyle/>
          <a:p>
            <a:pPr algn="ctr" eaLnBrk="0" fontAlgn="auto" hangingPunct="0">
              <a:spcAft>
                <a:spcPts val="0"/>
              </a:spcAft>
              <a:defRPr/>
            </a:pPr>
            <a:r>
              <a:rPr lang="en-US" sz="900" dirty="0">
                <a:latin typeface="+mn-lt"/>
                <a:ea typeface="ＭＳ Ｐゴシック" pitchFamily="-48" charset="-128"/>
                <a:cs typeface="+mn-cs"/>
              </a:rPr>
              <a:t>Akzent/Link</a:t>
            </a:r>
          </a:p>
          <a:p>
            <a:pPr algn="ctr" eaLnBrk="0" fontAlgn="auto" hangingPunct="0">
              <a:spcAft>
                <a:spcPts val="0"/>
              </a:spcAft>
              <a:defRPr/>
            </a:pPr>
            <a:r>
              <a:rPr lang="en-US" sz="900" dirty="0">
                <a:latin typeface="+mn-lt"/>
                <a:ea typeface="ＭＳ Ｐゴシック" pitchFamily="-48" charset="-128"/>
                <a:cs typeface="+mn-cs"/>
              </a:rPr>
              <a:t>115/177/221</a:t>
            </a:r>
          </a:p>
        </p:txBody>
      </p:sp>
      <p:sp>
        <p:nvSpPr>
          <p:cNvPr id="12" name="Rectangle 182"/>
          <p:cNvSpPr>
            <a:spLocks noChangeArrowheads="1"/>
          </p:cNvSpPr>
          <p:nvPr/>
        </p:nvSpPr>
        <p:spPr bwMode="auto">
          <a:xfrm>
            <a:off x="-1103313" y="0"/>
            <a:ext cx="1042988" cy="479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none" lIns="95785" tIns="47893" rIns="95785" bIns="47893" anchor="ctr"/>
          <a:lstStyle/>
          <a:p>
            <a:pPr algn="ctr" defTabSz="958850" fontAlgn="auto"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+mn-cs"/>
              </a:rPr>
              <a:t>Hintergrund</a:t>
            </a:r>
            <a:br>
              <a:rPr lang="en-US" sz="900" dirty="0">
                <a:latin typeface="+mn-lt"/>
                <a:cs typeface="+mn-cs"/>
              </a:rPr>
            </a:br>
            <a:r>
              <a:rPr lang="en-US" sz="900" dirty="0">
                <a:latin typeface="+mn-lt"/>
                <a:cs typeface="+mn-cs"/>
              </a:rPr>
              <a:t>255/255/255</a:t>
            </a:r>
          </a:p>
        </p:txBody>
      </p:sp>
      <p:sp>
        <p:nvSpPr>
          <p:cNvPr id="13" name="Rectangle 183"/>
          <p:cNvSpPr>
            <a:spLocks noChangeArrowheads="1"/>
          </p:cNvSpPr>
          <p:nvPr/>
        </p:nvSpPr>
        <p:spPr bwMode="auto">
          <a:xfrm>
            <a:off x="-1103313" y="1057275"/>
            <a:ext cx="1042988" cy="479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wrap="none" lIns="95785" tIns="47893" rIns="95785" bIns="47893" anchor="ctr"/>
          <a:lstStyle/>
          <a:p>
            <a:pPr algn="ctr" defTabSz="958850" fontAlgn="auto"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cs typeface="+mn-cs"/>
              </a:rPr>
              <a:t>Schatten</a:t>
            </a:r>
          </a:p>
          <a:p>
            <a:pPr algn="ctr" defTabSz="958850" fontAlgn="auto"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cs typeface="+mn-cs"/>
              </a:rPr>
              <a:t>34/116/172</a:t>
            </a:r>
          </a:p>
        </p:txBody>
      </p:sp>
      <p:sp>
        <p:nvSpPr>
          <p:cNvPr id="14" name="Rectangle 184"/>
          <p:cNvSpPr>
            <a:spLocks noChangeArrowheads="1"/>
          </p:cNvSpPr>
          <p:nvPr/>
        </p:nvSpPr>
        <p:spPr bwMode="auto">
          <a:xfrm>
            <a:off x="-1103313" y="2114550"/>
            <a:ext cx="1042988" cy="4794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lIns="67483" tIns="33741" rIns="67483" bIns="33741" anchor="ctr"/>
          <a:lstStyle/>
          <a:p>
            <a:pPr algn="ctr" defTabSz="674688" fontAlgn="auto"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cs typeface="+mn-cs"/>
              </a:rPr>
              <a:t>Akzent</a:t>
            </a:r>
          </a:p>
          <a:p>
            <a:pPr algn="ctr" defTabSz="674688" fontAlgn="auto"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cs typeface="+mn-cs"/>
              </a:rPr>
              <a:t>0/60/101</a:t>
            </a:r>
          </a:p>
        </p:txBody>
      </p:sp>
      <p:sp>
        <p:nvSpPr>
          <p:cNvPr id="15" name="Rectangle 185"/>
          <p:cNvSpPr>
            <a:spLocks noChangeArrowheads="1"/>
          </p:cNvSpPr>
          <p:nvPr/>
        </p:nvSpPr>
        <p:spPr bwMode="auto">
          <a:xfrm>
            <a:off x="-1103313" y="3171825"/>
            <a:ext cx="1042988" cy="47942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extLst/>
        </p:spPr>
        <p:txBody>
          <a:bodyPr wrap="none" lIns="95785" tIns="47893" rIns="95785" bIns="47893" anchor="ctr"/>
          <a:lstStyle/>
          <a:p>
            <a:pPr algn="ctr" defTabSz="958850" fontAlgn="auto"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cs typeface="+mn-cs"/>
              </a:rPr>
              <a:t>Akzent/Link</a:t>
            </a:r>
            <a:br>
              <a:rPr lang="en-US" sz="900" dirty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900" dirty="0">
                <a:solidFill>
                  <a:schemeClr val="bg1"/>
                </a:solidFill>
                <a:latin typeface="+mn-lt"/>
                <a:cs typeface="+mn-cs"/>
              </a:rPr>
              <a:t>137/148/160</a:t>
            </a:r>
          </a:p>
        </p:txBody>
      </p:sp>
      <p:sp>
        <p:nvSpPr>
          <p:cNvPr id="16" name="Rectangle 189"/>
          <p:cNvSpPr>
            <a:spLocks noChangeArrowheads="1"/>
          </p:cNvSpPr>
          <p:nvPr/>
        </p:nvSpPr>
        <p:spPr bwMode="auto">
          <a:xfrm>
            <a:off x="-1103313" y="528638"/>
            <a:ext cx="1042988" cy="4794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lIns="95785" tIns="47893" rIns="95785" bIns="47893" anchor="ctr"/>
          <a:lstStyle/>
          <a:p>
            <a:pPr algn="ctr" defTabSz="958850" fontAlgn="auto"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cs typeface="+mn-cs"/>
              </a:rPr>
              <a:t>Text</a:t>
            </a:r>
          </a:p>
          <a:p>
            <a:pPr algn="ctr" defTabSz="958850" fontAlgn="auto"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cs typeface="+mn-cs"/>
              </a:rPr>
              <a:t>51/67/76</a:t>
            </a:r>
          </a:p>
        </p:txBody>
      </p:sp>
      <p:sp>
        <p:nvSpPr>
          <p:cNvPr id="17" name="Rectangle 195"/>
          <p:cNvSpPr>
            <a:spLocks noChangeArrowheads="1"/>
          </p:cNvSpPr>
          <p:nvPr/>
        </p:nvSpPr>
        <p:spPr bwMode="auto">
          <a:xfrm>
            <a:off x="-1103313" y="1585913"/>
            <a:ext cx="1042988" cy="4794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lIns="67483" tIns="33741" rIns="67483" bIns="33741" anchor="ctr"/>
          <a:lstStyle/>
          <a:p>
            <a:pPr algn="ctr" defTabSz="674688" fontAlgn="auto"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+mn-cs"/>
              </a:rPr>
              <a:t>Füllbereich</a:t>
            </a:r>
          </a:p>
          <a:p>
            <a:pPr algn="ctr" defTabSz="674688" fontAlgn="auto"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+mn-cs"/>
              </a:rPr>
              <a:t>207/251/217</a:t>
            </a:r>
          </a:p>
        </p:txBody>
      </p:sp>
      <p:sp>
        <p:nvSpPr>
          <p:cNvPr id="18" name="Rectangle 188"/>
          <p:cNvSpPr>
            <a:spLocks noChangeArrowheads="1"/>
          </p:cNvSpPr>
          <p:nvPr/>
        </p:nvSpPr>
        <p:spPr bwMode="auto">
          <a:xfrm>
            <a:off x="9958388" y="523875"/>
            <a:ext cx="1042987" cy="481013"/>
          </a:xfrm>
          <a:prstGeom prst="rect">
            <a:avLst/>
          </a:prstGeom>
          <a:solidFill>
            <a:srgbClr val="005D4D"/>
          </a:solidFill>
          <a:ln>
            <a:noFill/>
          </a:ln>
          <a:effectLst/>
          <a:extLst/>
        </p:spPr>
        <p:txBody>
          <a:bodyPr wrap="none" lIns="95785" tIns="47893" rIns="95785" bIns="47893" anchor="ctr"/>
          <a:lstStyle/>
          <a:p>
            <a:pPr algn="ctr" defTabSz="958850" fontAlgn="auto"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cs typeface="+mn-cs"/>
              </a:rPr>
              <a:t>0/93/77</a:t>
            </a:r>
          </a:p>
        </p:txBody>
      </p:sp>
      <p:sp>
        <p:nvSpPr>
          <p:cNvPr id="19" name="Rectangle 190"/>
          <p:cNvSpPr>
            <a:spLocks noChangeArrowheads="1"/>
          </p:cNvSpPr>
          <p:nvPr/>
        </p:nvSpPr>
        <p:spPr bwMode="auto">
          <a:xfrm>
            <a:off x="9958388" y="20638"/>
            <a:ext cx="1042987" cy="481012"/>
          </a:xfrm>
          <a:prstGeom prst="rect">
            <a:avLst/>
          </a:prstGeom>
          <a:solidFill>
            <a:srgbClr val="51AE3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wrap="none" lIns="67483" tIns="33741" rIns="67483" bIns="33741" anchor="ctr"/>
          <a:lstStyle/>
          <a:p>
            <a:pPr algn="ctr" defTabSz="958850">
              <a:defRPr/>
            </a:pPr>
            <a:r>
              <a:rPr lang="en-US" sz="900" dirty="0">
                <a:solidFill>
                  <a:schemeClr val="bg1"/>
                </a:solidFill>
                <a:cs typeface="+mn-cs"/>
              </a:rPr>
              <a:t>81/174/48</a:t>
            </a:r>
          </a:p>
        </p:txBody>
      </p:sp>
      <p:sp>
        <p:nvSpPr>
          <p:cNvPr id="20" name="Rectangle 192"/>
          <p:cNvSpPr>
            <a:spLocks noChangeArrowheads="1"/>
          </p:cNvSpPr>
          <p:nvPr/>
        </p:nvSpPr>
        <p:spPr bwMode="auto">
          <a:xfrm>
            <a:off x="9958388" y="1039813"/>
            <a:ext cx="1042987" cy="479425"/>
          </a:xfrm>
          <a:prstGeom prst="rect">
            <a:avLst/>
          </a:prstGeom>
          <a:solidFill>
            <a:srgbClr val="C82D20"/>
          </a:solidFill>
          <a:ln>
            <a:noFill/>
          </a:ln>
          <a:effectLst/>
          <a:extLst/>
        </p:spPr>
        <p:txBody>
          <a:bodyPr wrap="none" lIns="95785" tIns="47893" rIns="95785" bIns="47893" anchor="ctr"/>
          <a:lstStyle/>
          <a:p>
            <a:pPr algn="ctr" defTabSz="958850" fontAlgn="auto"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cs typeface="+mn-cs"/>
              </a:rPr>
              <a:t>200/45/32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19175" y="4425950"/>
            <a:ext cx="7953375" cy="749300"/>
          </a:xfrm>
          <a:extLst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19175" y="5249864"/>
            <a:ext cx="7953375" cy="530225"/>
          </a:xfrm>
        </p:spPr>
        <p:txBody>
          <a:bodyPr anchor="b"/>
          <a:lstStyle>
            <a:lvl1pPr>
              <a:spcBef>
                <a:spcPct val="0"/>
              </a:spcBef>
              <a:defRPr sz="2800"/>
            </a:lvl1pPr>
          </a:lstStyle>
          <a:p>
            <a:pPr lvl="0"/>
            <a:r>
              <a:rPr lang="en-US" noProof="0" dirty="0" err="1" smtClean="0"/>
              <a:t>Click to edit Master subtitle style</a:t>
            </a:r>
            <a:endParaRPr lang="en-US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Volkswagen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101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Picture 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rafik 7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45563" y="6116638"/>
            <a:ext cx="5397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7"/>
          <p:cNvSpPr>
            <a:spLocks noChangeArrowheads="1"/>
          </p:cNvSpPr>
          <p:nvPr/>
        </p:nvSpPr>
        <p:spPr bwMode="auto">
          <a:xfrm>
            <a:off x="9958388" y="2089150"/>
            <a:ext cx="1042987" cy="479425"/>
          </a:xfrm>
          <a:prstGeom prst="rect">
            <a:avLst/>
          </a:prstGeom>
          <a:solidFill>
            <a:srgbClr val="FFD100"/>
          </a:solidFill>
          <a:ln>
            <a:noFill/>
          </a:ln>
          <a:effectLst/>
          <a:extLst/>
        </p:spPr>
        <p:txBody>
          <a:bodyPr wrap="none" lIns="67483" tIns="33741" rIns="67483" bIns="33741" anchor="ctr"/>
          <a:lstStyle/>
          <a:p>
            <a:pPr algn="ctr" defTabSz="674688" fontAlgn="auto"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+mn-cs"/>
              </a:rPr>
              <a:t>255/209/0</a:t>
            </a:r>
          </a:p>
        </p:txBody>
      </p:sp>
      <p:sp>
        <p:nvSpPr>
          <p:cNvPr id="7" name="Rectangle 48"/>
          <p:cNvSpPr>
            <a:spLocks noChangeArrowheads="1"/>
          </p:cNvSpPr>
          <p:nvPr/>
        </p:nvSpPr>
        <p:spPr bwMode="auto">
          <a:xfrm>
            <a:off x="9958388" y="1563688"/>
            <a:ext cx="1042987" cy="481012"/>
          </a:xfrm>
          <a:prstGeom prst="rect">
            <a:avLst/>
          </a:prstGeom>
          <a:solidFill>
            <a:srgbClr val="730019"/>
          </a:solidFill>
          <a:ln>
            <a:noFill/>
          </a:ln>
          <a:effectLst/>
          <a:extLst/>
        </p:spPr>
        <p:txBody>
          <a:bodyPr wrap="none" lIns="67483" tIns="33741" rIns="67483" bIns="33741" anchor="ctr"/>
          <a:lstStyle/>
          <a:p>
            <a:pPr algn="ctr" defTabSz="674688" fontAlgn="auto"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cs typeface="+mn-cs"/>
              </a:rPr>
              <a:t>115/0/25</a:t>
            </a:r>
          </a:p>
        </p:txBody>
      </p:sp>
      <p:sp>
        <p:nvSpPr>
          <p:cNvPr id="8" name="Rectangle 49"/>
          <p:cNvSpPr>
            <a:spLocks noChangeArrowheads="1"/>
          </p:cNvSpPr>
          <p:nvPr/>
        </p:nvSpPr>
        <p:spPr bwMode="auto">
          <a:xfrm>
            <a:off x="9958388" y="2622550"/>
            <a:ext cx="1042987" cy="481013"/>
          </a:xfrm>
          <a:prstGeom prst="rect">
            <a:avLst/>
          </a:prstGeom>
          <a:solidFill>
            <a:srgbClr val="FF871F"/>
          </a:solidFill>
          <a:ln>
            <a:noFill/>
          </a:ln>
          <a:effectLst/>
          <a:extLst/>
        </p:spPr>
        <p:txBody>
          <a:bodyPr wrap="none" lIns="67483" tIns="33741" rIns="67483" bIns="33741" anchor="ctr"/>
          <a:lstStyle/>
          <a:p>
            <a:pPr algn="ctr" defTabSz="674688" fontAlgn="auto"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cs typeface="+mn-cs"/>
              </a:rPr>
              <a:t>255/135/31</a:t>
            </a:r>
          </a:p>
        </p:txBody>
      </p:sp>
      <p:sp>
        <p:nvSpPr>
          <p:cNvPr id="9" name="Rectangle 181"/>
          <p:cNvSpPr>
            <a:spLocks noChangeArrowheads="1"/>
          </p:cNvSpPr>
          <p:nvPr/>
        </p:nvSpPr>
        <p:spPr bwMode="auto">
          <a:xfrm>
            <a:off x="-1103313" y="2643188"/>
            <a:ext cx="1042988" cy="4794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wrap="none" lIns="95785" tIns="47893" rIns="95785" bIns="47893" anchor="ctr"/>
          <a:lstStyle/>
          <a:p>
            <a:pPr algn="ctr" eaLnBrk="0" fontAlgn="auto" hangingPunct="0">
              <a:spcAft>
                <a:spcPts val="0"/>
              </a:spcAft>
              <a:defRPr/>
            </a:pPr>
            <a:r>
              <a:rPr lang="en-US" sz="900" dirty="0">
                <a:latin typeface="+mn-lt"/>
                <a:ea typeface="ＭＳ Ｐゴシック" pitchFamily="-48" charset="-128"/>
                <a:cs typeface="+mn-cs"/>
              </a:rPr>
              <a:t>Akzent/Link</a:t>
            </a:r>
          </a:p>
          <a:p>
            <a:pPr algn="ctr" eaLnBrk="0" fontAlgn="auto" hangingPunct="0">
              <a:spcAft>
                <a:spcPts val="0"/>
              </a:spcAft>
              <a:defRPr/>
            </a:pPr>
            <a:r>
              <a:rPr lang="en-US" sz="900" dirty="0">
                <a:latin typeface="+mn-lt"/>
                <a:ea typeface="ＭＳ Ｐゴシック" pitchFamily="-48" charset="-128"/>
                <a:cs typeface="+mn-cs"/>
              </a:rPr>
              <a:t>115/177/221</a:t>
            </a:r>
          </a:p>
        </p:txBody>
      </p:sp>
      <p:sp>
        <p:nvSpPr>
          <p:cNvPr id="10" name="Rectangle 182"/>
          <p:cNvSpPr>
            <a:spLocks noChangeArrowheads="1"/>
          </p:cNvSpPr>
          <p:nvPr/>
        </p:nvSpPr>
        <p:spPr bwMode="auto">
          <a:xfrm>
            <a:off x="-1103313" y="0"/>
            <a:ext cx="1042988" cy="479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none" lIns="95785" tIns="47893" rIns="95785" bIns="47893" anchor="ctr"/>
          <a:lstStyle/>
          <a:p>
            <a:pPr algn="ctr" defTabSz="958850" fontAlgn="auto"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+mn-cs"/>
              </a:rPr>
              <a:t>Hintergrund</a:t>
            </a:r>
            <a:br>
              <a:rPr lang="en-US" sz="900" dirty="0">
                <a:latin typeface="+mn-lt"/>
                <a:cs typeface="+mn-cs"/>
              </a:rPr>
            </a:br>
            <a:r>
              <a:rPr lang="en-US" sz="900" dirty="0">
                <a:latin typeface="+mn-lt"/>
                <a:cs typeface="+mn-cs"/>
              </a:rPr>
              <a:t>255/255/255</a:t>
            </a:r>
          </a:p>
        </p:txBody>
      </p:sp>
      <p:sp>
        <p:nvSpPr>
          <p:cNvPr id="11" name="Rectangle 183"/>
          <p:cNvSpPr>
            <a:spLocks noChangeArrowheads="1"/>
          </p:cNvSpPr>
          <p:nvPr/>
        </p:nvSpPr>
        <p:spPr bwMode="auto">
          <a:xfrm>
            <a:off x="-1103313" y="1057275"/>
            <a:ext cx="1042988" cy="479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wrap="none" lIns="95785" tIns="47893" rIns="95785" bIns="47893" anchor="ctr"/>
          <a:lstStyle/>
          <a:p>
            <a:pPr algn="ctr" defTabSz="958850" fontAlgn="auto"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cs typeface="+mn-cs"/>
              </a:rPr>
              <a:t>Schatten</a:t>
            </a:r>
          </a:p>
          <a:p>
            <a:pPr algn="ctr" defTabSz="958850" fontAlgn="auto"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cs typeface="+mn-cs"/>
              </a:rPr>
              <a:t>34/116/172</a:t>
            </a:r>
          </a:p>
        </p:txBody>
      </p:sp>
      <p:sp>
        <p:nvSpPr>
          <p:cNvPr id="12" name="Rectangle 184"/>
          <p:cNvSpPr>
            <a:spLocks noChangeArrowheads="1"/>
          </p:cNvSpPr>
          <p:nvPr/>
        </p:nvSpPr>
        <p:spPr bwMode="auto">
          <a:xfrm>
            <a:off x="-1103313" y="2114550"/>
            <a:ext cx="1042988" cy="4794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lIns="67483" tIns="33741" rIns="67483" bIns="33741" anchor="ctr"/>
          <a:lstStyle/>
          <a:p>
            <a:pPr algn="ctr" defTabSz="674688" fontAlgn="auto"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cs typeface="+mn-cs"/>
              </a:rPr>
              <a:t>Akzent</a:t>
            </a:r>
          </a:p>
          <a:p>
            <a:pPr algn="ctr" defTabSz="674688" fontAlgn="auto"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cs typeface="+mn-cs"/>
              </a:rPr>
              <a:t>0/60/101</a:t>
            </a:r>
          </a:p>
        </p:txBody>
      </p:sp>
      <p:sp>
        <p:nvSpPr>
          <p:cNvPr id="13" name="Rectangle 185"/>
          <p:cNvSpPr>
            <a:spLocks noChangeArrowheads="1"/>
          </p:cNvSpPr>
          <p:nvPr/>
        </p:nvSpPr>
        <p:spPr bwMode="auto">
          <a:xfrm>
            <a:off x="-1103313" y="3171825"/>
            <a:ext cx="1042988" cy="47942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extLst/>
        </p:spPr>
        <p:txBody>
          <a:bodyPr wrap="none" lIns="95785" tIns="47893" rIns="95785" bIns="47893" anchor="ctr"/>
          <a:lstStyle/>
          <a:p>
            <a:pPr algn="ctr" defTabSz="958850" fontAlgn="auto"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cs typeface="+mn-cs"/>
              </a:rPr>
              <a:t>Akzent/Link</a:t>
            </a:r>
            <a:br>
              <a:rPr lang="en-US" sz="900" dirty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900" dirty="0">
                <a:solidFill>
                  <a:schemeClr val="bg1"/>
                </a:solidFill>
                <a:latin typeface="+mn-lt"/>
                <a:cs typeface="+mn-cs"/>
              </a:rPr>
              <a:t>137/148/160</a:t>
            </a:r>
          </a:p>
        </p:txBody>
      </p:sp>
      <p:sp>
        <p:nvSpPr>
          <p:cNvPr id="14" name="Rectangle 189"/>
          <p:cNvSpPr>
            <a:spLocks noChangeArrowheads="1"/>
          </p:cNvSpPr>
          <p:nvPr/>
        </p:nvSpPr>
        <p:spPr bwMode="auto">
          <a:xfrm>
            <a:off x="-1103313" y="528638"/>
            <a:ext cx="1042988" cy="4794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lIns="95785" tIns="47893" rIns="95785" bIns="47893" anchor="ctr"/>
          <a:lstStyle/>
          <a:p>
            <a:pPr algn="ctr" defTabSz="958850" fontAlgn="auto"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cs typeface="+mn-cs"/>
              </a:rPr>
              <a:t>Text</a:t>
            </a:r>
          </a:p>
          <a:p>
            <a:pPr algn="ctr" defTabSz="958850" fontAlgn="auto"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cs typeface="+mn-cs"/>
              </a:rPr>
              <a:t>51/67/76</a:t>
            </a:r>
          </a:p>
        </p:txBody>
      </p:sp>
      <p:sp>
        <p:nvSpPr>
          <p:cNvPr id="15" name="Rectangle 195"/>
          <p:cNvSpPr>
            <a:spLocks noChangeArrowheads="1"/>
          </p:cNvSpPr>
          <p:nvPr/>
        </p:nvSpPr>
        <p:spPr bwMode="auto">
          <a:xfrm>
            <a:off x="-1103313" y="1585913"/>
            <a:ext cx="1042988" cy="4794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lIns="67483" tIns="33741" rIns="67483" bIns="33741" anchor="ctr"/>
          <a:lstStyle/>
          <a:p>
            <a:pPr algn="ctr" defTabSz="674688" fontAlgn="auto"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+mn-cs"/>
              </a:rPr>
              <a:t>Füllbereich</a:t>
            </a:r>
          </a:p>
          <a:p>
            <a:pPr algn="ctr" defTabSz="674688" fontAlgn="auto"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+mn-cs"/>
              </a:rPr>
              <a:t>207/251/217</a:t>
            </a:r>
          </a:p>
        </p:txBody>
      </p:sp>
      <p:sp>
        <p:nvSpPr>
          <p:cNvPr id="16" name="Rectangle 188"/>
          <p:cNvSpPr>
            <a:spLocks noChangeArrowheads="1"/>
          </p:cNvSpPr>
          <p:nvPr/>
        </p:nvSpPr>
        <p:spPr bwMode="auto">
          <a:xfrm>
            <a:off x="9958388" y="523875"/>
            <a:ext cx="1042987" cy="481013"/>
          </a:xfrm>
          <a:prstGeom prst="rect">
            <a:avLst/>
          </a:prstGeom>
          <a:solidFill>
            <a:srgbClr val="005D4D"/>
          </a:solidFill>
          <a:ln>
            <a:noFill/>
          </a:ln>
          <a:effectLst/>
          <a:extLst/>
        </p:spPr>
        <p:txBody>
          <a:bodyPr wrap="none" lIns="95785" tIns="47893" rIns="95785" bIns="47893" anchor="ctr"/>
          <a:lstStyle/>
          <a:p>
            <a:pPr algn="ctr" defTabSz="958850" fontAlgn="auto"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cs typeface="+mn-cs"/>
              </a:rPr>
              <a:t>0/93/77</a:t>
            </a:r>
          </a:p>
        </p:txBody>
      </p:sp>
      <p:sp>
        <p:nvSpPr>
          <p:cNvPr id="17" name="Rectangle 190"/>
          <p:cNvSpPr>
            <a:spLocks noChangeArrowheads="1"/>
          </p:cNvSpPr>
          <p:nvPr/>
        </p:nvSpPr>
        <p:spPr bwMode="auto">
          <a:xfrm>
            <a:off x="9958388" y="20638"/>
            <a:ext cx="1042987" cy="481012"/>
          </a:xfrm>
          <a:prstGeom prst="rect">
            <a:avLst/>
          </a:prstGeom>
          <a:solidFill>
            <a:srgbClr val="51AE3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wrap="none" lIns="67483" tIns="33741" rIns="67483" bIns="33741" anchor="ctr"/>
          <a:lstStyle/>
          <a:p>
            <a:pPr algn="ctr" defTabSz="958850">
              <a:defRPr/>
            </a:pPr>
            <a:r>
              <a:rPr lang="en-US" sz="900" dirty="0">
                <a:solidFill>
                  <a:schemeClr val="bg1"/>
                </a:solidFill>
                <a:cs typeface="+mn-cs"/>
              </a:rPr>
              <a:t>81/174/48</a:t>
            </a:r>
          </a:p>
        </p:txBody>
      </p:sp>
      <p:sp>
        <p:nvSpPr>
          <p:cNvPr id="18" name="Rectangle 192"/>
          <p:cNvSpPr>
            <a:spLocks noChangeArrowheads="1"/>
          </p:cNvSpPr>
          <p:nvPr/>
        </p:nvSpPr>
        <p:spPr bwMode="auto">
          <a:xfrm>
            <a:off x="9958388" y="1039813"/>
            <a:ext cx="1042987" cy="479425"/>
          </a:xfrm>
          <a:prstGeom prst="rect">
            <a:avLst/>
          </a:prstGeom>
          <a:solidFill>
            <a:srgbClr val="C82D20"/>
          </a:solidFill>
          <a:ln>
            <a:noFill/>
          </a:ln>
          <a:effectLst/>
          <a:extLst/>
        </p:spPr>
        <p:txBody>
          <a:bodyPr wrap="none" lIns="95785" tIns="47893" rIns="95785" bIns="47893" anchor="ctr"/>
          <a:lstStyle/>
          <a:p>
            <a:pPr algn="ctr" defTabSz="958850" fontAlgn="auto"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cs typeface="+mn-cs"/>
              </a:rPr>
              <a:t>200/45/32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19175" y="1474255"/>
            <a:ext cx="7953375" cy="4308478"/>
          </a:xfrm>
        </p:spPr>
        <p:txBody>
          <a:bodyPr/>
          <a:lstStyle>
            <a:lvl1pPr>
              <a:defRPr sz="2100"/>
            </a:lvl1pPr>
            <a:lvl2pPr marL="266700" indent="-265113">
              <a:buFont typeface="VW Headline OT-Book" pitchFamily="34" charset="0"/>
              <a:buChar char="–"/>
              <a:defRPr sz="2100"/>
            </a:lvl2pPr>
            <a:lvl3pPr marL="533400" indent="-265113">
              <a:buFont typeface="VW Headline OT-Book" pitchFamily="34" charset="0"/>
              <a:buChar char="–"/>
              <a:defRPr sz="2100"/>
            </a:lvl3pPr>
            <a:lvl4pPr marL="784225" indent="-249238">
              <a:buFont typeface="VW Headline OT-Book" pitchFamily="34" charset="0"/>
              <a:buChar char="–"/>
              <a:defRPr sz="2100"/>
            </a:lvl4pPr>
            <a:lvl5pPr marL="1047750" indent="-261938">
              <a:buFont typeface="VW Headline OT-Book" pitchFamily="34" charset="0"/>
              <a:buChar char="–"/>
              <a:defRPr sz="2100"/>
            </a:lvl5pPr>
          </a:lstStyle>
          <a:p>
            <a:pPr lvl="0"/>
            <a:r>
              <a:rPr lang="en-US" dirty="0" err="1" smtClean="0"/>
              <a:t>Textmasterformat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/>
          </a:p>
        </p:txBody>
      </p:sp>
      <p:sp>
        <p:nvSpPr>
          <p:cNvPr id="19" name="Datumsplatzhalter 4"/>
          <p:cNvSpPr>
            <a:spLocks noGrp="1"/>
          </p:cNvSpPr>
          <p:nvPr>
            <p:ph type="dt" sz="half" idx="10"/>
          </p:nvPr>
        </p:nvSpPr>
        <p:spPr>
          <a:xfrm>
            <a:off x="1955800" y="6499225"/>
            <a:ext cx="1611313" cy="2841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20/09/2016</a:t>
            </a:r>
            <a:endParaRPr lang="en-US" dirty="0"/>
          </a:p>
        </p:txBody>
      </p:sp>
      <p:sp>
        <p:nvSpPr>
          <p:cNvPr id="20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1027113" y="6499225"/>
            <a:ext cx="900112" cy="2841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BA847139-30DD-4600-8A08-5A8A1BFCCB5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ftr" sz="quarter" idx="12"/>
          </p:nvPr>
        </p:nvSpPr>
        <p:spPr>
          <a:xfrm>
            <a:off x="4064000" y="6499225"/>
            <a:ext cx="4445000" cy="282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tabLst>
                <a:tab pos="1003300" algn="l"/>
                <a:tab pos="2751138" algn="l"/>
              </a:tabLst>
              <a:defRPr sz="1000"/>
            </a:lvl1pPr>
          </a:lstStyle>
          <a:p>
            <a:pPr>
              <a:defRPr/>
            </a:pPr>
            <a:r>
              <a:rPr lang="en-US" smtClean="0"/>
              <a:t>Volkswagen Argentina</a:t>
            </a:r>
            <a:endParaRPr lang="en-US" dirty="0"/>
          </a:p>
        </p:txBody>
      </p:sp>
      <p:pic>
        <p:nvPicPr>
          <p:cNvPr id="22" name="Picture 389" descr="bandera-argentina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663" y="190500"/>
            <a:ext cx="69532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148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Picture 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Grafik 7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45563" y="6116638"/>
            <a:ext cx="5397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7"/>
          <p:cNvSpPr>
            <a:spLocks noChangeArrowheads="1"/>
          </p:cNvSpPr>
          <p:nvPr/>
        </p:nvSpPr>
        <p:spPr bwMode="auto">
          <a:xfrm>
            <a:off x="9958388" y="2089150"/>
            <a:ext cx="1042987" cy="479425"/>
          </a:xfrm>
          <a:prstGeom prst="rect">
            <a:avLst/>
          </a:prstGeom>
          <a:solidFill>
            <a:srgbClr val="FFD100"/>
          </a:solidFill>
          <a:ln>
            <a:noFill/>
          </a:ln>
          <a:effectLst/>
          <a:extLst/>
        </p:spPr>
        <p:txBody>
          <a:bodyPr wrap="none" lIns="67483" tIns="33741" rIns="67483" bIns="33741" anchor="ctr"/>
          <a:lstStyle/>
          <a:p>
            <a:pPr algn="ctr" defTabSz="674688" fontAlgn="auto"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+mn-cs"/>
              </a:rPr>
              <a:t>255/209/0</a:t>
            </a:r>
          </a:p>
        </p:txBody>
      </p:sp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9958388" y="1563688"/>
            <a:ext cx="1042987" cy="481012"/>
          </a:xfrm>
          <a:prstGeom prst="rect">
            <a:avLst/>
          </a:prstGeom>
          <a:solidFill>
            <a:srgbClr val="730019"/>
          </a:solidFill>
          <a:ln>
            <a:noFill/>
          </a:ln>
          <a:effectLst/>
          <a:extLst/>
        </p:spPr>
        <p:txBody>
          <a:bodyPr wrap="none" lIns="67483" tIns="33741" rIns="67483" bIns="33741" anchor="ctr"/>
          <a:lstStyle/>
          <a:p>
            <a:pPr algn="ctr" defTabSz="674688" fontAlgn="auto"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cs typeface="+mn-cs"/>
              </a:rPr>
              <a:t>115/0/25</a:t>
            </a:r>
          </a:p>
        </p:txBody>
      </p:sp>
      <p:sp>
        <p:nvSpPr>
          <p:cNvPr id="7" name="Rectangle 49"/>
          <p:cNvSpPr>
            <a:spLocks noChangeArrowheads="1"/>
          </p:cNvSpPr>
          <p:nvPr/>
        </p:nvSpPr>
        <p:spPr bwMode="auto">
          <a:xfrm>
            <a:off x="9958388" y="2622550"/>
            <a:ext cx="1042987" cy="481013"/>
          </a:xfrm>
          <a:prstGeom prst="rect">
            <a:avLst/>
          </a:prstGeom>
          <a:solidFill>
            <a:srgbClr val="FF871F"/>
          </a:solidFill>
          <a:ln>
            <a:noFill/>
          </a:ln>
          <a:effectLst/>
          <a:extLst/>
        </p:spPr>
        <p:txBody>
          <a:bodyPr wrap="none" lIns="67483" tIns="33741" rIns="67483" bIns="33741" anchor="ctr"/>
          <a:lstStyle/>
          <a:p>
            <a:pPr algn="ctr" defTabSz="674688" fontAlgn="auto"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cs typeface="+mn-cs"/>
              </a:rPr>
              <a:t>255/135/31</a:t>
            </a:r>
          </a:p>
        </p:txBody>
      </p:sp>
      <p:sp>
        <p:nvSpPr>
          <p:cNvPr id="8" name="Rectangle 181"/>
          <p:cNvSpPr>
            <a:spLocks noChangeArrowheads="1"/>
          </p:cNvSpPr>
          <p:nvPr/>
        </p:nvSpPr>
        <p:spPr bwMode="auto">
          <a:xfrm>
            <a:off x="-1103313" y="2643188"/>
            <a:ext cx="1042988" cy="4794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wrap="none" lIns="95785" tIns="47893" rIns="95785" bIns="47893" anchor="ctr"/>
          <a:lstStyle/>
          <a:p>
            <a:pPr algn="ctr" eaLnBrk="0" fontAlgn="auto" hangingPunct="0">
              <a:spcAft>
                <a:spcPts val="0"/>
              </a:spcAft>
              <a:defRPr/>
            </a:pPr>
            <a:r>
              <a:rPr lang="en-US" sz="900" dirty="0">
                <a:latin typeface="+mn-lt"/>
                <a:ea typeface="ＭＳ Ｐゴシック" pitchFamily="-48" charset="-128"/>
                <a:cs typeface="+mn-cs"/>
              </a:rPr>
              <a:t>Akzent/Link</a:t>
            </a:r>
          </a:p>
          <a:p>
            <a:pPr algn="ctr" eaLnBrk="0" fontAlgn="auto" hangingPunct="0">
              <a:spcAft>
                <a:spcPts val="0"/>
              </a:spcAft>
              <a:defRPr/>
            </a:pPr>
            <a:r>
              <a:rPr lang="en-US" sz="900" dirty="0">
                <a:latin typeface="+mn-lt"/>
                <a:ea typeface="ＭＳ Ｐゴシック" pitchFamily="-48" charset="-128"/>
                <a:cs typeface="+mn-cs"/>
              </a:rPr>
              <a:t>115/177/221</a:t>
            </a:r>
          </a:p>
        </p:txBody>
      </p:sp>
      <p:sp>
        <p:nvSpPr>
          <p:cNvPr id="9" name="Rectangle 182"/>
          <p:cNvSpPr>
            <a:spLocks noChangeArrowheads="1"/>
          </p:cNvSpPr>
          <p:nvPr/>
        </p:nvSpPr>
        <p:spPr bwMode="auto">
          <a:xfrm>
            <a:off x="-1103313" y="0"/>
            <a:ext cx="1042988" cy="479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none" lIns="95785" tIns="47893" rIns="95785" bIns="47893" anchor="ctr"/>
          <a:lstStyle/>
          <a:p>
            <a:pPr algn="ctr" defTabSz="958850" fontAlgn="auto"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+mn-cs"/>
              </a:rPr>
              <a:t>Hintergrund</a:t>
            </a:r>
            <a:br>
              <a:rPr lang="en-US" sz="900" dirty="0">
                <a:latin typeface="+mn-lt"/>
                <a:cs typeface="+mn-cs"/>
              </a:rPr>
            </a:br>
            <a:r>
              <a:rPr lang="en-US" sz="900" dirty="0">
                <a:latin typeface="+mn-lt"/>
                <a:cs typeface="+mn-cs"/>
              </a:rPr>
              <a:t>255/255/255</a:t>
            </a:r>
          </a:p>
        </p:txBody>
      </p:sp>
      <p:sp>
        <p:nvSpPr>
          <p:cNvPr id="10" name="Rectangle 183"/>
          <p:cNvSpPr>
            <a:spLocks noChangeArrowheads="1"/>
          </p:cNvSpPr>
          <p:nvPr/>
        </p:nvSpPr>
        <p:spPr bwMode="auto">
          <a:xfrm>
            <a:off x="-1103313" y="1057275"/>
            <a:ext cx="1042988" cy="479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wrap="none" lIns="95785" tIns="47893" rIns="95785" bIns="47893" anchor="ctr"/>
          <a:lstStyle/>
          <a:p>
            <a:pPr algn="ctr" defTabSz="958850" fontAlgn="auto"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cs typeface="+mn-cs"/>
              </a:rPr>
              <a:t>Schatten</a:t>
            </a:r>
          </a:p>
          <a:p>
            <a:pPr algn="ctr" defTabSz="958850" fontAlgn="auto"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cs typeface="+mn-cs"/>
              </a:rPr>
              <a:t>34/116/172</a:t>
            </a:r>
          </a:p>
        </p:txBody>
      </p:sp>
      <p:sp>
        <p:nvSpPr>
          <p:cNvPr id="11" name="Rectangle 184"/>
          <p:cNvSpPr>
            <a:spLocks noChangeArrowheads="1"/>
          </p:cNvSpPr>
          <p:nvPr/>
        </p:nvSpPr>
        <p:spPr bwMode="auto">
          <a:xfrm>
            <a:off x="-1103313" y="2114550"/>
            <a:ext cx="1042988" cy="4794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lIns="67483" tIns="33741" rIns="67483" bIns="33741" anchor="ctr"/>
          <a:lstStyle/>
          <a:p>
            <a:pPr algn="ctr" defTabSz="674688" fontAlgn="auto"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cs typeface="+mn-cs"/>
              </a:rPr>
              <a:t>Akzent</a:t>
            </a:r>
          </a:p>
          <a:p>
            <a:pPr algn="ctr" defTabSz="674688" fontAlgn="auto"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cs typeface="+mn-cs"/>
              </a:rPr>
              <a:t>0/60/101</a:t>
            </a:r>
          </a:p>
        </p:txBody>
      </p:sp>
      <p:sp>
        <p:nvSpPr>
          <p:cNvPr id="12" name="Rectangle 185"/>
          <p:cNvSpPr>
            <a:spLocks noChangeArrowheads="1"/>
          </p:cNvSpPr>
          <p:nvPr/>
        </p:nvSpPr>
        <p:spPr bwMode="auto">
          <a:xfrm>
            <a:off x="-1103313" y="3171825"/>
            <a:ext cx="1042988" cy="47942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extLst/>
        </p:spPr>
        <p:txBody>
          <a:bodyPr wrap="none" lIns="95785" tIns="47893" rIns="95785" bIns="47893" anchor="ctr"/>
          <a:lstStyle/>
          <a:p>
            <a:pPr algn="ctr" defTabSz="958850" fontAlgn="auto"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cs typeface="+mn-cs"/>
              </a:rPr>
              <a:t>Akzent/Link</a:t>
            </a:r>
            <a:br>
              <a:rPr lang="en-US" sz="900" dirty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900" dirty="0">
                <a:solidFill>
                  <a:schemeClr val="bg1"/>
                </a:solidFill>
                <a:latin typeface="+mn-lt"/>
                <a:cs typeface="+mn-cs"/>
              </a:rPr>
              <a:t>137/148/160</a:t>
            </a:r>
          </a:p>
        </p:txBody>
      </p:sp>
      <p:sp>
        <p:nvSpPr>
          <p:cNvPr id="13" name="Rectangle 189"/>
          <p:cNvSpPr>
            <a:spLocks noChangeArrowheads="1"/>
          </p:cNvSpPr>
          <p:nvPr/>
        </p:nvSpPr>
        <p:spPr bwMode="auto">
          <a:xfrm>
            <a:off x="-1103313" y="528638"/>
            <a:ext cx="1042988" cy="4794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lIns="95785" tIns="47893" rIns="95785" bIns="47893" anchor="ctr"/>
          <a:lstStyle/>
          <a:p>
            <a:pPr algn="ctr" defTabSz="958850" fontAlgn="auto"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cs typeface="+mn-cs"/>
              </a:rPr>
              <a:t>Text</a:t>
            </a:r>
          </a:p>
          <a:p>
            <a:pPr algn="ctr" defTabSz="958850" fontAlgn="auto"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cs typeface="+mn-cs"/>
              </a:rPr>
              <a:t>51/67/76</a:t>
            </a:r>
          </a:p>
        </p:txBody>
      </p:sp>
      <p:sp>
        <p:nvSpPr>
          <p:cNvPr id="14" name="Rectangle 195"/>
          <p:cNvSpPr>
            <a:spLocks noChangeArrowheads="1"/>
          </p:cNvSpPr>
          <p:nvPr/>
        </p:nvSpPr>
        <p:spPr bwMode="auto">
          <a:xfrm>
            <a:off x="-1103313" y="1585913"/>
            <a:ext cx="1042988" cy="4794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lIns="67483" tIns="33741" rIns="67483" bIns="33741" anchor="ctr"/>
          <a:lstStyle/>
          <a:p>
            <a:pPr algn="ctr" defTabSz="674688" fontAlgn="auto"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+mn-cs"/>
              </a:rPr>
              <a:t>Füllbereich</a:t>
            </a:r>
          </a:p>
          <a:p>
            <a:pPr algn="ctr" defTabSz="674688" fontAlgn="auto"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+mn-cs"/>
              </a:rPr>
              <a:t>207/251/217</a:t>
            </a:r>
          </a:p>
        </p:txBody>
      </p:sp>
      <p:sp>
        <p:nvSpPr>
          <p:cNvPr id="15" name="Rectangle 188"/>
          <p:cNvSpPr>
            <a:spLocks noChangeArrowheads="1"/>
          </p:cNvSpPr>
          <p:nvPr/>
        </p:nvSpPr>
        <p:spPr bwMode="auto">
          <a:xfrm>
            <a:off x="9958388" y="523875"/>
            <a:ext cx="1042987" cy="481013"/>
          </a:xfrm>
          <a:prstGeom prst="rect">
            <a:avLst/>
          </a:prstGeom>
          <a:solidFill>
            <a:srgbClr val="005D4D"/>
          </a:solidFill>
          <a:ln>
            <a:noFill/>
          </a:ln>
          <a:effectLst/>
          <a:extLst/>
        </p:spPr>
        <p:txBody>
          <a:bodyPr wrap="none" lIns="95785" tIns="47893" rIns="95785" bIns="47893" anchor="ctr"/>
          <a:lstStyle/>
          <a:p>
            <a:pPr algn="ctr" defTabSz="958850" fontAlgn="auto"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cs typeface="+mn-cs"/>
              </a:rPr>
              <a:t>0/93/77</a:t>
            </a:r>
          </a:p>
        </p:txBody>
      </p:sp>
      <p:sp>
        <p:nvSpPr>
          <p:cNvPr id="16" name="Rectangle 190"/>
          <p:cNvSpPr>
            <a:spLocks noChangeArrowheads="1"/>
          </p:cNvSpPr>
          <p:nvPr/>
        </p:nvSpPr>
        <p:spPr bwMode="auto">
          <a:xfrm>
            <a:off x="9958388" y="20638"/>
            <a:ext cx="1042987" cy="481012"/>
          </a:xfrm>
          <a:prstGeom prst="rect">
            <a:avLst/>
          </a:prstGeom>
          <a:solidFill>
            <a:srgbClr val="51AE3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wrap="none" lIns="67483" tIns="33741" rIns="67483" bIns="33741" anchor="ctr"/>
          <a:lstStyle/>
          <a:p>
            <a:pPr algn="ctr" defTabSz="958850">
              <a:defRPr/>
            </a:pPr>
            <a:r>
              <a:rPr lang="en-US" sz="900" dirty="0">
                <a:solidFill>
                  <a:schemeClr val="bg1"/>
                </a:solidFill>
                <a:cs typeface="+mn-cs"/>
              </a:rPr>
              <a:t>81/174/48</a:t>
            </a:r>
          </a:p>
        </p:txBody>
      </p:sp>
      <p:sp>
        <p:nvSpPr>
          <p:cNvPr id="17" name="Rectangle 192"/>
          <p:cNvSpPr>
            <a:spLocks noChangeArrowheads="1"/>
          </p:cNvSpPr>
          <p:nvPr/>
        </p:nvSpPr>
        <p:spPr bwMode="auto">
          <a:xfrm>
            <a:off x="9958388" y="1039813"/>
            <a:ext cx="1042987" cy="479425"/>
          </a:xfrm>
          <a:prstGeom prst="rect">
            <a:avLst/>
          </a:prstGeom>
          <a:solidFill>
            <a:srgbClr val="C82D20"/>
          </a:solidFill>
          <a:ln>
            <a:noFill/>
          </a:ln>
          <a:effectLst/>
          <a:extLst/>
        </p:spPr>
        <p:txBody>
          <a:bodyPr wrap="none" lIns="95785" tIns="47893" rIns="95785" bIns="47893" anchor="ctr"/>
          <a:lstStyle/>
          <a:p>
            <a:pPr algn="ctr" defTabSz="958850" fontAlgn="auto"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cs typeface="+mn-cs"/>
              </a:rPr>
              <a:t>200/45/32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8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4064000" y="6499225"/>
            <a:ext cx="4445000" cy="2825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Volkswagen Argentina</a:t>
            </a:r>
            <a:endParaRPr lang="en-US" dirty="0"/>
          </a:p>
        </p:txBody>
      </p:sp>
      <p:sp>
        <p:nvSpPr>
          <p:cNvPr id="19" name="Datumsplatzhalter 3"/>
          <p:cNvSpPr>
            <a:spLocks noGrp="1"/>
          </p:cNvSpPr>
          <p:nvPr>
            <p:ph type="dt" sz="half" idx="11"/>
          </p:nvPr>
        </p:nvSpPr>
        <p:spPr>
          <a:xfrm>
            <a:off x="1955800" y="6499225"/>
            <a:ext cx="1611313" cy="2841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20/09/2016</a:t>
            </a:r>
            <a:endParaRPr lang="en-US" dirty="0"/>
          </a:p>
        </p:txBody>
      </p:sp>
      <p:sp>
        <p:nvSpPr>
          <p:cNvPr id="20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27113" y="6499225"/>
            <a:ext cx="900112" cy="2841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Página </a:t>
            </a:r>
            <a:fld id="{4D22FF7E-84D1-4B23-B2AF-F097F0C8F04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5563" y="6116388"/>
            <a:ext cx="540001" cy="540000"/>
          </a:xfrm>
          <a:prstGeom prst="rect">
            <a:avLst/>
          </a:prstGeom>
        </p:spPr>
      </p:pic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4000500" y="6444828"/>
            <a:ext cx="4445000" cy="28257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e-DE" dirty="0" smtClean="0"/>
              <a:t>VW </a:t>
            </a:r>
            <a:r>
              <a:rPr lang="de-DE" dirty="0" err="1" smtClean="0"/>
              <a:t>Argentina</a:t>
            </a:r>
            <a:endParaRPr lang="de-DE" dirty="0"/>
          </a:p>
        </p:txBody>
      </p:sp>
      <p:sp>
        <p:nvSpPr>
          <p:cNvPr id="8" name="Datumsplatzhalter 4"/>
          <p:cNvSpPr>
            <a:spLocks noGrp="1"/>
          </p:cNvSpPr>
          <p:nvPr>
            <p:ph type="dt" sz="half" idx="11"/>
          </p:nvPr>
        </p:nvSpPr>
        <p:spPr>
          <a:xfrm>
            <a:off x="1892300" y="6444828"/>
            <a:ext cx="1611313" cy="284163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e-DE" dirty="0" smtClean="0"/>
              <a:t>20. September 2016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63613" y="6444828"/>
            <a:ext cx="900112" cy="284163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e-DE" dirty="0" smtClean="0"/>
              <a:t>Page </a:t>
            </a:r>
            <a:fld id="{4D883E67-B0A9-4FCA-96C2-6C77CB096652}" type="slidenum">
              <a:rPr lang="de-DE" smtClean="0"/>
              <a:pPr/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530770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rgbClr val="8EC9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0224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4064000" y="6499225"/>
            <a:ext cx="4445000" cy="2825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en-US">
                <a:solidFill>
                  <a:srgbClr val="33434C"/>
                </a:solidFill>
              </a:rPr>
              <a:t>VWA Marketing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1"/>
          </p:nvPr>
        </p:nvSpPr>
        <p:spPr>
          <a:xfrm>
            <a:off x="1955800" y="6499225"/>
            <a:ext cx="1611313" cy="2841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en-US">
                <a:solidFill>
                  <a:srgbClr val="33434C"/>
                </a:solidFill>
              </a:rPr>
              <a:t>21/12/2010</a:t>
            </a:r>
          </a:p>
        </p:txBody>
      </p:sp>
    </p:spTree>
    <p:extLst>
      <p:ext uri="{BB962C8B-B14F-4D97-AF65-F5344CB8AC3E}">
        <p14:creationId xmlns:p14="http://schemas.microsoft.com/office/powerpoint/2010/main" val="3725550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33434C"/>
                </a:solidFill>
              </a:defRPr>
            </a:lvl1pPr>
          </a:lstStyle>
          <a:p>
            <a:pPr>
              <a:defRPr/>
            </a:pPr>
            <a:r>
              <a:rPr lang="de-DE"/>
              <a:t>Page </a:t>
            </a:r>
            <a:fld id="{B5D64FA6-CC86-4FAF-8647-1941670B1A1B}" type="slidenum">
              <a:rPr lang="de-DE"/>
              <a:pPr>
                <a:defRPr/>
              </a:pPr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16438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347" name="Object 59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211" name="think-cell Folie" r:id="rId12" imgW="360" imgH="360" progId="TCLayout.ActiveDocument.1">
                  <p:embed/>
                </p:oleObj>
              </mc:Choice>
              <mc:Fallback>
                <p:oleObj name="think-cell Folie" r:id="rId12" imgW="360" imgH="360" progId="TCLayout.ActiveDocument.1">
                  <p:embed/>
                  <p:pic>
                    <p:nvPicPr>
                      <p:cNvPr id="0" name="Picture 3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4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9175" y="287338"/>
            <a:ext cx="7953375" cy="90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</a:p>
        </p:txBody>
      </p:sp>
      <p:sp>
        <p:nvSpPr>
          <p:cNvPr id="1403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19175" y="1476375"/>
            <a:ext cx="795337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pic>
        <p:nvPicPr>
          <p:cNvPr id="140354" name="Grafik 7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945563" y="6116638"/>
            <a:ext cx="5397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47"/>
          <p:cNvSpPr>
            <a:spLocks noChangeArrowheads="1"/>
          </p:cNvSpPr>
          <p:nvPr/>
        </p:nvSpPr>
        <p:spPr bwMode="auto">
          <a:xfrm>
            <a:off x="9958388" y="2089150"/>
            <a:ext cx="1042987" cy="479425"/>
          </a:xfrm>
          <a:prstGeom prst="rect">
            <a:avLst/>
          </a:prstGeom>
          <a:solidFill>
            <a:srgbClr val="FFD100"/>
          </a:solidFill>
          <a:ln>
            <a:noFill/>
          </a:ln>
          <a:effectLst/>
          <a:extLst/>
        </p:spPr>
        <p:txBody>
          <a:bodyPr wrap="none" lIns="67483" tIns="33741" rIns="67483" bIns="33741" anchor="ctr"/>
          <a:lstStyle/>
          <a:p>
            <a:pPr algn="ctr" defTabSz="674688" fontAlgn="auto"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+mn-cs"/>
              </a:rPr>
              <a:t>255/209/0</a:t>
            </a:r>
          </a:p>
        </p:txBody>
      </p:sp>
      <p:sp>
        <p:nvSpPr>
          <p:cNvPr id="10" name="Rectangle 48"/>
          <p:cNvSpPr>
            <a:spLocks noChangeArrowheads="1"/>
          </p:cNvSpPr>
          <p:nvPr/>
        </p:nvSpPr>
        <p:spPr bwMode="auto">
          <a:xfrm>
            <a:off x="9958388" y="1563688"/>
            <a:ext cx="1042987" cy="481012"/>
          </a:xfrm>
          <a:prstGeom prst="rect">
            <a:avLst/>
          </a:prstGeom>
          <a:solidFill>
            <a:srgbClr val="730019"/>
          </a:solidFill>
          <a:ln>
            <a:noFill/>
          </a:ln>
          <a:effectLst/>
          <a:extLst/>
        </p:spPr>
        <p:txBody>
          <a:bodyPr wrap="none" lIns="67483" tIns="33741" rIns="67483" bIns="33741" anchor="ctr"/>
          <a:lstStyle/>
          <a:p>
            <a:pPr algn="ctr" defTabSz="674688" fontAlgn="auto"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cs typeface="+mn-cs"/>
              </a:rPr>
              <a:t>115/0/25</a:t>
            </a:r>
          </a:p>
        </p:txBody>
      </p:sp>
      <p:sp>
        <p:nvSpPr>
          <p:cNvPr id="11" name="Rectangle 49"/>
          <p:cNvSpPr>
            <a:spLocks noChangeArrowheads="1"/>
          </p:cNvSpPr>
          <p:nvPr/>
        </p:nvSpPr>
        <p:spPr bwMode="auto">
          <a:xfrm>
            <a:off x="9958388" y="2622550"/>
            <a:ext cx="1042987" cy="481013"/>
          </a:xfrm>
          <a:prstGeom prst="rect">
            <a:avLst/>
          </a:prstGeom>
          <a:solidFill>
            <a:srgbClr val="FF871F"/>
          </a:solidFill>
          <a:ln>
            <a:noFill/>
          </a:ln>
          <a:effectLst/>
          <a:extLst/>
        </p:spPr>
        <p:txBody>
          <a:bodyPr wrap="none" lIns="67483" tIns="33741" rIns="67483" bIns="33741" anchor="ctr"/>
          <a:lstStyle/>
          <a:p>
            <a:pPr algn="ctr" defTabSz="674688" fontAlgn="auto"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cs typeface="+mn-cs"/>
              </a:rPr>
              <a:t>255/135/31</a:t>
            </a:r>
          </a:p>
        </p:txBody>
      </p:sp>
      <p:sp>
        <p:nvSpPr>
          <p:cNvPr id="12" name="Rectangle 181"/>
          <p:cNvSpPr>
            <a:spLocks noChangeArrowheads="1"/>
          </p:cNvSpPr>
          <p:nvPr/>
        </p:nvSpPr>
        <p:spPr bwMode="auto">
          <a:xfrm>
            <a:off x="-1103313" y="2643188"/>
            <a:ext cx="1042988" cy="4794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wrap="none" lIns="95785" tIns="47893" rIns="95785" bIns="47893" anchor="ctr"/>
          <a:lstStyle/>
          <a:p>
            <a:pPr algn="ctr" eaLnBrk="0" fontAlgn="auto" hangingPunct="0">
              <a:spcAft>
                <a:spcPts val="0"/>
              </a:spcAft>
              <a:defRPr/>
            </a:pPr>
            <a:r>
              <a:rPr lang="en-US" sz="900" dirty="0">
                <a:latin typeface="+mn-lt"/>
                <a:ea typeface="ＭＳ Ｐゴシック" pitchFamily="-48" charset="-128"/>
                <a:cs typeface="+mn-cs"/>
              </a:rPr>
              <a:t>Akzent/Link</a:t>
            </a:r>
          </a:p>
          <a:p>
            <a:pPr algn="ctr" eaLnBrk="0" fontAlgn="auto" hangingPunct="0">
              <a:spcAft>
                <a:spcPts val="0"/>
              </a:spcAft>
              <a:defRPr/>
            </a:pPr>
            <a:r>
              <a:rPr lang="en-US" sz="900" dirty="0">
                <a:latin typeface="+mn-lt"/>
                <a:ea typeface="ＭＳ Ｐゴシック" pitchFamily="-48" charset="-128"/>
                <a:cs typeface="+mn-cs"/>
              </a:rPr>
              <a:t>115/177/221</a:t>
            </a:r>
          </a:p>
        </p:txBody>
      </p:sp>
      <p:sp>
        <p:nvSpPr>
          <p:cNvPr id="18" name="Rectangle 182"/>
          <p:cNvSpPr>
            <a:spLocks noChangeArrowheads="1"/>
          </p:cNvSpPr>
          <p:nvPr/>
        </p:nvSpPr>
        <p:spPr bwMode="auto">
          <a:xfrm>
            <a:off x="-1103313" y="0"/>
            <a:ext cx="1042988" cy="479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none" lIns="95785" tIns="47893" rIns="95785" bIns="47893" anchor="ctr"/>
          <a:lstStyle/>
          <a:p>
            <a:pPr algn="ctr" defTabSz="958850" fontAlgn="auto"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+mn-cs"/>
              </a:rPr>
              <a:t>Hintergrund</a:t>
            </a:r>
            <a:br>
              <a:rPr lang="en-US" sz="900" dirty="0">
                <a:latin typeface="+mn-lt"/>
                <a:cs typeface="+mn-cs"/>
              </a:rPr>
            </a:br>
            <a:r>
              <a:rPr lang="en-US" sz="900" dirty="0">
                <a:latin typeface="+mn-lt"/>
                <a:cs typeface="+mn-cs"/>
              </a:rPr>
              <a:t>255/255/255</a:t>
            </a:r>
          </a:p>
        </p:txBody>
      </p:sp>
      <p:sp>
        <p:nvSpPr>
          <p:cNvPr id="19" name="Rectangle 183"/>
          <p:cNvSpPr>
            <a:spLocks noChangeArrowheads="1"/>
          </p:cNvSpPr>
          <p:nvPr/>
        </p:nvSpPr>
        <p:spPr bwMode="auto">
          <a:xfrm>
            <a:off x="-1103313" y="1057275"/>
            <a:ext cx="1042988" cy="479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wrap="none" lIns="95785" tIns="47893" rIns="95785" bIns="47893" anchor="ctr"/>
          <a:lstStyle/>
          <a:p>
            <a:pPr algn="ctr" defTabSz="958850" fontAlgn="auto"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cs typeface="+mn-cs"/>
              </a:rPr>
              <a:t>Schatten</a:t>
            </a:r>
          </a:p>
          <a:p>
            <a:pPr algn="ctr" defTabSz="958850" fontAlgn="auto"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cs typeface="+mn-cs"/>
              </a:rPr>
              <a:t>34/116/172</a:t>
            </a:r>
          </a:p>
        </p:txBody>
      </p:sp>
      <p:sp>
        <p:nvSpPr>
          <p:cNvPr id="20" name="Rectangle 184"/>
          <p:cNvSpPr>
            <a:spLocks noChangeArrowheads="1"/>
          </p:cNvSpPr>
          <p:nvPr/>
        </p:nvSpPr>
        <p:spPr bwMode="auto">
          <a:xfrm>
            <a:off x="-1103313" y="2114550"/>
            <a:ext cx="1042988" cy="4794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lIns="67483" tIns="33741" rIns="67483" bIns="33741" anchor="ctr"/>
          <a:lstStyle/>
          <a:p>
            <a:pPr algn="ctr" defTabSz="674688" fontAlgn="auto"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cs typeface="+mn-cs"/>
              </a:rPr>
              <a:t>Akzent</a:t>
            </a:r>
          </a:p>
          <a:p>
            <a:pPr algn="ctr" defTabSz="674688" fontAlgn="auto"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cs typeface="+mn-cs"/>
              </a:rPr>
              <a:t>0/60/101</a:t>
            </a:r>
          </a:p>
        </p:txBody>
      </p:sp>
      <p:sp>
        <p:nvSpPr>
          <p:cNvPr id="21" name="Rectangle 185"/>
          <p:cNvSpPr>
            <a:spLocks noChangeArrowheads="1"/>
          </p:cNvSpPr>
          <p:nvPr/>
        </p:nvSpPr>
        <p:spPr bwMode="auto">
          <a:xfrm>
            <a:off x="-1103313" y="3171825"/>
            <a:ext cx="1042988" cy="47942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extLst/>
        </p:spPr>
        <p:txBody>
          <a:bodyPr wrap="none" lIns="95785" tIns="47893" rIns="95785" bIns="47893" anchor="ctr"/>
          <a:lstStyle/>
          <a:p>
            <a:pPr algn="ctr" defTabSz="958850" fontAlgn="auto"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cs typeface="+mn-cs"/>
              </a:rPr>
              <a:t>Akzent/Link</a:t>
            </a:r>
            <a:br>
              <a:rPr lang="en-US" sz="900" dirty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900" dirty="0">
                <a:solidFill>
                  <a:schemeClr val="bg1"/>
                </a:solidFill>
                <a:latin typeface="+mn-lt"/>
                <a:cs typeface="+mn-cs"/>
              </a:rPr>
              <a:t>137/148/160</a:t>
            </a:r>
          </a:p>
        </p:txBody>
      </p:sp>
      <p:sp>
        <p:nvSpPr>
          <p:cNvPr id="23" name="Rectangle 189"/>
          <p:cNvSpPr>
            <a:spLocks noChangeArrowheads="1"/>
          </p:cNvSpPr>
          <p:nvPr/>
        </p:nvSpPr>
        <p:spPr bwMode="auto">
          <a:xfrm>
            <a:off x="-1103313" y="528638"/>
            <a:ext cx="1042988" cy="4794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lIns="95785" tIns="47893" rIns="95785" bIns="47893" anchor="ctr"/>
          <a:lstStyle/>
          <a:p>
            <a:pPr algn="ctr" defTabSz="958850" fontAlgn="auto"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cs typeface="+mn-cs"/>
              </a:rPr>
              <a:t>Text</a:t>
            </a:r>
          </a:p>
          <a:p>
            <a:pPr algn="ctr" defTabSz="958850" fontAlgn="auto"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cs typeface="+mn-cs"/>
              </a:rPr>
              <a:t>51/67/76</a:t>
            </a:r>
          </a:p>
        </p:txBody>
      </p:sp>
      <p:sp>
        <p:nvSpPr>
          <p:cNvPr id="24" name="Rectangle 195"/>
          <p:cNvSpPr>
            <a:spLocks noChangeArrowheads="1"/>
          </p:cNvSpPr>
          <p:nvPr/>
        </p:nvSpPr>
        <p:spPr bwMode="auto">
          <a:xfrm>
            <a:off x="-1103313" y="1585913"/>
            <a:ext cx="1042988" cy="4794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lIns="67483" tIns="33741" rIns="67483" bIns="33741" anchor="ctr"/>
          <a:lstStyle/>
          <a:p>
            <a:pPr algn="ctr" defTabSz="674688" fontAlgn="auto"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+mn-cs"/>
              </a:rPr>
              <a:t>Füllbereich</a:t>
            </a:r>
          </a:p>
          <a:p>
            <a:pPr algn="ctr" defTabSz="674688" fontAlgn="auto"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+mn-cs"/>
              </a:rPr>
              <a:t>207/251/217</a:t>
            </a:r>
          </a:p>
        </p:txBody>
      </p:sp>
      <p:sp>
        <p:nvSpPr>
          <p:cNvPr id="26" name="Rectangle 188"/>
          <p:cNvSpPr>
            <a:spLocks noChangeArrowheads="1"/>
          </p:cNvSpPr>
          <p:nvPr/>
        </p:nvSpPr>
        <p:spPr bwMode="auto">
          <a:xfrm>
            <a:off x="9958388" y="523875"/>
            <a:ext cx="1042987" cy="481013"/>
          </a:xfrm>
          <a:prstGeom prst="rect">
            <a:avLst/>
          </a:prstGeom>
          <a:solidFill>
            <a:srgbClr val="005D4D"/>
          </a:solidFill>
          <a:ln>
            <a:noFill/>
          </a:ln>
          <a:effectLst/>
          <a:extLst/>
        </p:spPr>
        <p:txBody>
          <a:bodyPr wrap="none" lIns="95785" tIns="47893" rIns="95785" bIns="47893" anchor="ctr"/>
          <a:lstStyle/>
          <a:p>
            <a:pPr algn="ctr" defTabSz="958850" fontAlgn="auto"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cs typeface="+mn-cs"/>
              </a:rPr>
              <a:t>0/93/77</a:t>
            </a:r>
          </a:p>
        </p:txBody>
      </p:sp>
      <p:sp>
        <p:nvSpPr>
          <p:cNvPr id="27" name="Rectangle 190"/>
          <p:cNvSpPr>
            <a:spLocks noChangeArrowheads="1"/>
          </p:cNvSpPr>
          <p:nvPr/>
        </p:nvSpPr>
        <p:spPr bwMode="auto">
          <a:xfrm>
            <a:off x="9958388" y="20638"/>
            <a:ext cx="1042987" cy="481012"/>
          </a:xfrm>
          <a:prstGeom prst="rect">
            <a:avLst/>
          </a:prstGeom>
          <a:solidFill>
            <a:srgbClr val="51AE3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wrap="none" lIns="67483" tIns="33741" rIns="67483" bIns="33741" anchor="ctr"/>
          <a:lstStyle/>
          <a:p>
            <a:pPr algn="ctr" defTabSz="958850">
              <a:defRPr/>
            </a:pPr>
            <a:r>
              <a:rPr lang="en-US" sz="900" dirty="0">
                <a:solidFill>
                  <a:schemeClr val="bg1"/>
                </a:solidFill>
                <a:cs typeface="+mn-cs"/>
              </a:rPr>
              <a:t>81/174/48</a:t>
            </a:r>
          </a:p>
        </p:txBody>
      </p:sp>
      <p:sp>
        <p:nvSpPr>
          <p:cNvPr id="29" name="Rectangle 192"/>
          <p:cNvSpPr>
            <a:spLocks noChangeArrowheads="1"/>
          </p:cNvSpPr>
          <p:nvPr/>
        </p:nvSpPr>
        <p:spPr bwMode="auto">
          <a:xfrm>
            <a:off x="9958388" y="1039813"/>
            <a:ext cx="1042987" cy="479425"/>
          </a:xfrm>
          <a:prstGeom prst="rect">
            <a:avLst/>
          </a:prstGeom>
          <a:solidFill>
            <a:srgbClr val="C82D20"/>
          </a:solidFill>
          <a:ln>
            <a:noFill/>
          </a:ln>
          <a:effectLst/>
          <a:extLst/>
        </p:spPr>
        <p:txBody>
          <a:bodyPr wrap="none" lIns="95785" tIns="47893" rIns="95785" bIns="47893" anchor="ctr"/>
          <a:lstStyle/>
          <a:p>
            <a:pPr algn="ctr" defTabSz="958850" fontAlgn="auto"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cs typeface="+mn-cs"/>
              </a:rPr>
              <a:t>200/45/32</a:t>
            </a:r>
          </a:p>
        </p:txBody>
      </p:sp>
      <p:sp>
        <p:nvSpPr>
          <p:cNvPr id="3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000500" y="6444828"/>
            <a:ext cx="4445000" cy="28257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e-DE" dirty="0" smtClean="0"/>
              <a:t>VW </a:t>
            </a:r>
            <a:r>
              <a:rPr lang="de-DE" dirty="0" err="1" smtClean="0"/>
              <a:t>Argentina</a:t>
            </a:r>
            <a:endParaRPr lang="de-DE" dirty="0"/>
          </a:p>
        </p:txBody>
      </p:sp>
      <p:sp>
        <p:nvSpPr>
          <p:cNvPr id="31" name="Datumsplatzhalter 4"/>
          <p:cNvSpPr>
            <a:spLocks noGrp="1"/>
          </p:cNvSpPr>
          <p:nvPr>
            <p:ph type="dt" sz="half" idx="2"/>
          </p:nvPr>
        </p:nvSpPr>
        <p:spPr>
          <a:xfrm>
            <a:off x="1892300" y="6444828"/>
            <a:ext cx="1611313" cy="284163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e-DE" dirty="0" smtClean="0"/>
              <a:t>20. September 2016</a:t>
            </a:r>
            <a:endParaRPr lang="de-DE" dirty="0"/>
          </a:p>
        </p:txBody>
      </p:sp>
      <p:sp>
        <p:nvSpPr>
          <p:cNvPr id="3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63613" y="6444828"/>
            <a:ext cx="900112" cy="284163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e-DE" dirty="0" smtClean="0"/>
              <a:t>Page </a:t>
            </a:r>
            <a:fld id="{4D883E67-B0A9-4FCA-96C2-6C77CB096652}" type="slidenum">
              <a:rPr lang="de-DE" smtClean="0"/>
              <a:pPr/>
              <a:t>‹Nº›</a:t>
            </a:fld>
            <a:endParaRPr lang="de-DE" dirty="0"/>
          </a:p>
        </p:txBody>
      </p:sp>
      <p:pic>
        <p:nvPicPr>
          <p:cNvPr id="22" name="Picture 389" descr="bandera-argentina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663" y="190500"/>
            <a:ext cx="69532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  <p:sldLayoutId id="2147484122" r:id="rId2"/>
    <p:sldLayoutId id="2147484124" r:id="rId3"/>
    <p:sldLayoutId id="2147484226" r:id="rId4"/>
    <p:sldLayoutId id="2147484291" r:id="rId5"/>
    <p:sldLayoutId id="2147484292" r:id="rId6"/>
    <p:sldLayoutId id="2147484293" r:id="rId7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103000"/>
        </a:lnSpc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3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W Headline OT-Black" pitchFamily="34" charset="0"/>
        </a:defRPr>
      </a:lvl2pPr>
      <a:lvl3pPr algn="l" rtl="0" eaLnBrk="0" fontAlgn="base" hangingPunct="0">
        <a:lnSpc>
          <a:spcPct val="103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W Headline OT-Black" pitchFamily="34" charset="0"/>
        </a:defRPr>
      </a:lvl3pPr>
      <a:lvl4pPr algn="l" rtl="0" eaLnBrk="0" fontAlgn="base" hangingPunct="0">
        <a:lnSpc>
          <a:spcPct val="103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W Headline OT-Black" pitchFamily="34" charset="0"/>
        </a:defRPr>
      </a:lvl4pPr>
      <a:lvl5pPr algn="l" rtl="0" eaLnBrk="0" fontAlgn="base" hangingPunct="0">
        <a:lnSpc>
          <a:spcPct val="103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W Headline OT-Black" pitchFamily="34" charset="0"/>
        </a:defRPr>
      </a:lvl5pPr>
      <a:lvl6pPr marL="457200" algn="l" rtl="0" fontAlgn="base">
        <a:lnSpc>
          <a:spcPct val="103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W Headline OT-Black" pitchFamily="34" charset="0"/>
        </a:defRPr>
      </a:lvl6pPr>
      <a:lvl7pPr marL="914400" algn="l" rtl="0" fontAlgn="base">
        <a:lnSpc>
          <a:spcPct val="103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W Headline OT-Black" pitchFamily="34" charset="0"/>
        </a:defRPr>
      </a:lvl7pPr>
      <a:lvl8pPr marL="1371600" algn="l" rtl="0" fontAlgn="base">
        <a:lnSpc>
          <a:spcPct val="103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W Headline OT-Black" pitchFamily="34" charset="0"/>
        </a:defRPr>
      </a:lvl8pPr>
      <a:lvl9pPr marL="1828800" algn="l" rtl="0" fontAlgn="base">
        <a:lnSpc>
          <a:spcPct val="103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W Headline OT-Black" pitchFamily="34" charset="0"/>
        </a:defRPr>
      </a:lvl9pPr>
    </p:titleStyle>
    <p:bodyStyle>
      <a:lvl1pPr algn="l" rtl="0" eaLnBrk="0" fontAlgn="base" hangingPunct="0">
        <a:lnSpc>
          <a:spcPct val="103000"/>
        </a:lnSpc>
        <a:spcBef>
          <a:spcPct val="5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5113" algn="l" rtl="0" eaLnBrk="0" fontAlgn="base" hangingPunct="0">
        <a:lnSpc>
          <a:spcPct val="103000"/>
        </a:lnSpc>
        <a:spcBef>
          <a:spcPct val="50000"/>
        </a:spcBef>
        <a:spcAft>
          <a:spcPct val="0"/>
        </a:spcAft>
        <a:buFont typeface="VW Headline OT-Book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265113" algn="l" rtl="0" eaLnBrk="0" fontAlgn="base" hangingPunct="0">
        <a:lnSpc>
          <a:spcPct val="103000"/>
        </a:lnSpc>
        <a:spcBef>
          <a:spcPct val="50000"/>
        </a:spcBef>
        <a:spcAft>
          <a:spcPct val="0"/>
        </a:spcAft>
        <a:buFont typeface="VW Headline OT-Book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784225" indent="-249238" algn="l" rtl="0" eaLnBrk="0" fontAlgn="base" hangingPunct="0">
        <a:lnSpc>
          <a:spcPct val="103000"/>
        </a:lnSpc>
        <a:spcBef>
          <a:spcPct val="50000"/>
        </a:spcBef>
        <a:spcAft>
          <a:spcPct val="0"/>
        </a:spcAft>
        <a:buFont typeface="VW Headline OT-Book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47750" indent="-261938" algn="l" rtl="0" eaLnBrk="0" fontAlgn="base" hangingPunct="0">
        <a:lnSpc>
          <a:spcPct val="103000"/>
        </a:lnSpc>
        <a:spcBef>
          <a:spcPct val="50000"/>
        </a:spcBef>
        <a:spcAft>
          <a:spcPct val="0"/>
        </a:spcAft>
        <a:buFont typeface="VW Headline OT-Book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69"/>
          <p:cNvSpPr txBox="1">
            <a:spLocks noChangeArrowheads="1"/>
          </p:cNvSpPr>
          <p:nvPr/>
        </p:nvSpPr>
        <p:spPr bwMode="auto">
          <a:xfrm>
            <a:off x="1019175" y="287338"/>
            <a:ext cx="7953375" cy="90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103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>
                <a:solidFill>
                  <a:srgbClr val="33434C"/>
                </a:solidFill>
              </a:rPr>
              <a:t>CEM | Customer Experience Management</a:t>
            </a:r>
          </a:p>
          <a:p>
            <a:pPr lvl="0"/>
            <a:r>
              <a:rPr lang="de-DE" sz="2000" dirty="0" err="1" smtClean="0">
                <a:solidFill>
                  <a:srgbClr val="8994A0"/>
                </a:solidFill>
              </a:rPr>
              <a:t>Cuestionario</a:t>
            </a:r>
            <a:endParaRPr lang="de-DE" sz="2000" dirty="0">
              <a:solidFill>
                <a:srgbClr val="8994A0"/>
              </a:solidFill>
            </a:endParaRPr>
          </a:p>
        </p:txBody>
      </p:sp>
      <p:sp>
        <p:nvSpPr>
          <p:cNvPr id="27" name="Foliennummernplatzhalt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e-DE" dirty="0" smtClean="0"/>
              <a:t>Page </a:t>
            </a:r>
            <a:fld id="{4D883E67-B0A9-4FCA-96C2-6C77CB096652}" type="slidenum">
              <a:rPr lang="de-DE" smtClean="0"/>
              <a:pPr/>
              <a:t>1</a:t>
            </a:fld>
            <a:endParaRPr lang="de-DE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469660"/>
              </p:ext>
            </p:extLst>
          </p:nvPr>
        </p:nvGraphicFramePr>
        <p:xfrm>
          <a:off x="484675" y="1557295"/>
          <a:ext cx="9022374" cy="456017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76553">
                  <a:extLst>
                    <a:ext uri="{9D8B030D-6E8A-4147-A177-3AD203B41FA5}">
                      <a16:colId xmlns="" xmlns:a16="http://schemas.microsoft.com/office/drawing/2014/main" val="1123488468"/>
                    </a:ext>
                  </a:extLst>
                </a:gridCol>
                <a:gridCol w="7945821">
                  <a:extLst>
                    <a:ext uri="{9D8B030D-6E8A-4147-A177-3AD203B41FA5}">
                      <a16:colId xmlns="" xmlns:a16="http://schemas.microsoft.com/office/drawing/2014/main" val="3577727449"/>
                    </a:ext>
                  </a:extLst>
                </a:gridCol>
              </a:tblGrid>
              <a:tr h="693939">
                <a:tc>
                  <a:txBody>
                    <a:bodyPr/>
                    <a:lstStyle/>
                    <a:p>
                      <a:pPr algn="ctr"/>
                      <a:r>
                        <a:rPr lang="es-AR" sz="1200" dirty="0" smtClean="0"/>
                        <a:t>1</a:t>
                      </a:r>
                      <a:endParaRPr lang="es-AR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Cuál es su nivel de satisfacción con el </a:t>
                      </a:r>
                      <a:r>
                        <a:rPr lang="es-AR" sz="1200" b="1" dirty="0" smtClean="0"/>
                        <a:t>Trato Personal </a:t>
                      </a:r>
                      <a:r>
                        <a:rPr lang="es-AR" sz="1200" b="0" dirty="0" smtClean="0"/>
                        <a:t>recibido</a:t>
                      </a:r>
                      <a:r>
                        <a:rPr lang="es-AR" sz="1200" b="0" baseline="0" dirty="0" smtClean="0"/>
                        <a:t> en el concesionario</a:t>
                      </a:r>
                      <a:r>
                        <a:rPr lang="es-AR" sz="1200" b="0" dirty="0" smtClean="0"/>
                        <a:t>?</a:t>
                      </a:r>
                      <a:endParaRPr lang="es-AR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48483080"/>
                  </a:ext>
                </a:extLst>
              </a:tr>
              <a:tr h="693939">
                <a:tc>
                  <a:txBody>
                    <a:bodyPr/>
                    <a:lstStyle/>
                    <a:p>
                      <a:pPr algn="ctr"/>
                      <a:r>
                        <a:rPr lang="es-AR" sz="1200" dirty="0" smtClean="0"/>
                        <a:t>2</a:t>
                      </a:r>
                      <a:endParaRPr lang="es-AR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Qué tan satisfecho</a:t>
                      </a:r>
                      <a:r>
                        <a:rPr lang="es-AR" sz="1200" baseline="0" dirty="0" smtClean="0"/>
                        <a:t> se encuentra con la </a:t>
                      </a:r>
                      <a:r>
                        <a:rPr lang="es-AR" sz="1200" b="1" baseline="0" dirty="0" smtClean="0"/>
                        <a:t>Organización</a:t>
                      </a:r>
                      <a:r>
                        <a:rPr lang="es-AR" sz="1200" b="0" baseline="0" dirty="0" smtClean="0"/>
                        <a:t> del concesionario?</a:t>
                      </a:r>
                      <a:endParaRPr lang="es-AR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44261304"/>
                  </a:ext>
                </a:extLst>
              </a:tr>
              <a:tr h="693939">
                <a:tc>
                  <a:txBody>
                    <a:bodyPr/>
                    <a:lstStyle/>
                    <a:p>
                      <a:pPr algn="ctr"/>
                      <a:r>
                        <a:rPr lang="es-AR" sz="1200" dirty="0" smtClean="0"/>
                        <a:t>3</a:t>
                      </a:r>
                      <a:endParaRPr lang="es-AR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Qué</a:t>
                      </a:r>
                      <a:r>
                        <a:rPr lang="es-AR" sz="1200" baseline="0" dirty="0" smtClean="0"/>
                        <a:t> tan satisfecho se encuentra, en general, con el </a:t>
                      </a:r>
                      <a:r>
                        <a:rPr lang="es-AR" sz="1200" b="1" baseline="0" dirty="0" smtClean="0"/>
                        <a:t>Asesoramiento</a:t>
                      </a:r>
                      <a:r>
                        <a:rPr lang="es-AR" sz="1200" b="0" baseline="0" dirty="0" smtClean="0"/>
                        <a:t> recibido por parte de los empleados del concesionario</a:t>
                      </a:r>
                      <a:r>
                        <a:rPr lang="es-AR" sz="1200" b="0" baseline="0" dirty="0" smtClean="0"/>
                        <a:t>?</a:t>
                      </a:r>
                      <a:endParaRPr lang="es-AR" sz="1200" b="0" baseline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68511580"/>
                  </a:ext>
                </a:extLst>
              </a:tr>
              <a:tr h="2478353">
                <a:tc>
                  <a:txBody>
                    <a:bodyPr/>
                    <a:lstStyle/>
                    <a:p>
                      <a:pPr algn="ctr"/>
                      <a:r>
                        <a:rPr lang="es-AR" sz="1200" dirty="0" smtClean="0"/>
                        <a:t>4</a:t>
                      </a:r>
                    </a:p>
                    <a:p>
                      <a:pPr algn="ctr"/>
                      <a:endParaRPr lang="es-AR" sz="1200" dirty="0" smtClean="0"/>
                    </a:p>
                    <a:p>
                      <a:pPr algn="ctr"/>
                      <a:endParaRPr lang="es-AR" sz="1200" dirty="0" smtClean="0"/>
                    </a:p>
                    <a:p>
                      <a:pPr algn="ctr"/>
                      <a:r>
                        <a:rPr lang="es-AR" sz="1200" dirty="0" smtClean="0"/>
                        <a:t>5</a:t>
                      </a:r>
                    </a:p>
                    <a:p>
                      <a:pPr algn="ctr"/>
                      <a:endParaRPr lang="es-AR" sz="1200" dirty="0" smtClean="0"/>
                    </a:p>
                    <a:p>
                      <a:pPr algn="ctr"/>
                      <a:r>
                        <a:rPr lang="es-AR" sz="1200" dirty="0" smtClean="0"/>
                        <a:t>6</a:t>
                      </a:r>
                    </a:p>
                    <a:p>
                      <a:pPr algn="ctr"/>
                      <a:endParaRPr lang="es-AR" sz="1200" dirty="0" smtClean="0"/>
                    </a:p>
                    <a:p>
                      <a:pPr algn="ctr"/>
                      <a:r>
                        <a:rPr lang="es-AR" sz="1200" dirty="0" smtClean="0"/>
                        <a:t>7</a:t>
                      </a:r>
                    </a:p>
                    <a:p>
                      <a:pPr algn="ctr"/>
                      <a:endParaRPr lang="es-AR" sz="1200" dirty="0" smtClean="0"/>
                    </a:p>
                    <a:p>
                      <a:pPr algn="ctr"/>
                      <a:r>
                        <a:rPr lang="es-AR" sz="1200" dirty="0" smtClean="0"/>
                        <a:t>8</a:t>
                      </a:r>
                    </a:p>
                    <a:p>
                      <a:pPr algn="ctr"/>
                      <a:endParaRPr lang="es-AR" sz="1200" dirty="0" smtClean="0"/>
                    </a:p>
                    <a:p>
                      <a:pPr algn="ctr"/>
                      <a:r>
                        <a:rPr lang="es-AR" sz="1200" dirty="0" smtClean="0"/>
                        <a:t>9</a:t>
                      </a:r>
                      <a:endParaRPr lang="es-AR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Teniendo en cuenta todos los aspectos</a:t>
                      </a:r>
                      <a:r>
                        <a:rPr lang="es-AR" sz="1200" baseline="0" dirty="0" smtClean="0"/>
                        <a:t> de compra de su vehículo, cuál es su </a:t>
                      </a:r>
                      <a:r>
                        <a:rPr lang="es-AR" sz="1200" b="1" baseline="0" dirty="0" smtClean="0"/>
                        <a:t>Satisfacción General</a:t>
                      </a:r>
                      <a:r>
                        <a:rPr lang="es-AR" sz="1200" baseline="0" dirty="0" smtClean="0"/>
                        <a:t> respecto de los servicios brindados por el concesionario</a:t>
                      </a:r>
                      <a:r>
                        <a:rPr lang="es-AR" sz="1200" baseline="0" dirty="0" smtClean="0"/>
                        <a:t>?</a:t>
                      </a:r>
                    </a:p>
                    <a:p>
                      <a:endParaRPr lang="es-AR" sz="1200" baseline="0" dirty="0" smtClean="0"/>
                    </a:p>
                    <a:p>
                      <a:r>
                        <a:rPr lang="es-AR" sz="1200" baseline="0" dirty="0" smtClean="0"/>
                        <a:t>Atención y Explicaciones de los tramites administrativos y sus tiempos?</a:t>
                      </a:r>
                      <a:endParaRPr lang="es-AR" sz="1200" baseline="0" dirty="0" smtClean="0"/>
                    </a:p>
                    <a:p>
                      <a:endParaRPr lang="es-AR" sz="1200" baseline="0" dirty="0" smtClean="0"/>
                    </a:p>
                    <a:p>
                      <a:r>
                        <a:rPr lang="es-AR" sz="1200" baseline="0" dirty="0" smtClean="0"/>
                        <a:t>Le ofrecieron realizar una </a:t>
                      </a:r>
                      <a:r>
                        <a:rPr lang="es-AR" sz="1200" b="1" baseline="0" dirty="0" smtClean="0"/>
                        <a:t>prueba de manejo</a:t>
                      </a:r>
                      <a:r>
                        <a:rPr lang="es-AR" sz="1200" baseline="0" dirty="0" smtClean="0"/>
                        <a:t>?</a:t>
                      </a:r>
                    </a:p>
                    <a:p>
                      <a:endParaRPr lang="es-AR" sz="1200" baseline="0" dirty="0" smtClean="0"/>
                    </a:p>
                    <a:p>
                      <a:r>
                        <a:rPr lang="es-AR" sz="1200" baseline="0" dirty="0" smtClean="0"/>
                        <a:t>Se </a:t>
                      </a:r>
                      <a:r>
                        <a:rPr lang="es-AR" sz="1200" b="1" baseline="0" dirty="0" smtClean="0"/>
                        <a:t>contacto </a:t>
                      </a:r>
                      <a:r>
                        <a:rPr lang="es-AR" sz="1200" baseline="0" dirty="0" smtClean="0"/>
                        <a:t>el asesor luego de le entrega?</a:t>
                      </a:r>
                    </a:p>
                    <a:p>
                      <a:endParaRPr lang="es-AR" sz="1200" baseline="0" dirty="0" smtClean="0"/>
                    </a:p>
                    <a:p>
                      <a:r>
                        <a:rPr lang="es-AR" sz="1200" baseline="0" dirty="0" smtClean="0"/>
                        <a:t>Explicaciones, condiciones técnicas y la limpieza de su </a:t>
                      </a:r>
                      <a:r>
                        <a:rPr lang="es-AR" sz="1200" baseline="0" dirty="0" err="1" smtClean="0"/>
                        <a:t>Okm</a:t>
                      </a:r>
                      <a:r>
                        <a:rPr lang="es-AR" sz="1200" baseline="0" dirty="0" smtClean="0"/>
                        <a:t> al momento de la entrega?</a:t>
                      </a:r>
                      <a:endParaRPr lang="es-AR" sz="1200" baseline="0" dirty="0" smtClean="0"/>
                    </a:p>
                    <a:p>
                      <a:endParaRPr lang="es-AR" sz="1200" baseline="0" dirty="0" smtClean="0"/>
                    </a:p>
                    <a:p>
                      <a:r>
                        <a:rPr lang="es-AR" sz="1200" dirty="0" smtClean="0"/>
                        <a:t>Volvería </a:t>
                      </a:r>
                      <a:r>
                        <a:rPr lang="es-AR" sz="1200" dirty="0" smtClean="0"/>
                        <a:t>comprar o recomendaría</a:t>
                      </a:r>
                      <a:r>
                        <a:rPr lang="es-AR" sz="1200" baseline="0" dirty="0" smtClean="0"/>
                        <a:t> Auto </a:t>
                      </a:r>
                      <a:r>
                        <a:rPr lang="es-AR" sz="1200" baseline="0" dirty="0" err="1" smtClean="0"/>
                        <a:t>Haus</a:t>
                      </a:r>
                      <a:r>
                        <a:rPr lang="es-AR" sz="1200" baseline="0" dirty="0" smtClean="0"/>
                        <a:t> S.A.</a:t>
                      </a:r>
                      <a:endParaRPr lang="es-AR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7480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1611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THINKCELLPRESENTATIONDONOTDELETE" val="&lt;?xml version=&quot;1.0&quot; encoding=&quot;UTF-16&quot; standalone=&quot;yes&quot;?&gt;&#10;&lt;root reqver=&quot;21047&quot;&gt;&lt;version val=&quot;23227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#m/%#d/%Y&lt;/m_strFormatTime&gt;&lt;/m_precDefaultDate&gt;&lt;m_precDefaultYear/&gt;&lt;m_precDefaultQuarter/&gt;&lt;m_precDefaultMonth/&gt;&lt;m_precDefaultWeek/&gt;&lt;m_precDefaultDay/&gt;&lt;m_mruColor&gt;&lt;m_vecMRU length=&quot;3&quot;&gt;&lt;elem m_fUsage=&quot;3.05535410999999970000E+000&quot;&gt;&lt;m_msothmcolidx val=&quot;0&quot;/&gt;&lt;m_rgb r=&quot;0&quot; g=&quot;3c&quot; b=&quot;65&quot;/&gt;&lt;m_ppcolschidx tagver0=&quot;23004&quot; tagname0=&quot;m_ppcolschidxUNRECOGNIZED&quot; val=&quot;0&quot;/&gt;&lt;m_nBrightness val=&quot;0&quot;/&gt;&lt;/elem&gt;&lt;elem m_fUsage=&quot;2.26044100000000010000E+000&quot;&gt;&lt;m_msothmcolidx val=&quot;0&quot;/&gt;&lt;m_rgb r=&quot;33&quot; g=&quot;43&quot; b=&quot;4c&quot;/&gt;&lt;m_ppcolschidx tagver0=&quot;23004&quot; tagname0=&quot;m_ppcolschidxUNRECOGNIZED&quot; val=&quot;0&quot;/&gt;&lt;m_nBrightness val=&quot;0&quot;/&gt;&lt;/elem&gt;&lt;elem m_fUsage=&quot;1.19742048900000020000E+000&quot;&gt;&lt;m_msothmcolidx val=&quot;0&quot;/&gt;&lt;m_rgb r=&quot;89&quot; g=&quot;94&quot; b=&quot;a0&quot;/&gt;&lt;m_ppcolschidx tagver0=&quot;23004&quot; tagname0=&quot;m_ppcolschidxUNRECOGNIZED&quot; val=&quot;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ARTICULATE_SLIDE_COUNT" val="21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lank">
  <a:themeElements>
    <a:clrScheme name="Volkswagen">
      <a:dk1>
        <a:srgbClr val="33434C"/>
      </a:dk1>
      <a:lt1>
        <a:srgbClr val="FFFFFF"/>
      </a:lt1>
      <a:dk2>
        <a:srgbClr val="73B1DD"/>
      </a:dk2>
      <a:lt2>
        <a:srgbClr val="CFD7D9"/>
      </a:lt2>
      <a:accent1>
        <a:srgbClr val="003C65"/>
      </a:accent1>
      <a:accent2>
        <a:srgbClr val="2274AC"/>
      </a:accent2>
      <a:accent3>
        <a:srgbClr val="8994A0"/>
      </a:accent3>
      <a:accent4>
        <a:srgbClr val="005D4D"/>
      </a:accent4>
      <a:accent5>
        <a:srgbClr val="730019"/>
      </a:accent5>
      <a:accent6>
        <a:srgbClr val="FF871F"/>
      </a:accent6>
      <a:hlink>
        <a:srgbClr val="33434C"/>
      </a:hlink>
      <a:folHlink>
        <a:srgbClr val="8994A0"/>
      </a:folHlink>
    </a:clrScheme>
    <a:fontScheme name="Volkswagen">
      <a:majorFont>
        <a:latin typeface="VW Headline OT-Black"/>
        <a:ea typeface=""/>
        <a:cs typeface=""/>
      </a:majorFont>
      <a:minorFont>
        <a:latin typeface="VW Headline OT-Book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21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151</Words>
  <Application>Microsoft Office PowerPoint</Application>
  <PresentationFormat>A4 (210 x 297 mm)</PresentationFormat>
  <Paragraphs>34</Paragraphs>
  <Slides>1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Calibri</vt:lpstr>
      <vt:lpstr>VW Headline OT-Black</vt:lpstr>
      <vt:lpstr>VW Headline OT-Book</vt:lpstr>
      <vt:lpstr>blank</vt:lpstr>
      <vt:lpstr>think-cell Folie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Group II: Market Operation Plan Blue print: Proof of concept @ Brazil</dc:title>
  <dc:creator/>
  <cp:lastModifiedBy/>
  <cp:revision>4</cp:revision>
  <dcterms:created xsi:type="dcterms:W3CDTF">2014-02-03T08:45:18Z</dcterms:created>
  <dcterms:modified xsi:type="dcterms:W3CDTF">2018-01-04T15:58:50Z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AFB4117A-2009-4220-858E-558B10819A32</vt:lpwstr>
  </property>
  <property fmtid="{D5CDD505-2E9C-101B-9397-08002B2CF9AE}" pid="3" name="ArticulatePath">
    <vt:lpwstr>14-034_Task Group II_BluePrint_Brasilien_06-26_(KW)</vt:lpwstr>
  </property>
  <property fmtid="{D5CDD505-2E9C-101B-9397-08002B2CF9AE}" pid="4" name="_NewReviewCycle">
    <vt:lpwstr/>
  </property>
</Properties>
</file>