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a635011e43d76a430ad9978ea7b29a1425b2a48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4e4be023c0a9c829a23ce066f822826d4cae74dd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AntonieHsu</cp:lastModifiedBy>
  <cp:revision>3</cp:revision>
  <dcterms:created xsi:type="dcterms:W3CDTF">2017-02-13T16:18:36Z</dcterms:created>
  <dcterms:modified xsi:type="dcterms:W3CDTF">2025-03-25T11:56:18Z</dcterms:modified>
  <cp:category/>
</cp:coreProperties>
</file>