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9" r:id="rId3"/>
    <p:sldId id="267" r:id="rId4"/>
    <p:sldId id="258" r:id="rId5"/>
    <p:sldId id="260" r:id="rId6"/>
    <p:sldId id="262" r:id="rId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CD2"/>
    <a:srgbClr val="2BABD3"/>
    <a:srgbClr val="1774AD"/>
    <a:srgbClr val="EFEFEF"/>
    <a:srgbClr val="D0D0D0"/>
    <a:srgbClr val="D90000"/>
    <a:srgbClr val="CE007D"/>
    <a:srgbClr val="F3910C"/>
    <a:srgbClr val="020000"/>
    <a:srgbClr val="1E96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247" autoAdjust="0"/>
    <p:restoredTop sz="99196" autoAdjust="0"/>
  </p:normalViewPr>
  <p:slideViewPr>
    <p:cSldViewPr snapToGrid="0" snapToObjects="1">
      <p:cViewPr>
        <p:scale>
          <a:sx n="143" d="100"/>
          <a:sy n="143" d="100"/>
        </p:scale>
        <p:origin x="-3528"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183DC43-2981-904F-9D5B-26090C537092}" type="datetimeFigureOut">
              <a:rPr lang="es-ES" smtClean="0"/>
              <a:t>03/01/17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394504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183DC43-2981-904F-9D5B-26090C537092}" type="datetimeFigureOut">
              <a:rPr lang="es-ES" smtClean="0"/>
              <a:t>03/01/17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265491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183DC43-2981-904F-9D5B-26090C537092}" type="datetimeFigureOut">
              <a:rPr lang="es-ES" smtClean="0"/>
              <a:t>03/01/17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257127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8183DC43-2981-904F-9D5B-26090C537092}" type="datetimeFigureOut">
              <a:rPr lang="es-ES" smtClean="0"/>
              <a:t>03/01/17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149066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8183DC43-2981-904F-9D5B-26090C537092}" type="datetimeFigureOut">
              <a:rPr lang="es-ES" smtClean="0"/>
              <a:t>03/01/17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3282002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8183DC43-2981-904F-9D5B-26090C537092}" type="datetimeFigureOut">
              <a:rPr lang="es-ES" smtClean="0"/>
              <a:t>03/01/17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87297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8183DC43-2981-904F-9D5B-26090C537092}" type="datetimeFigureOut">
              <a:rPr lang="es-ES" smtClean="0"/>
              <a:t>03/01/17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6460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8183DC43-2981-904F-9D5B-26090C537092}" type="datetimeFigureOut">
              <a:rPr lang="es-ES" smtClean="0"/>
              <a:t>03/01/17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357746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83DC43-2981-904F-9D5B-26090C537092}" type="datetimeFigureOut">
              <a:rPr lang="es-ES" smtClean="0"/>
              <a:t>03/01/17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391913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8183DC43-2981-904F-9D5B-26090C537092}" type="datetimeFigureOut">
              <a:rPr lang="es-ES" smtClean="0"/>
              <a:t>03/01/17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400922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8183DC43-2981-904F-9D5B-26090C537092}" type="datetimeFigureOut">
              <a:rPr lang="es-ES" smtClean="0"/>
              <a:t>03/01/17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B8FC8DB-4752-1445-BBAD-91EC141EFDF9}" type="slidenum">
              <a:rPr lang="es-ES" smtClean="0"/>
              <a:t>‹Nr.›</a:t>
            </a:fld>
            <a:endParaRPr lang="es-ES"/>
          </a:p>
        </p:txBody>
      </p:sp>
    </p:spTree>
    <p:extLst>
      <p:ext uri="{BB962C8B-B14F-4D97-AF65-F5344CB8AC3E}">
        <p14:creationId xmlns:p14="http://schemas.microsoft.com/office/powerpoint/2010/main" val="403253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3DC43-2981-904F-9D5B-26090C537092}" type="datetimeFigureOut">
              <a:rPr lang="es-ES" smtClean="0"/>
              <a:t>03/01/17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C8DB-4752-1445-BBAD-91EC141EFDF9}" type="slidenum">
              <a:rPr lang="es-ES" smtClean="0"/>
              <a:t>‹Nr.›</a:t>
            </a:fld>
            <a:endParaRPr lang="es-ES"/>
          </a:p>
        </p:txBody>
      </p:sp>
    </p:spTree>
    <p:extLst>
      <p:ext uri="{BB962C8B-B14F-4D97-AF65-F5344CB8AC3E}">
        <p14:creationId xmlns:p14="http://schemas.microsoft.com/office/powerpoint/2010/main" val="330442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jpg"/><Relationship Id="rId9" Type="http://schemas.openxmlformats.org/officeDocument/2006/relationships/image" Target="../media/image7.png"/><Relationship Id="rId10" Type="http://schemas.openxmlformats.org/officeDocument/2006/relationships/image" Target="../media/image8.jp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image" Target="../media/image14.jpg"/></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openxmlformats.org/officeDocument/2006/relationships/image" Target="../media/image34.png"/><Relationship Id="rId24" Type="http://schemas.openxmlformats.org/officeDocument/2006/relationships/image" Target="../media/image35.png"/><Relationship Id="rId25" Type="http://schemas.openxmlformats.org/officeDocument/2006/relationships/image" Target="../media/image36.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14.jpg"/><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slide" Target="slide2.xml"/><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Rectángulo 4">
            <a:hlinkClick r:id="" action="ppaction://hlinkshowjump?jump=nextslide"/>
          </p:cNvPr>
          <p:cNvSpPr/>
          <p:nvPr/>
        </p:nvSpPr>
        <p:spPr>
          <a:xfrm>
            <a:off x="3767912" y="5294221"/>
            <a:ext cx="2025525" cy="643001"/>
          </a:xfrm>
          <a:prstGeom prst="rect">
            <a:avLst/>
          </a:prstGeom>
          <a:solidFill>
            <a:schemeClr val="bg1"/>
          </a:solidFill>
          <a:ln>
            <a:noFill/>
          </a:ln>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000" dirty="0" smtClean="0">
                <a:solidFill>
                  <a:schemeClr val="bg1">
                    <a:lumMod val="50000"/>
                  </a:schemeClr>
                </a:solidFill>
              </a:rPr>
              <a:t>Login</a:t>
            </a:r>
            <a:endParaRPr lang="es-ES" sz="2000" dirty="0">
              <a:solidFill>
                <a:schemeClr val="bg1">
                  <a:lumMod val="50000"/>
                </a:schemeClr>
              </a:solidFill>
            </a:endParaRPr>
          </a:p>
        </p:txBody>
      </p:sp>
      <p:sp>
        <p:nvSpPr>
          <p:cNvPr id="10" name="CuadroTexto 9"/>
          <p:cNvSpPr txBox="1"/>
          <p:nvPr/>
        </p:nvSpPr>
        <p:spPr>
          <a:xfrm>
            <a:off x="-3874127" y="3936954"/>
            <a:ext cx="3188292" cy="584776"/>
          </a:xfrm>
          <a:prstGeom prst="rect">
            <a:avLst/>
          </a:prstGeom>
          <a:noFill/>
        </p:spPr>
        <p:txBody>
          <a:bodyPr wrap="square" rtlCol="0">
            <a:spAutoFit/>
          </a:bodyPr>
          <a:lstStyle/>
          <a:p>
            <a:r>
              <a:rPr lang="es-ES" sz="3200" dirty="0" smtClean="0">
                <a:solidFill>
                  <a:srgbClr val="FFFFFF"/>
                </a:solidFill>
                <a:latin typeface="Helvetica Neue Thin"/>
                <a:cs typeface="Helvetica Neue Thin"/>
              </a:rPr>
              <a:t>Beneficios</a:t>
            </a:r>
            <a:endParaRPr lang="es-ES" sz="3200" dirty="0">
              <a:solidFill>
                <a:srgbClr val="FFFFFF"/>
              </a:solidFill>
              <a:latin typeface="Helvetica Neue Thin"/>
              <a:cs typeface="Helvetica Neue Thin"/>
            </a:endParaRPr>
          </a:p>
        </p:txBody>
      </p:sp>
      <p:sp>
        <p:nvSpPr>
          <p:cNvPr id="11" name="CuadroTexto 10"/>
          <p:cNvSpPr txBox="1"/>
          <p:nvPr/>
        </p:nvSpPr>
        <p:spPr>
          <a:xfrm>
            <a:off x="2747061" y="495544"/>
            <a:ext cx="851448" cy="461665"/>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Nuestras empresas</a:t>
            </a:r>
            <a:endParaRPr lang="es-ES" sz="1200" dirty="0">
              <a:solidFill>
                <a:srgbClr val="FFFFFF"/>
              </a:solidFill>
              <a:latin typeface="Helvetica Neue Thin"/>
              <a:cs typeface="Helvetica Neue Thin"/>
            </a:endParaRPr>
          </a:p>
        </p:txBody>
      </p:sp>
      <p:sp>
        <p:nvSpPr>
          <p:cNvPr id="12" name="CuadroTexto 11">
            <a:hlinkClick r:id="rId3" action="ppaction://hlinksldjump"/>
          </p:cNvPr>
          <p:cNvSpPr txBox="1"/>
          <p:nvPr/>
        </p:nvSpPr>
        <p:spPr>
          <a:xfrm>
            <a:off x="7435151" y="521066"/>
            <a:ext cx="1543477" cy="307777"/>
          </a:xfrm>
          <a:prstGeom prst="rect">
            <a:avLst/>
          </a:prstGeom>
          <a:noFill/>
        </p:spPr>
        <p:txBody>
          <a:bodyPr wrap="square" rtlCol="0">
            <a:spAutoFit/>
          </a:bodyPr>
          <a:lstStyle/>
          <a:p>
            <a:pPr algn="r"/>
            <a:r>
              <a:rPr lang="es-ES" sz="1400" dirty="0" smtClean="0">
                <a:solidFill>
                  <a:srgbClr val="FFFFFF"/>
                </a:solidFill>
                <a:latin typeface="Helvetica Neue Thin"/>
                <a:cs typeface="Helvetica Neue Thin"/>
              </a:rPr>
              <a:t>Iniciar Sesión</a:t>
            </a:r>
            <a:endParaRPr lang="es-ES" sz="1400" dirty="0">
              <a:solidFill>
                <a:srgbClr val="FFFFFF"/>
              </a:solidFill>
              <a:latin typeface="Helvetica Neue Thin"/>
              <a:cs typeface="Helvetica Neue Thin"/>
            </a:endParaRPr>
          </a:p>
        </p:txBody>
      </p:sp>
      <p:sp>
        <p:nvSpPr>
          <p:cNvPr id="14" name="CuadroTexto 13"/>
          <p:cNvSpPr txBox="1"/>
          <p:nvPr/>
        </p:nvSpPr>
        <p:spPr>
          <a:xfrm>
            <a:off x="3598509" y="495565"/>
            <a:ext cx="851448" cy="461665"/>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¿Cómo funciona?</a:t>
            </a:r>
            <a:endParaRPr lang="es-ES" sz="1200" dirty="0">
              <a:solidFill>
                <a:srgbClr val="FFFFFF"/>
              </a:solidFill>
              <a:latin typeface="Helvetica Neue Thin"/>
              <a:cs typeface="Helvetica Neue Thin"/>
            </a:endParaRPr>
          </a:p>
        </p:txBody>
      </p:sp>
      <p:pic>
        <p:nvPicPr>
          <p:cNvPr id="4" name="Imagen 3" descr="logo blanco-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99" y="406620"/>
            <a:ext cx="1790434" cy="567423"/>
          </a:xfrm>
          <a:prstGeom prst="rect">
            <a:avLst/>
          </a:prstGeom>
        </p:spPr>
      </p:pic>
      <p:sp>
        <p:nvSpPr>
          <p:cNvPr id="15" name="Rectángulo 14"/>
          <p:cNvSpPr/>
          <p:nvPr/>
        </p:nvSpPr>
        <p:spPr>
          <a:xfrm>
            <a:off x="345496" y="1288226"/>
            <a:ext cx="8589032" cy="3906260"/>
          </a:xfrm>
          <a:prstGeom prst="rect">
            <a:avLst/>
          </a:prstGeom>
          <a:solidFill>
            <a:schemeClr val="bg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p:cNvSpPr txBox="1"/>
          <p:nvPr/>
        </p:nvSpPr>
        <p:spPr>
          <a:xfrm>
            <a:off x="4514912" y="490288"/>
            <a:ext cx="1080103" cy="276999"/>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Contáctanos</a:t>
            </a:r>
            <a:endParaRPr lang="es-ES" sz="1200" dirty="0">
              <a:solidFill>
                <a:srgbClr val="FFFFFF"/>
              </a:solidFill>
              <a:latin typeface="Helvetica Neue Thin"/>
              <a:cs typeface="Helvetica Neue Thin"/>
            </a:endParaRPr>
          </a:p>
        </p:txBody>
      </p:sp>
      <p:sp>
        <p:nvSpPr>
          <p:cNvPr id="20" name="CuadroTexto 19"/>
          <p:cNvSpPr txBox="1"/>
          <p:nvPr/>
        </p:nvSpPr>
        <p:spPr>
          <a:xfrm>
            <a:off x="429591" y="1508666"/>
            <a:ext cx="6676642" cy="597087"/>
          </a:xfrm>
          <a:prstGeom prst="rect">
            <a:avLst/>
          </a:prstGeom>
          <a:noFill/>
        </p:spPr>
        <p:txBody>
          <a:bodyPr wrap="square" rtlCol="0">
            <a:spAutoFit/>
          </a:bodyPr>
          <a:lstStyle/>
          <a:p>
            <a:pPr>
              <a:lnSpc>
                <a:spcPct val="140000"/>
              </a:lnSpc>
            </a:pPr>
            <a:r>
              <a:rPr lang="en-US" sz="1200" dirty="0" smtClean="0">
                <a:latin typeface="Helvetica Neue Light"/>
                <a:cs typeface="Helvetica Neue Light"/>
              </a:rPr>
              <a:t>Este </a:t>
            </a:r>
            <a:r>
              <a:rPr lang="en-US" sz="1200" dirty="0" err="1" smtClean="0">
                <a:latin typeface="Helvetica Neue Light"/>
                <a:cs typeface="Helvetica Neue Light"/>
              </a:rPr>
              <a:t>producto</a:t>
            </a:r>
            <a:r>
              <a:rPr lang="en-US" sz="1200" dirty="0" smtClean="0">
                <a:latin typeface="Helvetica Neue Light"/>
                <a:cs typeface="Helvetica Neue Light"/>
              </a:rPr>
              <a:t> </a:t>
            </a:r>
            <a:r>
              <a:rPr lang="en-US" sz="1200" dirty="0" err="1" smtClean="0">
                <a:latin typeface="Helvetica Neue Light"/>
                <a:cs typeface="Helvetica Neue Light"/>
              </a:rPr>
              <a:t>está</a:t>
            </a:r>
            <a:r>
              <a:rPr lang="en-US" sz="1200" dirty="0" smtClean="0">
                <a:latin typeface="Helvetica Neue Light"/>
                <a:cs typeface="Helvetica Neue Light"/>
              </a:rPr>
              <a:t> </a:t>
            </a:r>
            <a:r>
              <a:rPr lang="en-US" sz="1200" dirty="0" err="1" smtClean="0">
                <a:latin typeface="Helvetica Neue Light"/>
                <a:cs typeface="Helvetica Neue Light"/>
              </a:rPr>
              <a:t>diseñado</a:t>
            </a:r>
            <a:r>
              <a:rPr lang="en-US" sz="1200" dirty="0" smtClean="0">
                <a:latin typeface="Helvetica Neue Light"/>
                <a:cs typeface="Helvetica Neue Light"/>
              </a:rPr>
              <a:t> </a:t>
            </a:r>
            <a:r>
              <a:rPr lang="en-US" sz="1200" dirty="0" err="1" smtClean="0">
                <a:latin typeface="Helvetica Neue Light"/>
                <a:cs typeface="Helvetica Neue Light"/>
              </a:rPr>
              <a:t>para</a:t>
            </a:r>
            <a:r>
              <a:rPr lang="en-US" sz="1200" dirty="0" smtClean="0">
                <a:latin typeface="Helvetica Neue Light"/>
                <a:cs typeface="Helvetica Neue Light"/>
              </a:rPr>
              <a:t> </a:t>
            </a:r>
            <a:r>
              <a:rPr lang="en-US" sz="1200" dirty="0" err="1" smtClean="0">
                <a:latin typeface="Helvetica Neue Light"/>
                <a:cs typeface="Helvetica Neue Light"/>
              </a:rPr>
              <a:t>fábricas</a:t>
            </a:r>
            <a:r>
              <a:rPr lang="en-US" sz="1200" dirty="0" smtClean="0">
                <a:latin typeface="Helvetica Neue Light"/>
                <a:cs typeface="Helvetica Neue Light"/>
              </a:rPr>
              <a:t>, </a:t>
            </a:r>
            <a:r>
              <a:rPr lang="en-US" sz="1200" dirty="0" err="1" smtClean="0">
                <a:latin typeface="Helvetica Neue Light"/>
                <a:cs typeface="Helvetica Neue Light"/>
              </a:rPr>
              <a:t>grandes</a:t>
            </a:r>
            <a:r>
              <a:rPr lang="en-US" sz="1200" dirty="0" smtClean="0">
                <a:latin typeface="Helvetica Neue Light"/>
                <a:cs typeface="Helvetica Neue Light"/>
              </a:rPr>
              <a:t> </a:t>
            </a:r>
            <a:r>
              <a:rPr lang="en-US" sz="1200" dirty="0" err="1" smtClean="0">
                <a:latin typeface="Helvetica Neue Light"/>
                <a:cs typeface="Helvetica Neue Light"/>
              </a:rPr>
              <a:t>almacénes</a:t>
            </a:r>
            <a:r>
              <a:rPr lang="en-US" sz="1200" dirty="0" smtClean="0">
                <a:latin typeface="Helvetica Neue Light"/>
                <a:cs typeface="Helvetica Neue Light"/>
              </a:rPr>
              <a:t> y </a:t>
            </a:r>
            <a:r>
              <a:rPr lang="en-US" sz="1200" dirty="0" err="1" smtClean="0">
                <a:latin typeface="Helvetica Neue Light"/>
                <a:cs typeface="Helvetica Neue Light"/>
              </a:rPr>
              <a:t>turismo</a:t>
            </a:r>
            <a:r>
              <a:rPr lang="en-US" sz="1200" dirty="0" smtClean="0">
                <a:latin typeface="Helvetica Neue Light"/>
                <a:cs typeface="Helvetica Neue Light"/>
              </a:rPr>
              <a:t>.</a:t>
            </a:r>
          </a:p>
          <a:p>
            <a:pPr>
              <a:lnSpc>
                <a:spcPct val="140000"/>
              </a:lnSpc>
            </a:pPr>
            <a:r>
              <a:rPr lang="es-ES" sz="1200" dirty="0" smtClean="0">
                <a:latin typeface="Helvetica Neue Light"/>
                <a:cs typeface="Helvetica Neue Light"/>
              </a:rPr>
              <a:t>¡Olvídate del papel y dile hola a lo más nuevo en tecnología!</a:t>
            </a:r>
            <a:endParaRPr lang="es-ES" sz="1200" dirty="0">
              <a:latin typeface="Helvetica Neue Light"/>
              <a:cs typeface="Helvetica Neue Light"/>
            </a:endParaRPr>
          </a:p>
        </p:txBody>
      </p:sp>
      <p:sp>
        <p:nvSpPr>
          <p:cNvPr id="7" name="CuadroTexto 6"/>
          <p:cNvSpPr txBox="1"/>
          <p:nvPr/>
        </p:nvSpPr>
        <p:spPr>
          <a:xfrm>
            <a:off x="570006" y="2260913"/>
            <a:ext cx="4149049" cy="523220"/>
          </a:xfrm>
          <a:prstGeom prst="rect">
            <a:avLst/>
          </a:prstGeom>
          <a:noFill/>
        </p:spPr>
        <p:txBody>
          <a:bodyPr wrap="square" rtlCol="0">
            <a:spAutoFit/>
          </a:bodyPr>
          <a:lstStyle/>
          <a:p>
            <a:pPr marL="285750" indent="-285750">
              <a:buFont typeface="Arial"/>
              <a:buChar char="•"/>
            </a:pPr>
            <a:r>
              <a:rPr lang="es-ES" sz="1400" dirty="0" smtClean="0">
                <a:latin typeface="Helvetica Neue UltraLight"/>
                <a:cs typeface="Helvetica Neue UltraLight"/>
              </a:rPr>
              <a:t>Postúlate más rápido</a:t>
            </a:r>
          </a:p>
          <a:p>
            <a:pPr marL="285750" indent="-285750">
              <a:buFont typeface="Arial"/>
              <a:buChar char="•"/>
            </a:pPr>
            <a:r>
              <a:rPr lang="es-ES" sz="1400" dirty="0" smtClean="0">
                <a:latin typeface="Helvetica Neue UltraLight"/>
                <a:cs typeface="Helvetica Neue UltraLight"/>
              </a:rPr>
              <a:t>Encuentra mejores ofertas</a:t>
            </a:r>
            <a:endParaRPr lang="es-ES" sz="1400" dirty="0">
              <a:latin typeface="Helvetica Neue UltraLight"/>
              <a:cs typeface="Helvetica Neue UltraLight"/>
            </a:endParaRPr>
          </a:p>
        </p:txBody>
      </p:sp>
      <p:sp>
        <p:nvSpPr>
          <p:cNvPr id="8" name="Rectángulo 7"/>
          <p:cNvSpPr/>
          <p:nvPr/>
        </p:nvSpPr>
        <p:spPr>
          <a:xfrm>
            <a:off x="345496" y="3654741"/>
            <a:ext cx="8589032" cy="74962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smtClean="0"/>
              <a:t>v</a:t>
            </a:r>
            <a:endParaRPr lang="es-ES" dirty="0"/>
          </a:p>
        </p:txBody>
      </p:sp>
      <p:pic>
        <p:nvPicPr>
          <p:cNvPr id="2" name="Imagen 1" descr="office_depot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91" y="3837638"/>
            <a:ext cx="938192" cy="393855"/>
          </a:xfrm>
          <a:prstGeom prst="rect">
            <a:avLst/>
          </a:prstGeom>
        </p:spPr>
      </p:pic>
      <p:pic>
        <p:nvPicPr>
          <p:cNvPr id="9" name="Imagen 8" descr="8a2cf80d59931bec30ea6e75d76b47b9.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2173" y="3936954"/>
            <a:ext cx="1003746" cy="286721"/>
          </a:xfrm>
          <a:prstGeom prst="rect">
            <a:avLst/>
          </a:prstGeom>
        </p:spPr>
      </p:pic>
      <p:pic>
        <p:nvPicPr>
          <p:cNvPr id="13" name="Imagen 12" descr="gameplanet-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9724" y="3837638"/>
            <a:ext cx="1019705" cy="395493"/>
          </a:xfrm>
          <a:prstGeom prst="rect">
            <a:avLst/>
          </a:prstGeom>
        </p:spPr>
      </p:pic>
      <p:pic>
        <p:nvPicPr>
          <p:cNvPr id="19" name="Imagen 18" descr="lasalitas-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9855" y="3741450"/>
            <a:ext cx="590700" cy="482226"/>
          </a:xfrm>
          <a:prstGeom prst="rect">
            <a:avLst/>
          </a:prstGeom>
        </p:spPr>
      </p:pic>
      <p:pic>
        <p:nvPicPr>
          <p:cNvPr id="21" name="Imagen 20" descr="2000px-Inditex.sv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41613" y="3936954"/>
            <a:ext cx="1367783" cy="163450"/>
          </a:xfrm>
          <a:prstGeom prst="rect">
            <a:avLst/>
          </a:prstGeom>
        </p:spPr>
      </p:pic>
      <p:pic>
        <p:nvPicPr>
          <p:cNvPr id="22" name="Imagen 21" descr="Logo_791302.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57769" y="3827582"/>
            <a:ext cx="994193" cy="396093"/>
          </a:xfrm>
          <a:prstGeom prst="rect">
            <a:avLst/>
          </a:prstGeom>
        </p:spPr>
      </p:pic>
      <p:sp>
        <p:nvSpPr>
          <p:cNvPr id="18" name="Rectángulo 17"/>
          <p:cNvSpPr/>
          <p:nvPr/>
        </p:nvSpPr>
        <p:spPr>
          <a:xfrm>
            <a:off x="2870200" y="69850"/>
            <a:ext cx="1739900" cy="952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4" name="Imagen 23" descr="sears-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2702" y="3837638"/>
            <a:ext cx="894509" cy="401372"/>
          </a:xfrm>
          <a:prstGeom prst="rect">
            <a:avLst/>
          </a:prstGeom>
        </p:spPr>
      </p:pic>
    </p:spTree>
    <p:extLst>
      <p:ext uri="{BB962C8B-B14F-4D97-AF65-F5344CB8AC3E}">
        <p14:creationId xmlns:p14="http://schemas.microsoft.com/office/powerpoint/2010/main" val="2584202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4" name="Rectángulo 23"/>
          <p:cNvSpPr/>
          <p:nvPr/>
        </p:nvSpPr>
        <p:spPr>
          <a:xfrm>
            <a:off x="3833623" y="2297293"/>
            <a:ext cx="1534814" cy="32149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25" name="CuadroTexto 24"/>
          <p:cNvSpPr txBox="1"/>
          <p:nvPr/>
        </p:nvSpPr>
        <p:spPr>
          <a:xfrm>
            <a:off x="2265445" y="2330462"/>
            <a:ext cx="1535218" cy="246221"/>
          </a:xfrm>
          <a:prstGeom prst="rect">
            <a:avLst/>
          </a:prstGeom>
          <a:noFill/>
        </p:spPr>
        <p:txBody>
          <a:bodyPr wrap="square" rtlCol="0">
            <a:spAutoFit/>
          </a:bodyPr>
          <a:lstStyle/>
          <a:p>
            <a:pPr algn="r"/>
            <a:r>
              <a:rPr lang="es-ES" sz="1000" dirty="0" err="1" smtClean="0">
                <a:solidFill>
                  <a:schemeClr val="bg1"/>
                </a:solidFill>
                <a:latin typeface="Helvetica Neue Light"/>
                <a:cs typeface="Helvetica Neue Light"/>
              </a:rPr>
              <a:t>User</a:t>
            </a:r>
            <a:endParaRPr lang="es-ES" sz="1000" dirty="0">
              <a:solidFill>
                <a:schemeClr val="bg1"/>
              </a:solidFill>
              <a:latin typeface="Helvetica Neue Light"/>
              <a:cs typeface="Helvetica Neue Light"/>
            </a:endParaRPr>
          </a:p>
        </p:txBody>
      </p:sp>
      <p:sp>
        <p:nvSpPr>
          <p:cNvPr id="11" name="Rectángulo 10"/>
          <p:cNvSpPr/>
          <p:nvPr/>
        </p:nvSpPr>
        <p:spPr>
          <a:xfrm>
            <a:off x="3833219" y="2795618"/>
            <a:ext cx="1534814" cy="32149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13" name="CuadroTexto 12"/>
          <p:cNvSpPr txBox="1"/>
          <p:nvPr/>
        </p:nvSpPr>
        <p:spPr>
          <a:xfrm>
            <a:off x="2273161" y="2828496"/>
            <a:ext cx="1535218" cy="246221"/>
          </a:xfrm>
          <a:prstGeom prst="rect">
            <a:avLst/>
          </a:prstGeom>
          <a:noFill/>
        </p:spPr>
        <p:txBody>
          <a:bodyPr wrap="square" rtlCol="0">
            <a:spAutoFit/>
          </a:bodyPr>
          <a:lstStyle/>
          <a:p>
            <a:pPr algn="r"/>
            <a:r>
              <a:rPr lang="es-ES" sz="1000" dirty="0" err="1" smtClean="0">
                <a:solidFill>
                  <a:schemeClr val="bg1"/>
                </a:solidFill>
                <a:latin typeface="Helvetica Neue Light"/>
                <a:cs typeface="Helvetica Neue Light"/>
              </a:rPr>
              <a:t>Password</a:t>
            </a:r>
            <a:endParaRPr lang="es-ES" sz="1000" dirty="0">
              <a:solidFill>
                <a:schemeClr val="bg1"/>
              </a:solidFill>
              <a:latin typeface="Helvetica Neue Light"/>
              <a:cs typeface="Helvetica Neue Light"/>
            </a:endParaRPr>
          </a:p>
        </p:txBody>
      </p:sp>
      <p:sp>
        <p:nvSpPr>
          <p:cNvPr id="14" name="CuadroTexto 13"/>
          <p:cNvSpPr txBox="1"/>
          <p:nvPr/>
        </p:nvSpPr>
        <p:spPr>
          <a:xfrm>
            <a:off x="1229647" y="607628"/>
            <a:ext cx="4896234" cy="523220"/>
          </a:xfrm>
          <a:prstGeom prst="rect">
            <a:avLst/>
          </a:prstGeom>
          <a:noFill/>
        </p:spPr>
        <p:txBody>
          <a:bodyPr wrap="square" rtlCol="0">
            <a:spAutoFit/>
          </a:bodyPr>
          <a:lstStyle/>
          <a:p>
            <a:r>
              <a:rPr lang="es-ES" sz="2800" dirty="0" smtClean="0">
                <a:solidFill>
                  <a:srgbClr val="FFFFFF"/>
                </a:solidFill>
                <a:latin typeface="Helvetica Neue Light"/>
                <a:cs typeface="Helvetica Neue Light"/>
              </a:rPr>
              <a:t>Login</a:t>
            </a:r>
            <a:endParaRPr lang="es-ES" sz="2800" dirty="0">
              <a:solidFill>
                <a:srgbClr val="FFFFFF"/>
              </a:solidFill>
              <a:latin typeface="Helvetica Neue Light"/>
              <a:cs typeface="Helvetica Neue Light"/>
            </a:endParaRPr>
          </a:p>
        </p:txBody>
      </p:sp>
      <p:sp>
        <p:nvSpPr>
          <p:cNvPr id="7" name="Rectángulo 6">
            <a:hlinkClick r:id="" action="ppaction://hlinkshowjump?jump=nextslide"/>
          </p:cNvPr>
          <p:cNvSpPr/>
          <p:nvPr/>
        </p:nvSpPr>
        <p:spPr>
          <a:xfrm>
            <a:off x="4027320" y="3346869"/>
            <a:ext cx="1237438" cy="492315"/>
          </a:xfrm>
          <a:prstGeom prst="rect">
            <a:avLst/>
          </a:prstGeom>
          <a:solidFill>
            <a:schemeClr val="bg1"/>
          </a:solidFill>
          <a:ln>
            <a:noFill/>
          </a:ln>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000" dirty="0" smtClean="0">
                <a:solidFill>
                  <a:schemeClr val="bg1">
                    <a:lumMod val="50000"/>
                  </a:schemeClr>
                </a:solidFill>
              </a:rPr>
              <a:t>Entrar</a:t>
            </a:r>
            <a:endParaRPr lang="es-ES" sz="2000" dirty="0">
              <a:solidFill>
                <a:schemeClr val="bg1">
                  <a:lumMod val="50000"/>
                </a:schemeClr>
              </a:solidFill>
            </a:endParaRPr>
          </a:p>
        </p:txBody>
      </p:sp>
      <p:pic>
        <p:nvPicPr>
          <p:cNvPr id="2" name="Imagen 1" descr="icon-h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1" y="156581"/>
            <a:ext cx="1296137" cy="1296137"/>
          </a:xfrm>
          <a:prstGeom prst="rect">
            <a:avLst/>
          </a:prstGeom>
        </p:spPr>
      </p:pic>
    </p:spTree>
    <p:extLst>
      <p:ext uri="{BB962C8B-B14F-4D97-AF65-F5344CB8AC3E}">
        <p14:creationId xmlns:p14="http://schemas.microsoft.com/office/powerpoint/2010/main" val="97715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8CD2"/>
        </a:solidFill>
        <a:effectLst/>
      </p:bgPr>
    </p:bg>
    <p:spTree>
      <p:nvGrpSpPr>
        <p:cNvPr id="1" name=""/>
        <p:cNvGrpSpPr/>
        <p:nvPr/>
      </p:nvGrpSpPr>
      <p:grpSpPr>
        <a:xfrm>
          <a:off x="0" y="0"/>
          <a:ext cx="0" cy="0"/>
          <a:chOff x="0" y="0"/>
          <a:chExt cx="0" cy="0"/>
        </a:xfrm>
      </p:grpSpPr>
      <p:sp>
        <p:nvSpPr>
          <p:cNvPr id="34" name="Rectángulo 33"/>
          <p:cNvSpPr/>
          <p:nvPr/>
        </p:nvSpPr>
        <p:spPr>
          <a:xfrm>
            <a:off x="450118" y="390743"/>
            <a:ext cx="1823393" cy="1826941"/>
          </a:xfrm>
          <a:prstGeom prst="rect">
            <a:avLst/>
          </a:prstGeom>
          <a:solidFill>
            <a:schemeClr val="bg1"/>
          </a:solidFill>
          <a:ln>
            <a:noFill/>
          </a:ln>
          <a:effectLst>
            <a:outerShdw blurRad="76200" dir="13500000" sy="23000" kx="1200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7" name="Rectángulo 6"/>
          <p:cNvSpPr/>
          <p:nvPr/>
        </p:nvSpPr>
        <p:spPr>
          <a:xfrm>
            <a:off x="450117" y="2356749"/>
            <a:ext cx="8327158" cy="856432"/>
          </a:xfrm>
          <a:prstGeom prst="rect">
            <a:avLst/>
          </a:prstGeom>
          <a:solidFill>
            <a:schemeClr val="bg1"/>
          </a:solidFill>
          <a:ln w="6350" cmpd="sng">
            <a:solidFill>
              <a:schemeClr val="bg1">
                <a:lumMod val="50000"/>
              </a:schemeClr>
            </a:solidFill>
          </a:ln>
          <a:effectLst>
            <a:outerShdw blurRad="76200" dir="13500000" sy="23000" kx="1200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8" name="CuadroTexto 7"/>
          <p:cNvSpPr txBox="1"/>
          <p:nvPr/>
        </p:nvSpPr>
        <p:spPr>
          <a:xfrm>
            <a:off x="591338" y="2445103"/>
            <a:ext cx="7957420" cy="738664"/>
          </a:xfrm>
          <a:prstGeom prst="rect">
            <a:avLst/>
          </a:prstGeom>
          <a:noFill/>
        </p:spPr>
        <p:txBody>
          <a:bodyPr wrap="square" rtlCol="0">
            <a:spAutoFit/>
          </a:bodyPr>
          <a:lstStyle/>
          <a:p>
            <a:pPr algn="just"/>
            <a:r>
              <a:rPr lang="pt-BR" sz="1050" dirty="0" smtClean="0">
                <a:solidFill>
                  <a:srgbClr val="000000"/>
                </a:solidFill>
                <a:latin typeface="Helvetica Neue Light"/>
                <a:cs typeface="Helvetica Neue Light"/>
              </a:rPr>
              <a:t>Sears es una </a:t>
            </a:r>
            <a:r>
              <a:rPr lang="pt-BR" sz="1050" dirty="0" err="1" smtClean="0">
                <a:solidFill>
                  <a:srgbClr val="000000"/>
                </a:solidFill>
                <a:latin typeface="Helvetica Neue Light"/>
                <a:cs typeface="Helvetica Neue Light"/>
              </a:rPr>
              <a:t>cadena</a:t>
            </a:r>
            <a:r>
              <a:rPr lang="pt-BR" sz="1050" dirty="0" smtClean="0">
                <a:solidFill>
                  <a:srgbClr val="000000"/>
                </a:solidFill>
                <a:latin typeface="Helvetica Neue Light"/>
                <a:cs typeface="Helvetica Neue Light"/>
              </a:rPr>
              <a:t> de </a:t>
            </a:r>
            <a:r>
              <a:rPr lang="pt-BR" sz="1050" dirty="0" err="1" smtClean="0">
                <a:solidFill>
                  <a:srgbClr val="000000"/>
                </a:solidFill>
                <a:latin typeface="Helvetica Neue Light"/>
                <a:cs typeface="Helvetica Neue Light"/>
              </a:rPr>
              <a:t>tiendas</a:t>
            </a:r>
            <a:r>
              <a:rPr lang="pt-BR" sz="1050" dirty="0" smtClean="0">
                <a:solidFill>
                  <a:srgbClr val="000000"/>
                </a:solidFill>
                <a:latin typeface="Helvetica Neue Light"/>
                <a:cs typeface="Helvetica Neue Light"/>
              </a:rPr>
              <a:t> </a:t>
            </a:r>
            <a:r>
              <a:rPr lang="pt-BR" sz="1050" dirty="0" err="1" smtClean="0">
                <a:solidFill>
                  <a:srgbClr val="000000"/>
                </a:solidFill>
                <a:latin typeface="Helvetica Neue Light"/>
                <a:cs typeface="Helvetica Neue Light"/>
              </a:rPr>
              <a:t>departamentales</a:t>
            </a:r>
            <a:r>
              <a:rPr lang="pt-BR" sz="1050" dirty="0" smtClean="0">
                <a:solidFill>
                  <a:srgbClr val="000000"/>
                </a:solidFill>
                <a:latin typeface="Helvetica Neue Light"/>
                <a:cs typeface="Helvetica Neue Light"/>
              </a:rPr>
              <a:t> </a:t>
            </a:r>
            <a:r>
              <a:rPr lang="pt-BR" sz="1050" dirty="0" err="1" smtClean="0">
                <a:solidFill>
                  <a:srgbClr val="000000"/>
                </a:solidFill>
                <a:latin typeface="Helvetica Neue Light"/>
                <a:cs typeface="Helvetica Neue Light"/>
              </a:rPr>
              <a:t>con</a:t>
            </a:r>
            <a:r>
              <a:rPr lang="pt-BR" sz="1050" dirty="0" smtClean="0">
                <a:solidFill>
                  <a:srgbClr val="000000"/>
                </a:solidFill>
                <a:latin typeface="Helvetica Neue Light"/>
                <a:cs typeface="Helvetica Neue Light"/>
              </a:rPr>
              <a:t> sede </a:t>
            </a:r>
            <a:r>
              <a:rPr lang="pt-BR" sz="1050" dirty="0" err="1" smtClean="0">
                <a:solidFill>
                  <a:srgbClr val="000000"/>
                </a:solidFill>
                <a:latin typeface="Helvetica Neue Light"/>
                <a:cs typeface="Helvetica Neue Light"/>
              </a:rPr>
              <a:t>en</a:t>
            </a:r>
            <a:r>
              <a:rPr lang="pt-BR" sz="1050" dirty="0" smtClean="0">
                <a:solidFill>
                  <a:srgbClr val="000000"/>
                </a:solidFill>
                <a:latin typeface="Helvetica Neue Light"/>
                <a:cs typeface="Helvetica Neue Light"/>
              </a:rPr>
              <a:t> México, operando 90 </a:t>
            </a:r>
            <a:r>
              <a:rPr lang="pt-BR" sz="1050" dirty="0" err="1" smtClean="0">
                <a:solidFill>
                  <a:srgbClr val="000000"/>
                </a:solidFill>
                <a:latin typeface="Helvetica Neue Light"/>
                <a:cs typeface="Helvetica Neue Light"/>
              </a:rPr>
              <a:t>almácenes</a:t>
            </a:r>
            <a:r>
              <a:rPr lang="pt-BR" sz="1050" dirty="0" smtClean="0">
                <a:solidFill>
                  <a:srgbClr val="000000"/>
                </a:solidFill>
                <a:latin typeface="Helvetica Neue Light"/>
                <a:cs typeface="Helvetica Neue Light"/>
              </a:rPr>
              <a:t> </a:t>
            </a:r>
            <a:r>
              <a:rPr lang="pt-BR" sz="1050" dirty="0" err="1" smtClean="0">
                <a:solidFill>
                  <a:srgbClr val="000000"/>
                </a:solidFill>
                <a:latin typeface="Helvetica Neue Light"/>
                <a:cs typeface="Helvetica Neue Light"/>
              </a:rPr>
              <a:t>ubicados</a:t>
            </a:r>
            <a:r>
              <a:rPr lang="pt-BR" sz="1050" dirty="0" smtClean="0">
                <a:solidFill>
                  <a:srgbClr val="000000"/>
                </a:solidFill>
                <a:latin typeface="Helvetica Neue Light"/>
                <a:cs typeface="Helvetica Neue Light"/>
              </a:rPr>
              <a:t> </a:t>
            </a:r>
            <a:r>
              <a:rPr lang="pt-BR" sz="1050" dirty="0" err="1" smtClean="0">
                <a:solidFill>
                  <a:srgbClr val="000000"/>
                </a:solidFill>
                <a:latin typeface="Helvetica Neue Light"/>
                <a:cs typeface="Helvetica Neue Light"/>
              </a:rPr>
              <a:t>en</a:t>
            </a:r>
            <a:r>
              <a:rPr lang="pt-BR" sz="1050" dirty="0" smtClean="0">
                <a:solidFill>
                  <a:srgbClr val="000000"/>
                </a:solidFill>
                <a:latin typeface="Helvetica Neue Light"/>
                <a:cs typeface="Helvetica Neue Light"/>
              </a:rPr>
              <a:t> México </a:t>
            </a:r>
            <a:r>
              <a:rPr lang="pt-BR" sz="1050" dirty="0" err="1" smtClean="0">
                <a:solidFill>
                  <a:srgbClr val="000000"/>
                </a:solidFill>
                <a:latin typeface="Helvetica Neue Light"/>
                <a:cs typeface="Helvetica Neue Light"/>
              </a:rPr>
              <a:t>y</a:t>
            </a:r>
            <a:r>
              <a:rPr lang="pt-BR" sz="1050" dirty="0" smtClean="0">
                <a:solidFill>
                  <a:srgbClr val="000000"/>
                </a:solidFill>
                <a:latin typeface="Helvetica Neue Light"/>
                <a:cs typeface="Helvetica Neue Light"/>
              </a:rPr>
              <a:t> uno </a:t>
            </a:r>
            <a:r>
              <a:rPr lang="pt-BR" sz="1050" dirty="0" err="1" smtClean="0">
                <a:solidFill>
                  <a:srgbClr val="000000"/>
                </a:solidFill>
                <a:latin typeface="Helvetica Neue Light"/>
                <a:cs typeface="Helvetica Neue Light"/>
              </a:rPr>
              <a:t>en</a:t>
            </a:r>
            <a:r>
              <a:rPr lang="pt-BR" sz="1050" dirty="0" smtClean="0">
                <a:solidFill>
                  <a:srgbClr val="000000"/>
                </a:solidFill>
                <a:latin typeface="Helvetica Neue Light"/>
                <a:cs typeface="Helvetica Neue Light"/>
              </a:rPr>
              <a:t> El Salvador.</a:t>
            </a:r>
          </a:p>
          <a:p>
            <a:pPr algn="just"/>
            <a:endParaRPr lang="pt-BR" sz="1050" dirty="0">
              <a:solidFill>
                <a:srgbClr val="000000"/>
              </a:solidFill>
              <a:latin typeface="Helvetica Neue Light"/>
              <a:cs typeface="Helvetica Neue Light"/>
            </a:endParaRPr>
          </a:p>
          <a:p>
            <a:pPr algn="just"/>
            <a:r>
              <a:rPr lang="pt-BR" sz="1050" dirty="0" smtClean="0">
                <a:solidFill>
                  <a:srgbClr val="000000"/>
                </a:solidFill>
                <a:latin typeface="Helvetica Neue Light"/>
                <a:cs typeface="Helvetica Neue Light"/>
              </a:rPr>
              <a:t>Es por </a:t>
            </a:r>
            <a:r>
              <a:rPr lang="pt-BR" sz="1050" dirty="0" err="1" smtClean="0">
                <a:solidFill>
                  <a:srgbClr val="000000"/>
                </a:solidFill>
                <a:latin typeface="Helvetica Neue Light"/>
                <a:cs typeface="Helvetica Neue Light"/>
              </a:rPr>
              <a:t>ellos</a:t>
            </a:r>
            <a:r>
              <a:rPr lang="pt-BR" sz="1050" dirty="0" smtClean="0">
                <a:solidFill>
                  <a:srgbClr val="000000"/>
                </a:solidFill>
                <a:latin typeface="Helvetica Neue Light"/>
                <a:cs typeface="Helvetica Neue Light"/>
              </a:rPr>
              <a:t> que te invitamos a formar parte de </a:t>
            </a:r>
            <a:r>
              <a:rPr lang="pt-BR" sz="1050" dirty="0" err="1" smtClean="0">
                <a:solidFill>
                  <a:srgbClr val="000000"/>
                </a:solidFill>
                <a:latin typeface="Helvetica Neue Light"/>
                <a:cs typeface="Helvetica Neue Light"/>
              </a:rPr>
              <a:t>nuestro</a:t>
            </a:r>
            <a:r>
              <a:rPr lang="pt-BR" sz="1050" dirty="0" smtClean="0">
                <a:solidFill>
                  <a:srgbClr val="000000"/>
                </a:solidFill>
                <a:latin typeface="Helvetica Neue Light"/>
                <a:cs typeface="Helvetica Neue Light"/>
              </a:rPr>
              <a:t> equipo.</a:t>
            </a:r>
            <a:endParaRPr lang="es-ES" sz="1050" dirty="0">
              <a:solidFill>
                <a:srgbClr val="000000"/>
              </a:solidFill>
              <a:latin typeface="Helvetica Neue Light"/>
              <a:cs typeface="Helvetica Neue Light"/>
            </a:endParaRPr>
          </a:p>
        </p:txBody>
      </p:sp>
      <p:sp>
        <p:nvSpPr>
          <p:cNvPr id="9" name="Rectángulo 8"/>
          <p:cNvSpPr/>
          <p:nvPr/>
        </p:nvSpPr>
        <p:spPr>
          <a:xfrm>
            <a:off x="2611919" y="3363646"/>
            <a:ext cx="2616311"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0" name="Rectángulo 9"/>
          <p:cNvSpPr/>
          <p:nvPr/>
        </p:nvSpPr>
        <p:spPr>
          <a:xfrm>
            <a:off x="2611920" y="3773559"/>
            <a:ext cx="2003916"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1" name="Rectángulo 10"/>
          <p:cNvSpPr/>
          <p:nvPr/>
        </p:nvSpPr>
        <p:spPr>
          <a:xfrm>
            <a:off x="2611920" y="4183471"/>
            <a:ext cx="1586879"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2" name="Rectángulo 11"/>
          <p:cNvSpPr/>
          <p:nvPr/>
        </p:nvSpPr>
        <p:spPr>
          <a:xfrm>
            <a:off x="2611920" y="4569271"/>
            <a:ext cx="4332374"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4" name="Rectángulo 13"/>
          <p:cNvSpPr/>
          <p:nvPr/>
        </p:nvSpPr>
        <p:spPr>
          <a:xfrm>
            <a:off x="2751456" y="6377504"/>
            <a:ext cx="257210" cy="21701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5" name="Rectángulo 14"/>
          <p:cNvSpPr/>
          <p:nvPr/>
        </p:nvSpPr>
        <p:spPr>
          <a:xfrm>
            <a:off x="5046080" y="6382719"/>
            <a:ext cx="257210" cy="21701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17" name="CuadroTexto 16"/>
          <p:cNvSpPr txBox="1"/>
          <p:nvPr/>
        </p:nvSpPr>
        <p:spPr>
          <a:xfrm>
            <a:off x="1019196" y="3379722"/>
            <a:ext cx="1535218"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Nombre:</a:t>
            </a:r>
            <a:endParaRPr lang="es-ES" sz="1000" dirty="0">
              <a:solidFill>
                <a:schemeClr val="bg1"/>
              </a:solidFill>
              <a:latin typeface="Helvetica Neue"/>
              <a:cs typeface="Helvetica Neue"/>
            </a:endParaRPr>
          </a:p>
        </p:txBody>
      </p:sp>
      <p:sp>
        <p:nvSpPr>
          <p:cNvPr id="18" name="CuadroTexto 17"/>
          <p:cNvSpPr txBox="1"/>
          <p:nvPr/>
        </p:nvSpPr>
        <p:spPr>
          <a:xfrm>
            <a:off x="1019196" y="3794734"/>
            <a:ext cx="1535218"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E-mail:</a:t>
            </a:r>
            <a:endParaRPr lang="es-ES" sz="1000" dirty="0">
              <a:solidFill>
                <a:schemeClr val="bg1"/>
              </a:solidFill>
              <a:latin typeface="Helvetica Neue"/>
              <a:cs typeface="Helvetica Neue"/>
            </a:endParaRPr>
          </a:p>
        </p:txBody>
      </p:sp>
      <p:sp>
        <p:nvSpPr>
          <p:cNvPr id="19" name="CuadroTexto 18"/>
          <p:cNvSpPr txBox="1"/>
          <p:nvPr/>
        </p:nvSpPr>
        <p:spPr>
          <a:xfrm>
            <a:off x="1019196" y="4266785"/>
            <a:ext cx="1535218"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Teléfono 1:</a:t>
            </a:r>
            <a:endParaRPr lang="es-ES" sz="1000" dirty="0">
              <a:solidFill>
                <a:schemeClr val="bg1"/>
              </a:solidFill>
              <a:latin typeface="Helvetica Neue"/>
              <a:cs typeface="Helvetica Neue"/>
            </a:endParaRPr>
          </a:p>
        </p:txBody>
      </p:sp>
      <p:sp>
        <p:nvSpPr>
          <p:cNvPr id="20" name="CuadroTexto 19"/>
          <p:cNvSpPr txBox="1"/>
          <p:nvPr/>
        </p:nvSpPr>
        <p:spPr>
          <a:xfrm>
            <a:off x="1019196" y="4631726"/>
            <a:ext cx="1535218"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Puesto:</a:t>
            </a:r>
            <a:endParaRPr lang="es-ES" sz="1000" dirty="0">
              <a:solidFill>
                <a:schemeClr val="bg1"/>
              </a:solidFill>
              <a:latin typeface="Helvetica Neue"/>
              <a:cs typeface="Helvetica Neue"/>
            </a:endParaRPr>
          </a:p>
        </p:txBody>
      </p:sp>
      <p:sp>
        <p:nvSpPr>
          <p:cNvPr id="22" name="CuadroTexto 21"/>
          <p:cNvSpPr txBox="1"/>
          <p:nvPr/>
        </p:nvSpPr>
        <p:spPr>
          <a:xfrm>
            <a:off x="3072374" y="6348293"/>
            <a:ext cx="1953185" cy="246221"/>
          </a:xfrm>
          <a:prstGeom prst="rect">
            <a:avLst/>
          </a:prstGeom>
          <a:noFill/>
        </p:spPr>
        <p:txBody>
          <a:bodyPr wrap="square" rtlCol="0">
            <a:spAutoFit/>
          </a:bodyPr>
          <a:lstStyle/>
          <a:p>
            <a:r>
              <a:rPr lang="es-ES" sz="1000" dirty="0" smtClean="0">
                <a:solidFill>
                  <a:schemeClr val="bg1"/>
                </a:solidFill>
              </a:rPr>
              <a:t>Aviso de privacidad</a:t>
            </a:r>
            <a:endParaRPr lang="es-ES" sz="1000" dirty="0">
              <a:solidFill>
                <a:schemeClr val="bg1"/>
              </a:solidFill>
            </a:endParaRPr>
          </a:p>
        </p:txBody>
      </p:sp>
      <p:sp>
        <p:nvSpPr>
          <p:cNvPr id="23" name="CuadroTexto 22"/>
          <p:cNvSpPr txBox="1"/>
          <p:nvPr/>
        </p:nvSpPr>
        <p:spPr>
          <a:xfrm>
            <a:off x="5443950" y="6379781"/>
            <a:ext cx="1953185" cy="246221"/>
          </a:xfrm>
          <a:prstGeom prst="rect">
            <a:avLst/>
          </a:prstGeom>
          <a:noFill/>
        </p:spPr>
        <p:txBody>
          <a:bodyPr wrap="square" rtlCol="0">
            <a:spAutoFit/>
          </a:bodyPr>
          <a:lstStyle/>
          <a:p>
            <a:r>
              <a:rPr lang="es-ES" sz="1000" dirty="0" smtClean="0">
                <a:solidFill>
                  <a:schemeClr val="bg1"/>
                </a:solidFill>
              </a:rPr>
              <a:t>Aviso de privacidad</a:t>
            </a:r>
            <a:endParaRPr lang="es-ES" sz="1000" dirty="0">
              <a:solidFill>
                <a:schemeClr val="bg1"/>
              </a:solidFill>
            </a:endParaRPr>
          </a:p>
        </p:txBody>
      </p:sp>
      <p:sp>
        <p:nvSpPr>
          <p:cNvPr id="26" name="Rectángulo 25">
            <a:hlinkClick r:id="" action="ppaction://hlinkshowjump?jump=nextslide"/>
          </p:cNvPr>
          <p:cNvSpPr/>
          <p:nvPr/>
        </p:nvSpPr>
        <p:spPr>
          <a:xfrm>
            <a:off x="7394259" y="6220198"/>
            <a:ext cx="1383016" cy="469741"/>
          </a:xfrm>
          <a:prstGeom prst="rect">
            <a:avLst/>
          </a:prstGeom>
          <a:solidFill>
            <a:srgbClr val="F3910C"/>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ES" sz="2000" dirty="0" smtClean="0">
                <a:solidFill>
                  <a:schemeClr val="bg1"/>
                </a:solidFill>
              </a:rPr>
              <a:t>Enviar</a:t>
            </a:r>
            <a:endParaRPr lang="es-ES" sz="2000" dirty="0">
              <a:solidFill>
                <a:schemeClr val="bg1"/>
              </a:solidFill>
            </a:endParaRPr>
          </a:p>
        </p:txBody>
      </p:sp>
      <p:sp>
        <p:nvSpPr>
          <p:cNvPr id="3" name="CuadroTexto 2"/>
          <p:cNvSpPr txBox="1"/>
          <p:nvPr/>
        </p:nvSpPr>
        <p:spPr>
          <a:xfrm>
            <a:off x="2643510" y="3377484"/>
            <a:ext cx="1804962" cy="276999"/>
          </a:xfrm>
          <a:prstGeom prst="rect">
            <a:avLst/>
          </a:prstGeom>
          <a:noFill/>
        </p:spPr>
        <p:txBody>
          <a:bodyPr wrap="square" rtlCol="0">
            <a:spAutoFit/>
          </a:bodyPr>
          <a:lstStyle/>
          <a:p>
            <a:r>
              <a:rPr lang="es-ES" sz="1200" dirty="0" smtClean="0">
                <a:solidFill>
                  <a:srgbClr val="000000"/>
                </a:solidFill>
              </a:rPr>
              <a:t>Juan Pérez López</a:t>
            </a:r>
            <a:endParaRPr lang="es-ES" sz="1200" dirty="0">
              <a:solidFill>
                <a:srgbClr val="000000"/>
              </a:solidFill>
            </a:endParaRPr>
          </a:p>
        </p:txBody>
      </p:sp>
      <p:sp>
        <p:nvSpPr>
          <p:cNvPr id="24" name="CuadroTexto 23"/>
          <p:cNvSpPr txBox="1"/>
          <p:nvPr/>
        </p:nvSpPr>
        <p:spPr>
          <a:xfrm>
            <a:off x="2611920" y="3773559"/>
            <a:ext cx="1836552" cy="276999"/>
          </a:xfrm>
          <a:prstGeom prst="rect">
            <a:avLst/>
          </a:prstGeom>
          <a:noFill/>
        </p:spPr>
        <p:txBody>
          <a:bodyPr wrap="square" rtlCol="0">
            <a:spAutoFit/>
          </a:bodyPr>
          <a:lstStyle/>
          <a:p>
            <a:r>
              <a:rPr lang="es-ES" sz="1200" dirty="0" err="1" smtClean="0">
                <a:solidFill>
                  <a:srgbClr val="000000"/>
                </a:solidFill>
              </a:rPr>
              <a:t>jperez@hotmail.com</a:t>
            </a:r>
            <a:endParaRPr lang="es-ES" sz="1200" dirty="0">
              <a:solidFill>
                <a:srgbClr val="000000"/>
              </a:solidFill>
            </a:endParaRPr>
          </a:p>
        </p:txBody>
      </p:sp>
      <p:sp>
        <p:nvSpPr>
          <p:cNvPr id="25" name="CuadroTexto 24"/>
          <p:cNvSpPr txBox="1"/>
          <p:nvPr/>
        </p:nvSpPr>
        <p:spPr>
          <a:xfrm>
            <a:off x="2643510" y="4202343"/>
            <a:ext cx="1100340" cy="276999"/>
          </a:xfrm>
          <a:prstGeom prst="rect">
            <a:avLst/>
          </a:prstGeom>
          <a:noFill/>
        </p:spPr>
        <p:txBody>
          <a:bodyPr wrap="square" rtlCol="0">
            <a:spAutoFit/>
          </a:bodyPr>
          <a:lstStyle/>
          <a:p>
            <a:r>
              <a:rPr lang="es-ES" sz="1200" dirty="0" smtClean="0">
                <a:solidFill>
                  <a:srgbClr val="000000"/>
                </a:solidFill>
              </a:rPr>
              <a:t>5734 4345</a:t>
            </a:r>
            <a:endParaRPr lang="es-ES" sz="1200" dirty="0">
              <a:solidFill>
                <a:srgbClr val="000000"/>
              </a:solidFill>
            </a:endParaRPr>
          </a:p>
        </p:txBody>
      </p:sp>
      <p:sp>
        <p:nvSpPr>
          <p:cNvPr id="28" name="CuadroTexto 27"/>
          <p:cNvSpPr txBox="1"/>
          <p:nvPr/>
        </p:nvSpPr>
        <p:spPr>
          <a:xfrm>
            <a:off x="2643510" y="4599452"/>
            <a:ext cx="3342322" cy="276999"/>
          </a:xfrm>
          <a:prstGeom prst="rect">
            <a:avLst/>
          </a:prstGeom>
          <a:noFill/>
        </p:spPr>
        <p:txBody>
          <a:bodyPr wrap="square" rtlCol="0">
            <a:spAutoFit/>
          </a:bodyPr>
          <a:lstStyle/>
          <a:p>
            <a:r>
              <a:rPr lang="es-ES" sz="1200" dirty="0" smtClean="0">
                <a:solidFill>
                  <a:srgbClr val="000000"/>
                </a:solidFill>
              </a:rPr>
              <a:t>Vendedor</a:t>
            </a:r>
            <a:endParaRPr lang="es-ES" sz="1200" dirty="0">
              <a:solidFill>
                <a:srgbClr val="000000"/>
              </a:solidFill>
            </a:endParaRPr>
          </a:p>
        </p:txBody>
      </p:sp>
      <p:pic>
        <p:nvPicPr>
          <p:cNvPr id="29" name="Imagen 28" descr="iconos2-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778" y="6393215"/>
            <a:ext cx="183969" cy="177791"/>
          </a:xfrm>
          <a:prstGeom prst="rect">
            <a:avLst/>
          </a:prstGeom>
        </p:spPr>
      </p:pic>
      <p:pic>
        <p:nvPicPr>
          <p:cNvPr id="30" name="Imagen 29" descr="iconos2-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231" y="5943325"/>
            <a:ext cx="183969" cy="177791"/>
          </a:xfrm>
          <a:prstGeom prst="rect">
            <a:avLst/>
          </a:prstGeom>
        </p:spPr>
      </p:pic>
      <p:sp>
        <p:nvSpPr>
          <p:cNvPr id="4" name="Rectángulo 3"/>
          <p:cNvSpPr/>
          <p:nvPr/>
        </p:nvSpPr>
        <p:spPr>
          <a:xfrm>
            <a:off x="6643581" y="4631726"/>
            <a:ext cx="195864" cy="196632"/>
          </a:xfrm>
          <a:custGeom>
            <a:avLst/>
            <a:gdLst/>
            <a:ahLst/>
            <a:cxnLst/>
            <a:rect l="l" t="t" r="r" b="b"/>
            <a:pathLst>
              <a:path w="195864" h="196632">
                <a:moveTo>
                  <a:pt x="76503" y="27076"/>
                </a:moveTo>
                <a:lnTo>
                  <a:pt x="76503" y="112953"/>
                </a:lnTo>
                <a:lnTo>
                  <a:pt x="51807" y="112953"/>
                </a:lnTo>
                <a:lnTo>
                  <a:pt x="101199" y="162344"/>
                </a:lnTo>
                <a:lnTo>
                  <a:pt x="150590" y="112953"/>
                </a:lnTo>
                <a:lnTo>
                  <a:pt x="125894" y="112953"/>
                </a:lnTo>
                <a:lnTo>
                  <a:pt x="125894" y="27076"/>
                </a:lnTo>
                <a:close/>
                <a:moveTo>
                  <a:pt x="0" y="0"/>
                </a:moveTo>
                <a:lnTo>
                  <a:pt x="195864" y="0"/>
                </a:lnTo>
                <a:lnTo>
                  <a:pt x="195864" y="196632"/>
                </a:lnTo>
                <a:lnTo>
                  <a:pt x="0" y="196632"/>
                </a:lnTo>
                <a:close/>
              </a:path>
            </a:pathLst>
          </a:cu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grpSp>
        <p:nvGrpSpPr>
          <p:cNvPr id="13" name="Agrupar 12"/>
          <p:cNvGrpSpPr/>
          <p:nvPr/>
        </p:nvGrpSpPr>
        <p:grpSpPr>
          <a:xfrm>
            <a:off x="4841546" y="4939812"/>
            <a:ext cx="2102748" cy="1338828"/>
            <a:chOff x="4775200" y="4066868"/>
            <a:chExt cx="2102748" cy="1338828"/>
          </a:xfrm>
        </p:grpSpPr>
        <p:sp>
          <p:nvSpPr>
            <p:cNvPr id="6" name="Rectángulo 5"/>
            <p:cNvSpPr/>
            <p:nvPr/>
          </p:nvSpPr>
          <p:spPr>
            <a:xfrm>
              <a:off x="4775200" y="4066868"/>
              <a:ext cx="2102748" cy="1167933"/>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27" name="CuadroTexto 26"/>
            <p:cNvSpPr txBox="1"/>
            <p:nvPr/>
          </p:nvSpPr>
          <p:spPr>
            <a:xfrm>
              <a:off x="4842844" y="4066868"/>
              <a:ext cx="1930255" cy="1338828"/>
            </a:xfrm>
            <a:prstGeom prst="rect">
              <a:avLst/>
            </a:prstGeom>
            <a:noFill/>
          </p:spPr>
          <p:txBody>
            <a:bodyPr wrap="square" rtlCol="0">
              <a:spAutoFit/>
            </a:bodyPr>
            <a:lstStyle/>
            <a:p>
              <a:r>
                <a:rPr lang="es-ES" sz="1000" dirty="0" smtClean="0">
                  <a:solidFill>
                    <a:srgbClr val="000000"/>
                  </a:solidFill>
                </a:rPr>
                <a:t>Cajero</a:t>
              </a:r>
            </a:p>
            <a:p>
              <a:r>
                <a:rPr lang="es-ES" sz="1000" dirty="0" smtClean="0">
                  <a:solidFill>
                    <a:srgbClr val="000000"/>
                  </a:solidFill>
                </a:rPr>
                <a:t>Ayudante General</a:t>
              </a:r>
            </a:p>
            <a:p>
              <a:r>
                <a:rPr lang="es-ES" sz="1000" dirty="0" smtClean="0">
                  <a:solidFill>
                    <a:srgbClr val="000000"/>
                  </a:solidFill>
                </a:rPr>
                <a:t>Mesero</a:t>
              </a:r>
            </a:p>
            <a:p>
              <a:r>
                <a:rPr lang="es-ES" sz="1000" dirty="0" smtClean="0">
                  <a:solidFill>
                    <a:srgbClr val="000000"/>
                  </a:solidFill>
                </a:rPr>
                <a:t>Vendedor</a:t>
              </a:r>
            </a:p>
            <a:p>
              <a:r>
                <a:rPr lang="es-ES" sz="1000" dirty="0" smtClean="0">
                  <a:solidFill>
                    <a:srgbClr val="000000"/>
                  </a:solidFill>
                </a:rPr>
                <a:t>Almacenista</a:t>
              </a:r>
            </a:p>
            <a:p>
              <a:r>
                <a:rPr lang="es-ES" sz="1000" dirty="0" smtClean="0">
                  <a:solidFill>
                    <a:srgbClr val="000000"/>
                  </a:solidFill>
                </a:rPr>
                <a:t>Chofer</a:t>
              </a:r>
            </a:p>
            <a:p>
              <a:r>
                <a:rPr lang="es-ES" sz="1000" dirty="0" smtClean="0">
                  <a:solidFill>
                    <a:srgbClr val="000000"/>
                  </a:solidFill>
                </a:rPr>
                <a:t>Limpieza</a:t>
              </a:r>
            </a:p>
            <a:p>
              <a:endParaRPr lang="es-ES" sz="1050" dirty="0">
                <a:solidFill>
                  <a:srgbClr val="000000"/>
                </a:solidFill>
              </a:endParaRPr>
            </a:p>
          </p:txBody>
        </p:sp>
      </p:grpSp>
      <p:pic>
        <p:nvPicPr>
          <p:cNvPr id="5" name="Imagen 4" descr="sear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8" y="1005227"/>
            <a:ext cx="1539875" cy="690952"/>
          </a:xfrm>
          <a:prstGeom prst="rect">
            <a:avLst/>
          </a:prstGeom>
        </p:spPr>
      </p:pic>
      <p:sp>
        <p:nvSpPr>
          <p:cNvPr id="31" name="Rectángulo 30"/>
          <p:cNvSpPr/>
          <p:nvPr/>
        </p:nvSpPr>
        <p:spPr>
          <a:xfrm>
            <a:off x="5360284" y="4157845"/>
            <a:ext cx="1586879"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32" name="CuadroTexto 31"/>
          <p:cNvSpPr txBox="1"/>
          <p:nvPr/>
        </p:nvSpPr>
        <p:spPr>
          <a:xfrm>
            <a:off x="3767560" y="4241159"/>
            <a:ext cx="1535218"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Teléfono 2:</a:t>
            </a:r>
            <a:endParaRPr lang="es-ES" sz="1000" dirty="0">
              <a:solidFill>
                <a:schemeClr val="bg1"/>
              </a:solidFill>
              <a:latin typeface="Helvetica Neue"/>
              <a:cs typeface="Helvetica Neue"/>
            </a:endParaRPr>
          </a:p>
        </p:txBody>
      </p:sp>
      <p:sp>
        <p:nvSpPr>
          <p:cNvPr id="33" name="CuadroTexto 32"/>
          <p:cNvSpPr txBox="1"/>
          <p:nvPr/>
        </p:nvSpPr>
        <p:spPr>
          <a:xfrm>
            <a:off x="5391874" y="4176717"/>
            <a:ext cx="1100340" cy="276999"/>
          </a:xfrm>
          <a:prstGeom prst="rect">
            <a:avLst/>
          </a:prstGeom>
          <a:noFill/>
        </p:spPr>
        <p:txBody>
          <a:bodyPr wrap="square" rtlCol="0">
            <a:spAutoFit/>
          </a:bodyPr>
          <a:lstStyle/>
          <a:p>
            <a:r>
              <a:rPr lang="es-ES" sz="1200" dirty="0" smtClean="0">
                <a:solidFill>
                  <a:srgbClr val="000000"/>
                </a:solidFill>
              </a:rPr>
              <a:t>5734 4345</a:t>
            </a:r>
            <a:endParaRPr lang="es-ES" sz="1200" dirty="0">
              <a:solidFill>
                <a:srgbClr val="000000"/>
              </a:solidFill>
            </a:endParaRPr>
          </a:p>
        </p:txBody>
      </p:sp>
      <p:sp>
        <p:nvSpPr>
          <p:cNvPr id="37" name="CuadroTexto 36"/>
          <p:cNvSpPr txBox="1"/>
          <p:nvPr/>
        </p:nvSpPr>
        <p:spPr>
          <a:xfrm>
            <a:off x="4953126" y="3408262"/>
            <a:ext cx="941339"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Sexo:</a:t>
            </a:r>
            <a:endParaRPr lang="es-ES" sz="1000" dirty="0">
              <a:solidFill>
                <a:schemeClr val="bg1"/>
              </a:solidFill>
              <a:latin typeface="Helvetica Neue"/>
              <a:cs typeface="Helvetica Neue"/>
            </a:endParaRPr>
          </a:p>
        </p:txBody>
      </p:sp>
      <p:sp>
        <p:nvSpPr>
          <p:cNvPr id="39" name="Rectángulo 38"/>
          <p:cNvSpPr/>
          <p:nvPr/>
        </p:nvSpPr>
        <p:spPr>
          <a:xfrm>
            <a:off x="5865018" y="3363646"/>
            <a:ext cx="1078511"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40" name="CuadroTexto 39"/>
          <p:cNvSpPr txBox="1"/>
          <p:nvPr/>
        </p:nvSpPr>
        <p:spPr>
          <a:xfrm>
            <a:off x="5896608" y="3377484"/>
            <a:ext cx="1804962" cy="276999"/>
          </a:xfrm>
          <a:prstGeom prst="rect">
            <a:avLst/>
          </a:prstGeom>
          <a:noFill/>
        </p:spPr>
        <p:txBody>
          <a:bodyPr wrap="square" rtlCol="0">
            <a:spAutoFit/>
          </a:bodyPr>
          <a:lstStyle/>
          <a:p>
            <a:r>
              <a:rPr lang="es-ES" sz="1200" dirty="0" smtClean="0">
                <a:solidFill>
                  <a:srgbClr val="000000"/>
                </a:solidFill>
              </a:rPr>
              <a:t>Masculino</a:t>
            </a:r>
            <a:endParaRPr lang="es-ES" sz="1200" dirty="0">
              <a:solidFill>
                <a:srgbClr val="000000"/>
              </a:solidFill>
            </a:endParaRPr>
          </a:p>
        </p:txBody>
      </p:sp>
      <p:pic>
        <p:nvPicPr>
          <p:cNvPr id="38" name="Imagen 37" descr="iconos2-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827" y="6393215"/>
            <a:ext cx="183969" cy="177791"/>
          </a:xfrm>
          <a:prstGeom prst="rect">
            <a:avLst/>
          </a:prstGeom>
        </p:spPr>
      </p:pic>
      <p:sp>
        <p:nvSpPr>
          <p:cNvPr id="41" name="CuadroTexto 40"/>
          <p:cNvSpPr txBox="1"/>
          <p:nvPr/>
        </p:nvSpPr>
        <p:spPr>
          <a:xfrm>
            <a:off x="4953126" y="3806058"/>
            <a:ext cx="941339" cy="246221"/>
          </a:xfrm>
          <a:prstGeom prst="rect">
            <a:avLst/>
          </a:prstGeom>
          <a:noFill/>
        </p:spPr>
        <p:txBody>
          <a:bodyPr wrap="square" rtlCol="0">
            <a:spAutoFit/>
          </a:bodyPr>
          <a:lstStyle/>
          <a:p>
            <a:pPr algn="r"/>
            <a:r>
              <a:rPr lang="es-ES" sz="1000" dirty="0" smtClean="0">
                <a:solidFill>
                  <a:schemeClr val="bg1"/>
                </a:solidFill>
                <a:latin typeface="Helvetica Neue"/>
                <a:cs typeface="Helvetica Neue"/>
              </a:rPr>
              <a:t>Edad:</a:t>
            </a:r>
            <a:endParaRPr lang="es-ES" sz="1000" dirty="0">
              <a:solidFill>
                <a:schemeClr val="bg1"/>
              </a:solidFill>
              <a:latin typeface="Helvetica Neue"/>
              <a:cs typeface="Helvetica Neue"/>
            </a:endParaRPr>
          </a:p>
        </p:txBody>
      </p:sp>
      <p:sp>
        <p:nvSpPr>
          <p:cNvPr id="42" name="Rectángulo 41"/>
          <p:cNvSpPr/>
          <p:nvPr/>
        </p:nvSpPr>
        <p:spPr>
          <a:xfrm>
            <a:off x="5865018" y="3761442"/>
            <a:ext cx="1078511" cy="321497"/>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sp>
        <p:nvSpPr>
          <p:cNvPr id="43" name="CuadroTexto 42"/>
          <p:cNvSpPr txBox="1"/>
          <p:nvPr/>
        </p:nvSpPr>
        <p:spPr>
          <a:xfrm>
            <a:off x="5896608" y="3775280"/>
            <a:ext cx="1804962" cy="276999"/>
          </a:xfrm>
          <a:prstGeom prst="rect">
            <a:avLst/>
          </a:prstGeom>
          <a:noFill/>
        </p:spPr>
        <p:txBody>
          <a:bodyPr wrap="square" rtlCol="0">
            <a:spAutoFit/>
          </a:bodyPr>
          <a:lstStyle/>
          <a:p>
            <a:r>
              <a:rPr lang="es-ES" sz="1200" dirty="0" smtClean="0">
                <a:solidFill>
                  <a:srgbClr val="000000"/>
                </a:solidFill>
              </a:rPr>
              <a:t>21</a:t>
            </a:r>
            <a:endParaRPr lang="es-ES" sz="1200" dirty="0">
              <a:solidFill>
                <a:srgbClr val="000000"/>
              </a:solidFill>
            </a:endParaRPr>
          </a:p>
        </p:txBody>
      </p:sp>
      <p:pic>
        <p:nvPicPr>
          <p:cNvPr id="2" name="Imagen 1" descr="shutterstock_2130063162-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3511" y="390743"/>
            <a:ext cx="6522402" cy="1826941"/>
          </a:xfrm>
          <a:prstGeom prst="rect">
            <a:avLst/>
          </a:prstGeom>
        </p:spPr>
      </p:pic>
    </p:spTree>
    <p:extLst>
      <p:ext uri="{BB962C8B-B14F-4D97-AF65-F5344CB8AC3E}">
        <p14:creationId xmlns:p14="http://schemas.microsoft.com/office/powerpoint/2010/main" val="80980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Vertic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inVertical)">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circle(in)">
                                      <p:cBhvr>
                                        <p:cTn id="47" dur="20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ircle(in)">
                                      <p:cBhvr>
                                        <p:cTn id="52"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24" grpId="0"/>
      <p:bldP spid="25" grpId="0"/>
      <p:bldP spid="28" grpId="0"/>
      <p:bldP spid="33" grpId="0"/>
      <p:bldP spid="40"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8CD2"/>
        </a:solidFill>
        <a:effectLst/>
      </p:bgPr>
    </p:bg>
    <p:spTree>
      <p:nvGrpSpPr>
        <p:cNvPr id="1" name=""/>
        <p:cNvGrpSpPr/>
        <p:nvPr/>
      </p:nvGrpSpPr>
      <p:grpSpPr>
        <a:xfrm>
          <a:off x="0" y="0"/>
          <a:ext cx="0" cy="0"/>
          <a:chOff x="0" y="0"/>
          <a:chExt cx="0" cy="0"/>
        </a:xfrm>
      </p:grpSpPr>
      <p:sp>
        <p:nvSpPr>
          <p:cNvPr id="7" name="Rectángulo 6"/>
          <p:cNvSpPr/>
          <p:nvPr/>
        </p:nvSpPr>
        <p:spPr>
          <a:xfrm>
            <a:off x="437948" y="2417849"/>
            <a:ext cx="8327158" cy="1369667"/>
          </a:xfrm>
          <a:prstGeom prst="rect">
            <a:avLst/>
          </a:prstGeom>
          <a:solidFill>
            <a:schemeClr val="bg1"/>
          </a:solidFill>
          <a:ln>
            <a:solidFill>
              <a:srgbClr val="7F7F7F"/>
            </a:solidFill>
          </a:ln>
          <a:effectLst>
            <a:outerShdw blurRad="76200" dir="13500000" sy="23000" kx="1200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91338" y="3020851"/>
            <a:ext cx="7957420" cy="415498"/>
          </a:xfrm>
          <a:prstGeom prst="rect">
            <a:avLst/>
          </a:prstGeom>
          <a:noFill/>
        </p:spPr>
        <p:txBody>
          <a:bodyPr wrap="square" rtlCol="0">
            <a:spAutoFit/>
          </a:bodyPr>
          <a:lstStyle/>
          <a:p>
            <a:pPr algn="just"/>
            <a:r>
              <a:rPr lang="es-ES" sz="1050" dirty="0" smtClean="0">
                <a:solidFill>
                  <a:srgbClr val="000000"/>
                </a:solidFill>
                <a:latin typeface="Helvetica Neue Light"/>
                <a:cs typeface="Helvetica Neue Light"/>
              </a:rPr>
              <a:t>Por el interés mostrado por nuestra empresa y por el tiempo que nos dedicaste, te deseamos mucha suerte y en caso de ser elegido para alguna de nuestras vacantes nos pondremos en contacto contigo.</a:t>
            </a:r>
            <a:endParaRPr lang="es-ES" sz="1050" dirty="0">
              <a:solidFill>
                <a:srgbClr val="000000"/>
              </a:solidFill>
              <a:latin typeface="Helvetica Neue Light"/>
              <a:cs typeface="Helvetica Neue Light"/>
            </a:endParaRPr>
          </a:p>
        </p:txBody>
      </p:sp>
      <p:sp>
        <p:nvSpPr>
          <p:cNvPr id="5" name="Rectángulo 4"/>
          <p:cNvSpPr/>
          <p:nvPr/>
        </p:nvSpPr>
        <p:spPr>
          <a:xfrm>
            <a:off x="3393447" y="2493749"/>
            <a:ext cx="2286000" cy="523220"/>
          </a:xfrm>
          <a:prstGeom prst="rect">
            <a:avLst/>
          </a:prstGeom>
        </p:spPr>
        <p:txBody>
          <a:bodyPr>
            <a:spAutoFit/>
          </a:bodyPr>
          <a:lstStyle/>
          <a:p>
            <a:pPr lvl="0" algn="ctr"/>
            <a:r>
              <a:rPr lang="pt-BR" sz="2800" dirty="0" smtClean="0">
                <a:solidFill>
                  <a:srgbClr val="000000"/>
                </a:solidFill>
                <a:latin typeface="Helvetica Neue Medium"/>
                <a:cs typeface="Helvetica Neue Medium"/>
              </a:rPr>
              <a:t>¡</a:t>
            </a:r>
            <a:r>
              <a:rPr lang="pt-BR" sz="2800" dirty="0" err="1" smtClean="0">
                <a:solidFill>
                  <a:srgbClr val="000000"/>
                </a:solidFill>
                <a:latin typeface="Helvetica Neue Medium"/>
                <a:cs typeface="Helvetica Neue Medium"/>
              </a:rPr>
              <a:t>Gracias</a:t>
            </a:r>
            <a:r>
              <a:rPr lang="pt-BR" sz="2800" dirty="0" smtClean="0">
                <a:solidFill>
                  <a:srgbClr val="000000"/>
                </a:solidFill>
                <a:latin typeface="Helvetica Neue Medium"/>
                <a:cs typeface="Helvetica Neue Medium"/>
              </a:rPr>
              <a:t>!</a:t>
            </a:r>
            <a:endParaRPr lang="es-ES" sz="2800" dirty="0">
              <a:solidFill>
                <a:srgbClr val="000000"/>
              </a:solidFill>
              <a:latin typeface="Helvetica Neue Medium"/>
              <a:cs typeface="Helvetica Neue Medium"/>
            </a:endParaRPr>
          </a:p>
        </p:txBody>
      </p:sp>
      <p:sp>
        <p:nvSpPr>
          <p:cNvPr id="13" name="Rectángulo 12">
            <a:hlinkClick r:id="rId2" action="ppaction://hlinksldjump"/>
          </p:cNvPr>
          <p:cNvSpPr/>
          <p:nvPr/>
        </p:nvSpPr>
        <p:spPr>
          <a:xfrm>
            <a:off x="3899530" y="4128989"/>
            <a:ext cx="1383016" cy="469741"/>
          </a:xfrm>
          <a:prstGeom prst="rect">
            <a:avLst/>
          </a:prstGeom>
          <a:solidFill>
            <a:srgbClr val="F3910C"/>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ES" sz="2000" dirty="0" smtClean="0">
                <a:solidFill>
                  <a:schemeClr val="bg1"/>
                </a:solidFill>
              </a:rPr>
              <a:t>Nuevo</a:t>
            </a:r>
            <a:endParaRPr lang="es-ES" sz="2000" dirty="0">
              <a:solidFill>
                <a:schemeClr val="bg1"/>
              </a:solidFill>
            </a:endParaRPr>
          </a:p>
        </p:txBody>
      </p:sp>
      <p:sp>
        <p:nvSpPr>
          <p:cNvPr id="10" name="Rectángulo 9"/>
          <p:cNvSpPr/>
          <p:nvPr/>
        </p:nvSpPr>
        <p:spPr>
          <a:xfrm>
            <a:off x="450118" y="390743"/>
            <a:ext cx="1823393" cy="1826941"/>
          </a:xfrm>
          <a:prstGeom prst="rect">
            <a:avLst/>
          </a:prstGeom>
          <a:solidFill>
            <a:schemeClr val="bg1"/>
          </a:solidFill>
          <a:ln>
            <a:noFill/>
          </a:ln>
          <a:effectLst>
            <a:outerShdw blurRad="76200" dir="13500000" sy="23000" kx="1200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0000"/>
              </a:solidFill>
            </a:endParaRPr>
          </a:p>
        </p:txBody>
      </p:sp>
      <p:pic>
        <p:nvPicPr>
          <p:cNvPr id="12" name="Imagen 11" descr="sears-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8" y="1005227"/>
            <a:ext cx="1539875" cy="690952"/>
          </a:xfrm>
          <a:prstGeom prst="rect">
            <a:avLst/>
          </a:prstGeom>
        </p:spPr>
      </p:pic>
      <p:pic>
        <p:nvPicPr>
          <p:cNvPr id="9" name="Imagen 8" descr="shutterstock_2130063162-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3511" y="390743"/>
            <a:ext cx="6522402" cy="1826941"/>
          </a:xfrm>
          <a:prstGeom prst="rect">
            <a:avLst/>
          </a:prstGeom>
        </p:spPr>
      </p:pic>
    </p:spTree>
    <p:extLst>
      <p:ext uri="{BB962C8B-B14F-4D97-AF65-F5344CB8AC3E}">
        <p14:creationId xmlns:p14="http://schemas.microsoft.com/office/powerpoint/2010/main" val="2900015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4" name="Rectángulo 23"/>
          <p:cNvSpPr/>
          <p:nvPr/>
        </p:nvSpPr>
        <p:spPr>
          <a:xfrm>
            <a:off x="3035542" y="1164590"/>
            <a:ext cx="841107" cy="852145"/>
          </a:xfrm>
          <a:prstGeom prst="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6" name="Rectángulo 15"/>
          <p:cNvSpPr/>
          <p:nvPr/>
        </p:nvSpPr>
        <p:spPr>
          <a:xfrm>
            <a:off x="3021200" y="3360553"/>
            <a:ext cx="4618888" cy="837707"/>
          </a:xfrm>
          <a:prstGeom prst="rect">
            <a:avLst/>
          </a:prstGeom>
          <a:solidFill>
            <a:srgbClr val="F2F2F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ángulo 5"/>
          <p:cNvSpPr/>
          <p:nvPr/>
        </p:nvSpPr>
        <p:spPr>
          <a:xfrm>
            <a:off x="3148032" y="3417532"/>
            <a:ext cx="4381426" cy="692497"/>
          </a:xfrm>
          <a:prstGeom prst="rect">
            <a:avLst/>
          </a:prstGeom>
        </p:spPr>
        <p:txBody>
          <a:bodyPr wrap="square">
            <a:spAutoFit/>
          </a:bodyPr>
          <a:lstStyle/>
          <a:p>
            <a:pPr algn="just"/>
            <a:r>
              <a:rPr lang="pt-BR" sz="800" dirty="0">
                <a:solidFill>
                  <a:srgbClr val="000000"/>
                </a:solidFill>
                <a:latin typeface="Helvetica Neue Light"/>
                <a:cs typeface="Helvetica Neue Light"/>
              </a:rPr>
              <a:t>Sears es una </a:t>
            </a:r>
            <a:r>
              <a:rPr lang="pt-BR" sz="800" dirty="0" err="1">
                <a:solidFill>
                  <a:srgbClr val="000000"/>
                </a:solidFill>
                <a:latin typeface="Helvetica Neue Light"/>
                <a:cs typeface="Helvetica Neue Light"/>
              </a:rPr>
              <a:t>cadena</a:t>
            </a:r>
            <a:r>
              <a:rPr lang="pt-BR" sz="800" dirty="0">
                <a:solidFill>
                  <a:srgbClr val="000000"/>
                </a:solidFill>
                <a:latin typeface="Helvetica Neue Light"/>
                <a:cs typeface="Helvetica Neue Light"/>
              </a:rPr>
              <a:t> de </a:t>
            </a:r>
            <a:r>
              <a:rPr lang="pt-BR" sz="800" dirty="0" err="1">
                <a:solidFill>
                  <a:srgbClr val="000000"/>
                </a:solidFill>
                <a:latin typeface="Helvetica Neue Light"/>
                <a:cs typeface="Helvetica Neue Light"/>
              </a:rPr>
              <a:t>tiendas</a:t>
            </a:r>
            <a:r>
              <a:rPr lang="pt-BR" sz="800" dirty="0">
                <a:solidFill>
                  <a:srgbClr val="000000"/>
                </a:solidFill>
                <a:latin typeface="Helvetica Neue Light"/>
                <a:cs typeface="Helvetica Neue Light"/>
              </a:rPr>
              <a:t> </a:t>
            </a:r>
            <a:r>
              <a:rPr lang="pt-BR" sz="800" dirty="0" err="1">
                <a:solidFill>
                  <a:srgbClr val="000000"/>
                </a:solidFill>
                <a:latin typeface="Helvetica Neue Light"/>
                <a:cs typeface="Helvetica Neue Light"/>
              </a:rPr>
              <a:t>departamentales</a:t>
            </a:r>
            <a:r>
              <a:rPr lang="pt-BR" sz="800" dirty="0">
                <a:solidFill>
                  <a:srgbClr val="000000"/>
                </a:solidFill>
                <a:latin typeface="Helvetica Neue Light"/>
                <a:cs typeface="Helvetica Neue Light"/>
              </a:rPr>
              <a:t> </a:t>
            </a:r>
            <a:r>
              <a:rPr lang="pt-BR" sz="800" dirty="0" err="1">
                <a:solidFill>
                  <a:srgbClr val="000000"/>
                </a:solidFill>
                <a:latin typeface="Helvetica Neue Light"/>
                <a:cs typeface="Helvetica Neue Light"/>
              </a:rPr>
              <a:t>con</a:t>
            </a:r>
            <a:r>
              <a:rPr lang="pt-BR" sz="800" dirty="0">
                <a:solidFill>
                  <a:srgbClr val="000000"/>
                </a:solidFill>
                <a:latin typeface="Helvetica Neue Light"/>
                <a:cs typeface="Helvetica Neue Light"/>
              </a:rPr>
              <a:t> sede </a:t>
            </a:r>
            <a:r>
              <a:rPr lang="pt-BR" sz="800" dirty="0" err="1">
                <a:solidFill>
                  <a:srgbClr val="000000"/>
                </a:solidFill>
                <a:latin typeface="Helvetica Neue Light"/>
                <a:cs typeface="Helvetica Neue Light"/>
              </a:rPr>
              <a:t>en</a:t>
            </a:r>
            <a:r>
              <a:rPr lang="pt-BR" sz="800" dirty="0">
                <a:solidFill>
                  <a:srgbClr val="000000"/>
                </a:solidFill>
                <a:latin typeface="Helvetica Neue Light"/>
                <a:cs typeface="Helvetica Neue Light"/>
              </a:rPr>
              <a:t> México, operando 90 </a:t>
            </a:r>
            <a:r>
              <a:rPr lang="pt-BR" sz="800" dirty="0" err="1">
                <a:solidFill>
                  <a:srgbClr val="000000"/>
                </a:solidFill>
                <a:latin typeface="Helvetica Neue Light"/>
                <a:cs typeface="Helvetica Neue Light"/>
              </a:rPr>
              <a:t>almácenes</a:t>
            </a:r>
            <a:r>
              <a:rPr lang="pt-BR" sz="800" dirty="0">
                <a:solidFill>
                  <a:srgbClr val="000000"/>
                </a:solidFill>
                <a:latin typeface="Helvetica Neue Light"/>
                <a:cs typeface="Helvetica Neue Light"/>
              </a:rPr>
              <a:t> </a:t>
            </a:r>
            <a:r>
              <a:rPr lang="pt-BR" sz="800" dirty="0" err="1">
                <a:solidFill>
                  <a:srgbClr val="000000"/>
                </a:solidFill>
                <a:latin typeface="Helvetica Neue Light"/>
                <a:cs typeface="Helvetica Neue Light"/>
              </a:rPr>
              <a:t>ubicados</a:t>
            </a:r>
            <a:r>
              <a:rPr lang="pt-BR" sz="800" dirty="0">
                <a:solidFill>
                  <a:srgbClr val="000000"/>
                </a:solidFill>
                <a:latin typeface="Helvetica Neue Light"/>
                <a:cs typeface="Helvetica Neue Light"/>
              </a:rPr>
              <a:t> </a:t>
            </a:r>
            <a:r>
              <a:rPr lang="pt-BR" sz="800" dirty="0" err="1">
                <a:solidFill>
                  <a:srgbClr val="000000"/>
                </a:solidFill>
                <a:latin typeface="Helvetica Neue Light"/>
                <a:cs typeface="Helvetica Neue Light"/>
              </a:rPr>
              <a:t>en</a:t>
            </a:r>
            <a:r>
              <a:rPr lang="pt-BR" sz="800" dirty="0">
                <a:solidFill>
                  <a:srgbClr val="000000"/>
                </a:solidFill>
                <a:latin typeface="Helvetica Neue Light"/>
                <a:cs typeface="Helvetica Neue Light"/>
              </a:rPr>
              <a:t> México </a:t>
            </a:r>
            <a:r>
              <a:rPr lang="pt-BR" sz="800" dirty="0" err="1">
                <a:solidFill>
                  <a:srgbClr val="000000"/>
                </a:solidFill>
                <a:latin typeface="Helvetica Neue Light"/>
                <a:cs typeface="Helvetica Neue Light"/>
              </a:rPr>
              <a:t>y</a:t>
            </a:r>
            <a:r>
              <a:rPr lang="pt-BR" sz="800" dirty="0">
                <a:solidFill>
                  <a:srgbClr val="000000"/>
                </a:solidFill>
                <a:latin typeface="Helvetica Neue Light"/>
                <a:cs typeface="Helvetica Neue Light"/>
              </a:rPr>
              <a:t> uno </a:t>
            </a:r>
            <a:r>
              <a:rPr lang="pt-BR" sz="800" dirty="0" err="1">
                <a:solidFill>
                  <a:srgbClr val="000000"/>
                </a:solidFill>
                <a:latin typeface="Helvetica Neue Light"/>
                <a:cs typeface="Helvetica Neue Light"/>
              </a:rPr>
              <a:t>en</a:t>
            </a:r>
            <a:r>
              <a:rPr lang="pt-BR" sz="800" dirty="0">
                <a:solidFill>
                  <a:srgbClr val="000000"/>
                </a:solidFill>
                <a:latin typeface="Helvetica Neue Light"/>
                <a:cs typeface="Helvetica Neue Light"/>
              </a:rPr>
              <a:t> El Salvador.</a:t>
            </a:r>
          </a:p>
          <a:p>
            <a:pPr algn="just"/>
            <a:endParaRPr lang="pt-BR" sz="800" dirty="0">
              <a:solidFill>
                <a:srgbClr val="000000"/>
              </a:solidFill>
              <a:latin typeface="Helvetica Neue Light"/>
              <a:cs typeface="Helvetica Neue Light"/>
            </a:endParaRPr>
          </a:p>
          <a:p>
            <a:pPr algn="just"/>
            <a:r>
              <a:rPr lang="pt-BR" sz="800" dirty="0">
                <a:solidFill>
                  <a:srgbClr val="000000"/>
                </a:solidFill>
                <a:latin typeface="Helvetica Neue Light"/>
                <a:cs typeface="Helvetica Neue Light"/>
              </a:rPr>
              <a:t>Es por </a:t>
            </a:r>
            <a:r>
              <a:rPr lang="pt-BR" sz="800" dirty="0" err="1">
                <a:solidFill>
                  <a:srgbClr val="000000"/>
                </a:solidFill>
                <a:latin typeface="Helvetica Neue Light"/>
                <a:cs typeface="Helvetica Neue Light"/>
              </a:rPr>
              <a:t>ellos</a:t>
            </a:r>
            <a:r>
              <a:rPr lang="pt-BR" sz="800" dirty="0">
                <a:solidFill>
                  <a:srgbClr val="000000"/>
                </a:solidFill>
                <a:latin typeface="Helvetica Neue Light"/>
                <a:cs typeface="Helvetica Neue Light"/>
              </a:rPr>
              <a:t> que te invitamos a formar parte de </a:t>
            </a:r>
            <a:r>
              <a:rPr lang="pt-BR" sz="800" dirty="0" err="1">
                <a:solidFill>
                  <a:srgbClr val="000000"/>
                </a:solidFill>
                <a:latin typeface="Helvetica Neue Light"/>
                <a:cs typeface="Helvetica Neue Light"/>
              </a:rPr>
              <a:t>nuestro</a:t>
            </a:r>
            <a:r>
              <a:rPr lang="pt-BR" sz="800" dirty="0">
                <a:solidFill>
                  <a:srgbClr val="000000"/>
                </a:solidFill>
                <a:latin typeface="Helvetica Neue Light"/>
                <a:cs typeface="Helvetica Neue Light"/>
              </a:rPr>
              <a:t> equipo.</a:t>
            </a:r>
            <a:endParaRPr lang="es-ES" sz="800" dirty="0">
              <a:solidFill>
                <a:srgbClr val="000000"/>
              </a:solidFill>
              <a:latin typeface="Helvetica Neue Light"/>
              <a:cs typeface="Helvetica Neue Light"/>
            </a:endParaRPr>
          </a:p>
          <a:p>
            <a:pPr algn="just"/>
            <a:endParaRPr lang="es-ES" sz="700" dirty="0">
              <a:latin typeface="Helvetica Neue Light"/>
              <a:cs typeface="Helvetica Neue Light"/>
            </a:endParaRPr>
          </a:p>
        </p:txBody>
      </p:sp>
      <p:sp>
        <p:nvSpPr>
          <p:cNvPr id="18" name="Rectángulo 17"/>
          <p:cNvSpPr/>
          <p:nvPr/>
        </p:nvSpPr>
        <p:spPr>
          <a:xfrm>
            <a:off x="7720032" y="3944344"/>
            <a:ext cx="1259582" cy="215444"/>
          </a:xfrm>
          <a:prstGeom prst="rect">
            <a:avLst/>
          </a:prstGeom>
        </p:spPr>
        <p:txBody>
          <a:bodyPr wrap="square">
            <a:spAutoFit/>
          </a:bodyPr>
          <a:lstStyle/>
          <a:p>
            <a:r>
              <a:rPr lang="es-ES" sz="800" dirty="0" smtClean="0"/>
              <a:t>140 </a:t>
            </a:r>
            <a:r>
              <a:rPr lang="es-ES" sz="800" dirty="0" err="1" smtClean="0"/>
              <a:t>carácteres</a:t>
            </a:r>
            <a:endParaRPr lang="es-ES" sz="800" dirty="0"/>
          </a:p>
        </p:txBody>
      </p:sp>
      <p:sp>
        <p:nvSpPr>
          <p:cNvPr id="20" name="Rectángulo 19"/>
          <p:cNvSpPr/>
          <p:nvPr/>
        </p:nvSpPr>
        <p:spPr>
          <a:xfrm>
            <a:off x="3021200" y="4286654"/>
            <a:ext cx="3176400" cy="618070"/>
          </a:xfrm>
          <a:prstGeom prst="rect">
            <a:avLst/>
          </a:prstGeom>
          <a:solidFill>
            <a:srgbClr val="F2F2F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8" name="Rectángulo 27"/>
          <p:cNvSpPr/>
          <p:nvPr/>
        </p:nvSpPr>
        <p:spPr>
          <a:xfrm>
            <a:off x="3019780" y="5097916"/>
            <a:ext cx="4618888" cy="457089"/>
          </a:xfrm>
          <a:prstGeom prst="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9" name="Rectángulo 28"/>
          <p:cNvSpPr/>
          <p:nvPr/>
        </p:nvSpPr>
        <p:spPr>
          <a:xfrm>
            <a:off x="3103122" y="5183599"/>
            <a:ext cx="4572000" cy="307777"/>
          </a:xfrm>
          <a:prstGeom prst="rect">
            <a:avLst/>
          </a:prstGeom>
        </p:spPr>
        <p:txBody>
          <a:bodyPr>
            <a:spAutoFit/>
          </a:bodyPr>
          <a:lstStyle/>
          <a:p>
            <a:pPr algn="just"/>
            <a:r>
              <a:rPr lang="es-ES" sz="700" dirty="0">
                <a:solidFill>
                  <a:srgbClr val="000000"/>
                </a:solidFill>
                <a:latin typeface="Helvetica Neue Light"/>
                <a:cs typeface="Helvetica Neue Light"/>
              </a:rPr>
              <a:t>Por el interés mostrado por nuestra empresa y por el tiempo que nos dedicaste, te deseamos mucha suerte y en caso de ser elegido para alguna de nuestras vacantes nos pondremos en contacto contigo.</a:t>
            </a:r>
          </a:p>
        </p:txBody>
      </p:sp>
      <p:sp>
        <p:nvSpPr>
          <p:cNvPr id="31" name="Rectángulo 30"/>
          <p:cNvSpPr/>
          <p:nvPr/>
        </p:nvSpPr>
        <p:spPr>
          <a:xfrm>
            <a:off x="3021200" y="5783196"/>
            <a:ext cx="4618888" cy="457089"/>
          </a:xfrm>
          <a:prstGeom prst="rect">
            <a:avLst/>
          </a:prstGeom>
          <a:solidFill>
            <a:srgbClr val="F2F2F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2" name="Rectángulo 31"/>
          <p:cNvSpPr/>
          <p:nvPr/>
        </p:nvSpPr>
        <p:spPr>
          <a:xfrm>
            <a:off x="3066668" y="5811267"/>
            <a:ext cx="4572000" cy="400110"/>
          </a:xfrm>
          <a:prstGeom prst="rect">
            <a:avLst/>
          </a:prstGeom>
        </p:spPr>
        <p:txBody>
          <a:bodyPr>
            <a:spAutoFit/>
          </a:bodyPr>
          <a:lstStyle/>
          <a:p>
            <a:r>
              <a:rPr lang="es-ES_tradnl" sz="500" dirty="0" smtClean="0"/>
              <a:t>"</a:t>
            </a:r>
            <a:r>
              <a:rPr lang="es-ES_tradnl" sz="500" dirty="0"/>
              <a:t>Responsable" del tratamiento de sus datos personales. Distribuidora Liverpool S.A. de C.V., (“Responsable”) de conformidad con la Ley Federal de Protección de Datos Personales en Posesión de los Particulares, es el “Responsable” del tratamiento de los personales que recaba de Usted, como “Titular” de los mismos. El presente “Aviso de Privacidad Integral”, es el complemento de cualesquiera otros avisos de privacidad simplificados o cortos que el “Responsable” haya puesto a su disposición y que sirve para informarle respecto a las finalidades primarias y secundarias para las cuales se trataran sus datos personales.</a:t>
            </a:r>
            <a:endParaRPr lang="es-ES" sz="500" dirty="0"/>
          </a:p>
        </p:txBody>
      </p:sp>
      <p:sp>
        <p:nvSpPr>
          <p:cNvPr id="36" name="Rectángulo 35"/>
          <p:cNvSpPr/>
          <p:nvPr/>
        </p:nvSpPr>
        <p:spPr>
          <a:xfrm>
            <a:off x="7209208" y="1334011"/>
            <a:ext cx="1832977" cy="293310"/>
          </a:xfrm>
          <a:prstGeom prst="rect">
            <a:avLst/>
          </a:prstGeom>
          <a:solidFill>
            <a:srgbClr val="F2F2F2"/>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7" name="CuadroTexto 36"/>
          <p:cNvSpPr txBox="1"/>
          <p:nvPr/>
        </p:nvSpPr>
        <p:spPr>
          <a:xfrm>
            <a:off x="11714662" y="495544"/>
            <a:ext cx="851448" cy="461665"/>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Nuestras empresas</a:t>
            </a:r>
            <a:endParaRPr lang="es-ES" sz="1200" dirty="0">
              <a:solidFill>
                <a:srgbClr val="FFFFFF"/>
              </a:solidFill>
              <a:latin typeface="Helvetica Neue Thin"/>
              <a:cs typeface="Helvetica Neue Thin"/>
            </a:endParaRPr>
          </a:p>
        </p:txBody>
      </p:sp>
      <p:sp>
        <p:nvSpPr>
          <p:cNvPr id="39" name="CuadroTexto 38"/>
          <p:cNvSpPr txBox="1"/>
          <p:nvPr/>
        </p:nvSpPr>
        <p:spPr>
          <a:xfrm>
            <a:off x="12566110" y="495565"/>
            <a:ext cx="851448" cy="461665"/>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¿Cómo funciona?</a:t>
            </a:r>
            <a:endParaRPr lang="es-ES" sz="1200" dirty="0">
              <a:solidFill>
                <a:srgbClr val="FFFFFF"/>
              </a:solidFill>
              <a:latin typeface="Helvetica Neue Thin"/>
              <a:cs typeface="Helvetica Neue Thin"/>
            </a:endParaRPr>
          </a:p>
        </p:txBody>
      </p:sp>
      <p:pic>
        <p:nvPicPr>
          <p:cNvPr id="41" name="Imagen 40" descr="logo blanco-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56" y="229298"/>
            <a:ext cx="1267229" cy="401609"/>
          </a:xfrm>
          <a:prstGeom prst="rect">
            <a:avLst/>
          </a:prstGeom>
        </p:spPr>
      </p:pic>
      <p:sp>
        <p:nvSpPr>
          <p:cNvPr id="42" name="CuadroTexto 41"/>
          <p:cNvSpPr txBox="1"/>
          <p:nvPr/>
        </p:nvSpPr>
        <p:spPr>
          <a:xfrm>
            <a:off x="13501016" y="490288"/>
            <a:ext cx="851448" cy="461665"/>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Bolsa de Trabajo</a:t>
            </a:r>
            <a:endParaRPr lang="es-ES" sz="1200" dirty="0">
              <a:solidFill>
                <a:srgbClr val="FFFFFF"/>
              </a:solidFill>
              <a:latin typeface="Helvetica Neue Thin"/>
              <a:cs typeface="Helvetica Neue Thin"/>
            </a:endParaRPr>
          </a:p>
        </p:txBody>
      </p:sp>
      <p:sp>
        <p:nvSpPr>
          <p:cNvPr id="43" name="CuadroTexto 42"/>
          <p:cNvSpPr txBox="1"/>
          <p:nvPr/>
        </p:nvSpPr>
        <p:spPr>
          <a:xfrm>
            <a:off x="14352463" y="490288"/>
            <a:ext cx="1080103" cy="276999"/>
          </a:xfrm>
          <a:prstGeom prst="rect">
            <a:avLst/>
          </a:prstGeom>
          <a:noFill/>
        </p:spPr>
        <p:txBody>
          <a:bodyPr wrap="square" rtlCol="0">
            <a:spAutoFit/>
          </a:bodyPr>
          <a:lstStyle/>
          <a:p>
            <a:pPr algn="ctr"/>
            <a:r>
              <a:rPr lang="es-ES" sz="1200" dirty="0" smtClean="0">
                <a:solidFill>
                  <a:srgbClr val="FFFFFF"/>
                </a:solidFill>
                <a:latin typeface="Helvetica Neue Thin"/>
                <a:cs typeface="Helvetica Neue Thin"/>
              </a:rPr>
              <a:t>Contáctanos</a:t>
            </a:r>
            <a:endParaRPr lang="es-ES" sz="1200" dirty="0">
              <a:solidFill>
                <a:srgbClr val="FFFFFF"/>
              </a:solidFill>
              <a:latin typeface="Helvetica Neue Thin"/>
              <a:cs typeface="Helvetica Neue Thin"/>
            </a:endParaRPr>
          </a:p>
        </p:txBody>
      </p:sp>
      <p:sp>
        <p:nvSpPr>
          <p:cNvPr id="9" name="Rectángulo 8"/>
          <p:cNvSpPr/>
          <p:nvPr/>
        </p:nvSpPr>
        <p:spPr>
          <a:xfrm>
            <a:off x="0" y="229298"/>
            <a:ext cx="9144000" cy="675392"/>
          </a:xfrm>
          <a:prstGeom prst="rect">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44" name="Imagen 43" descr="logo blanco-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79" y="318430"/>
            <a:ext cx="1561115" cy="494747"/>
          </a:xfrm>
          <a:prstGeom prst="rect">
            <a:avLst/>
          </a:prstGeom>
        </p:spPr>
      </p:pic>
      <p:sp>
        <p:nvSpPr>
          <p:cNvPr id="4" name="CuadroTexto 3"/>
          <p:cNvSpPr txBox="1"/>
          <p:nvPr/>
        </p:nvSpPr>
        <p:spPr>
          <a:xfrm>
            <a:off x="2356349" y="439706"/>
            <a:ext cx="1213707" cy="430887"/>
          </a:xfrm>
          <a:prstGeom prst="rect">
            <a:avLst/>
          </a:prstGeom>
          <a:noFill/>
        </p:spPr>
        <p:txBody>
          <a:bodyPr wrap="square" rtlCol="0">
            <a:spAutoFit/>
          </a:bodyPr>
          <a:lstStyle/>
          <a:p>
            <a:pPr algn="ctr"/>
            <a:r>
              <a:rPr lang="es-ES" sz="1200" dirty="0">
                <a:solidFill>
                  <a:schemeClr val="bg1"/>
                </a:solidFill>
                <a:latin typeface="Helvetica Neue Medium"/>
                <a:cs typeface="Helvetica Neue Medium"/>
              </a:rPr>
              <a:t>Opciones</a:t>
            </a:r>
            <a:endParaRPr lang="es-ES" sz="1100" dirty="0">
              <a:solidFill>
                <a:schemeClr val="bg1"/>
              </a:solidFill>
              <a:latin typeface="Helvetica Neue Medium"/>
              <a:cs typeface="Helvetica Neue Medium"/>
            </a:endParaRPr>
          </a:p>
          <a:p>
            <a:pPr algn="ctr"/>
            <a:endParaRPr lang="es-ES" sz="1000" dirty="0" smtClean="0">
              <a:solidFill>
                <a:schemeClr val="bg1"/>
              </a:solidFill>
              <a:latin typeface="Helvetica Neue Light"/>
              <a:cs typeface="Helvetica Neue Light"/>
            </a:endParaRPr>
          </a:p>
        </p:txBody>
      </p:sp>
      <p:sp>
        <p:nvSpPr>
          <p:cNvPr id="2" name="Rectángulo 1">
            <a:hlinkClick r:id="" action="ppaction://hlinkshowjump?jump=nextslide"/>
          </p:cNvPr>
          <p:cNvSpPr/>
          <p:nvPr/>
        </p:nvSpPr>
        <p:spPr>
          <a:xfrm>
            <a:off x="3063689" y="430883"/>
            <a:ext cx="1765883" cy="461665"/>
          </a:xfrm>
          <a:prstGeom prst="rect">
            <a:avLst/>
          </a:prstGeom>
        </p:spPr>
        <p:txBody>
          <a:bodyPr wrap="square">
            <a:spAutoFit/>
          </a:bodyPr>
          <a:lstStyle/>
          <a:p>
            <a:pPr algn="ctr"/>
            <a:r>
              <a:rPr lang="es-ES" sz="1200" dirty="0">
                <a:solidFill>
                  <a:srgbClr val="FFFFFF"/>
                </a:solidFill>
                <a:latin typeface="Helvetica Neue Light"/>
                <a:cs typeface="Helvetica Neue Light"/>
              </a:rPr>
              <a:t>Ver Perfiles</a:t>
            </a:r>
          </a:p>
          <a:p>
            <a:pPr algn="ctr"/>
            <a:endParaRPr lang="es-ES" sz="1200" dirty="0">
              <a:solidFill>
                <a:schemeClr val="bg1">
                  <a:lumMod val="65000"/>
                </a:schemeClr>
              </a:solidFill>
              <a:latin typeface="Helvetica Neue Light"/>
              <a:cs typeface="Helvetica Neue Light"/>
            </a:endParaRPr>
          </a:p>
        </p:txBody>
      </p:sp>
      <p:sp>
        <p:nvSpPr>
          <p:cNvPr id="8" name="Rectángulo 7">
            <a:hlinkClick r:id="rId4" action="ppaction://hlinksldjump"/>
          </p:cNvPr>
          <p:cNvSpPr/>
          <p:nvPr/>
        </p:nvSpPr>
        <p:spPr>
          <a:xfrm>
            <a:off x="8146071" y="470094"/>
            <a:ext cx="736099" cy="261610"/>
          </a:xfrm>
          <a:prstGeom prst="rect">
            <a:avLst/>
          </a:prstGeom>
        </p:spPr>
        <p:txBody>
          <a:bodyPr wrap="none">
            <a:spAutoFit/>
          </a:bodyPr>
          <a:lstStyle/>
          <a:p>
            <a:pPr algn="ctr"/>
            <a:r>
              <a:rPr lang="es-ES" sz="1100" b="1" dirty="0">
                <a:solidFill>
                  <a:srgbClr val="FFFFFF"/>
                </a:solidFill>
                <a:latin typeface="Helvetica Neue"/>
                <a:cs typeface="Helvetica Neue"/>
              </a:rPr>
              <a:t>Log </a:t>
            </a:r>
            <a:r>
              <a:rPr lang="es-ES" sz="1100" b="1" dirty="0" err="1">
                <a:solidFill>
                  <a:srgbClr val="FFFFFF"/>
                </a:solidFill>
                <a:latin typeface="Helvetica Neue"/>
                <a:cs typeface="Helvetica Neue"/>
              </a:rPr>
              <a:t>Out</a:t>
            </a:r>
            <a:endParaRPr lang="es-ES" sz="1100" b="1" dirty="0">
              <a:solidFill>
                <a:srgbClr val="FFFFFF"/>
              </a:solidFill>
              <a:latin typeface="Helvetica Neue"/>
              <a:cs typeface="Helvetica Neue"/>
            </a:endParaRPr>
          </a:p>
        </p:txBody>
      </p:sp>
      <p:sp>
        <p:nvSpPr>
          <p:cNvPr id="48" name="Rectángulo 47"/>
          <p:cNvSpPr/>
          <p:nvPr/>
        </p:nvSpPr>
        <p:spPr>
          <a:xfrm>
            <a:off x="0" y="904690"/>
            <a:ext cx="1728694" cy="5953310"/>
          </a:xfrm>
          <a:prstGeom prst="rect">
            <a:avLst/>
          </a:prstGeom>
          <a:solidFill>
            <a:schemeClr val="bg1">
              <a:alpha val="3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CuadroTexto 24"/>
          <p:cNvSpPr txBox="1"/>
          <p:nvPr/>
        </p:nvSpPr>
        <p:spPr>
          <a:xfrm>
            <a:off x="43202" y="1400458"/>
            <a:ext cx="1535218" cy="246221"/>
          </a:xfrm>
          <a:prstGeom prst="rect">
            <a:avLst/>
          </a:prstGeom>
          <a:noFill/>
        </p:spPr>
        <p:txBody>
          <a:bodyPr wrap="square" rtlCol="0">
            <a:spAutoFit/>
          </a:bodyPr>
          <a:lstStyle/>
          <a:p>
            <a:pPr lvl="1" algn="r"/>
            <a:r>
              <a:rPr lang="es-ES" sz="1000" b="1" dirty="0" smtClean="0">
                <a:solidFill>
                  <a:srgbClr val="FFFFFF"/>
                </a:solidFill>
                <a:latin typeface="Helvetica Neue Light"/>
                <a:cs typeface="Helvetica Neue Light"/>
              </a:rPr>
              <a:t>Logo:</a:t>
            </a:r>
          </a:p>
        </p:txBody>
      </p:sp>
      <p:sp>
        <p:nvSpPr>
          <p:cNvPr id="12" name="CuadroTexto 11"/>
          <p:cNvSpPr txBox="1"/>
          <p:nvPr/>
        </p:nvSpPr>
        <p:spPr>
          <a:xfrm>
            <a:off x="115541" y="2456959"/>
            <a:ext cx="1535218" cy="246221"/>
          </a:xfrm>
          <a:prstGeom prst="rect">
            <a:avLst/>
          </a:prstGeom>
          <a:noFill/>
        </p:spPr>
        <p:txBody>
          <a:bodyPr wrap="square" rtlCol="0">
            <a:spAutoFit/>
          </a:bodyPr>
          <a:lstStyle/>
          <a:p>
            <a:pPr lvl="1" algn="r"/>
            <a:r>
              <a:rPr lang="es-ES" sz="1000" b="1" dirty="0" smtClean="0">
                <a:solidFill>
                  <a:srgbClr val="FFFFFF"/>
                </a:solidFill>
                <a:latin typeface="Helvetica Neue Light"/>
                <a:cs typeface="Helvetica Neue Light"/>
              </a:rPr>
              <a:t>Back:</a:t>
            </a:r>
          </a:p>
        </p:txBody>
      </p:sp>
      <p:sp>
        <p:nvSpPr>
          <p:cNvPr id="15" name="CuadroTexto 14"/>
          <p:cNvSpPr txBox="1"/>
          <p:nvPr/>
        </p:nvSpPr>
        <p:spPr>
          <a:xfrm>
            <a:off x="115541" y="3710604"/>
            <a:ext cx="1535218" cy="246221"/>
          </a:xfrm>
          <a:prstGeom prst="rect">
            <a:avLst/>
          </a:prstGeom>
          <a:noFill/>
        </p:spPr>
        <p:txBody>
          <a:bodyPr wrap="square" rtlCol="0">
            <a:spAutoFit/>
          </a:bodyPr>
          <a:lstStyle/>
          <a:p>
            <a:pPr lvl="2" algn="r"/>
            <a:r>
              <a:rPr lang="es-ES" sz="1000" b="1" dirty="0" smtClean="0">
                <a:solidFill>
                  <a:srgbClr val="FFFFFF"/>
                </a:solidFill>
                <a:latin typeface="Helvetica Neue Light"/>
                <a:cs typeface="Helvetica Neue Light"/>
              </a:rPr>
              <a:t>Texto:</a:t>
            </a:r>
          </a:p>
        </p:txBody>
      </p:sp>
      <p:sp>
        <p:nvSpPr>
          <p:cNvPr id="19" name="CuadroTexto 18"/>
          <p:cNvSpPr txBox="1"/>
          <p:nvPr/>
        </p:nvSpPr>
        <p:spPr>
          <a:xfrm>
            <a:off x="167579" y="4472915"/>
            <a:ext cx="1535218" cy="246221"/>
          </a:xfrm>
          <a:prstGeom prst="rect">
            <a:avLst/>
          </a:prstGeom>
          <a:noFill/>
        </p:spPr>
        <p:txBody>
          <a:bodyPr wrap="square" rtlCol="0">
            <a:spAutoFit/>
          </a:bodyPr>
          <a:lstStyle/>
          <a:p>
            <a:pPr lvl="2" algn="r"/>
            <a:r>
              <a:rPr lang="es-ES" sz="1000" b="1" dirty="0" smtClean="0">
                <a:solidFill>
                  <a:srgbClr val="FFFFFF"/>
                </a:solidFill>
                <a:latin typeface="Helvetica Neue Light"/>
                <a:cs typeface="Helvetica Neue Light"/>
              </a:rPr>
              <a:t>Puesto:</a:t>
            </a:r>
          </a:p>
        </p:txBody>
      </p:sp>
      <p:sp>
        <p:nvSpPr>
          <p:cNvPr id="27" name="CuadroTexto 26"/>
          <p:cNvSpPr txBox="1"/>
          <p:nvPr/>
        </p:nvSpPr>
        <p:spPr>
          <a:xfrm>
            <a:off x="-444500" y="5187443"/>
            <a:ext cx="2079497" cy="246221"/>
          </a:xfrm>
          <a:prstGeom prst="rect">
            <a:avLst/>
          </a:prstGeom>
          <a:noFill/>
        </p:spPr>
        <p:txBody>
          <a:bodyPr wrap="square" rtlCol="0">
            <a:spAutoFit/>
          </a:bodyPr>
          <a:lstStyle/>
          <a:p>
            <a:pPr lvl="2" algn="r"/>
            <a:r>
              <a:rPr lang="es-ES" sz="1000" b="1" dirty="0" smtClean="0">
                <a:solidFill>
                  <a:srgbClr val="FFFFFF"/>
                </a:solidFill>
                <a:latin typeface="Helvetica Neue Light"/>
                <a:cs typeface="Helvetica Neue Light"/>
              </a:rPr>
              <a:t>Agradecimiento:</a:t>
            </a:r>
          </a:p>
        </p:txBody>
      </p:sp>
      <p:sp>
        <p:nvSpPr>
          <p:cNvPr id="30" name="CuadroTexto 29"/>
          <p:cNvSpPr txBox="1"/>
          <p:nvPr/>
        </p:nvSpPr>
        <p:spPr>
          <a:xfrm>
            <a:off x="-962197" y="5837442"/>
            <a:ext cx="2603687" cy="246221"/>
          </a:xfrm>
          <a:prstGeom prst="rect">
            <a:avLst/>
          </a:prstGeom>
          <a:noFill/>
        </p:spPr>
        <p:txBody>
          <a:bodyPr wrap="square" rtlCol="0">
            <a:spAutoFit/>
          </a:bodyPr>
          <a:lstStyle/>
          <a:p>
            <a:pPr lvl="2" algn="r"/>
            <a:r>
              <a:rPr lang="es-ES" sz="1000" b="1" dirty="0" smtClean="0">
                <a:solidFill>
                  <a:srgbClr val="FFFFFF"/>
                </a:solidFill>
                <a:latin typeface="Helvetica Neue Light"/>
                <a:cs typeface="Helvetica Neue Light"/>
              </a:rPr>
              <a:t>Aviso de privacidad:</a:t>
            </a:r>
          </a:p>
        </p:txBody>
      </p:sp>
      <p:sp>
        <p:nvSpPr>
          <p:cNvPr id="35" name="CuadroTexto 34"/>
          <p:cNvSpPr txBox="1"/>
          <p:nvPr/>
        </p:nvSpPr>
        <p:spPr>
          <a:xfrm>
            <a:off x="4470481" y="1384921"/>
            <a:ext cx="2603687" cy="246221"/>
          </a:xfrm>
          <a:prstGeom prst="rect">
            <a:avLst/>
          </a:prstGeom>
          <a:noFill/>
        </p:spPr>
        <p:txBody>
          <a:bodyPr wrap="square" rtlCol="0">
            <a:spAutoFit/>
          </a:bodyPr>
          <a:lstStyle/>
          <a:p>
            <a:pPr lvl="2" algn="r"/>
            <a:r>
              <a:rPr lang="es-ES" sz="1000" b="1" dirty="0" smtClean="0">
                <a:solidFill>
                  <a:srgbClr val="FFFFFF"/>
                </a:solidFill>
                <a:latin typeface="Helvetica Neue Light"/>
                <a:cs typeface="Helvetica Neue Light"/>
              </a:rPr>
              <a:t>Cambiar </a:t>
            </a:r>
            <a:r>
              <a:rPr lang="es-ES" sz="1000" b="1" dirty="0" err="1" smtClean="0">
                <a:solidFill>
                  <a:srgbClr val="FFFFFF"/>
                </a:solidFill>
                <a:latin typeface="Helvetica Neue Light"/>
                <a:cs typeface="Helvetica Neue Light"/>
              </a:rPr>
              <a:t>password</a:t>
            </a:r>
            <a:r>
              <a:rPr lang="es-ES" sz="1000" b="1" dirty="0" smtClean="0">
                <a:solidFill>
                  <a:srgbClr val="FFFFFF"/>
                </a:solidFill>
                <a:latin typeface="Helvetica Neue Light"/>
                <a:cs typeface="Helvetica Neue Light"/>
              </a:rPr>
              <a:t>:</a:t>
            </a:r>
          </a:p>
        </p:txBody>
      </p:sp>
      <p:pic>
        <p:nvPicPr>
          <p:cNvPr id="33" name="Imagen 32" descr="Captura de pantalla 2016-12-19 a la(s) 10.05.5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329" y="2436280"/>
            <a:ext cx="734397" cy="681308"/>
          </a:xfrm>
          <a:prstGeom prst="rect">
            <a:avLst/>
          </a:prstGeom>
        </p:spPr>
      </p:pic>
      <p:sp>
        <p:nvSpPr>
          <p:cNvPr id="40" name="Rectángulo 39"/>
          <p:cNvSpPr/>
          <p:nvPr/>
        </p:nvSpPr>
        <p:spPr>
          <a:xfrm>
            <a:off x="4975995" y="2906004"/>
            <a:ext cx="418858" cy="211584"/>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 name="CuadroTexto 9"/>
          <p:cNvSpPr txBox="1"/>
          <p:nvPr/>
        </p:nvSpPr>
        <p:spPr>
          <a:xfrm>
            <a:off x="4936450" y="2892333"/>
            <a:ext cx="430992" cy="215444"/>
          </a:xfrm>
          <a:prstGeom prst="rect">
            <a:avLst/>
          </a:prstGeom>
          <a:noFill/>
        </p:spPr>
        <p:txBody>
          <a:bodyPr wrap="square" rtlCol="0">
            <a:spAutoFit/>
          </a:bodyPr>
          <a:lstStyle/>
          <a:p>
            <a:r>
              <a:rPr lang="es-ES" sz="800" dirty="0" smtClean="0"/>
              <a:t>#</a:t>
            </a:r>
            <a:r>
              <a:rPr lang="es-ES" sz="800" dirty="0" err="1" smtClean="0"/>
              <a:t>fffff</a:t>
            </a:r>
            <a:endParaRPr lang="es-ES" sz="800" dirty="0"/>
          </a:p>
        </p:txBody>
      </p:sp>
      <p:sp>
        <p:nvSpPr>
          <p:cNvPr id="13" name="CuadroTexto 12"/>
          <p:cNvSpPr txBox="1"/>
          <p:nvPr/>
        </p:nvSpPr>
        <p:spPr>
          <a:xfrm>
            <a:off x="4256826" y="4245517"/>
            <a:ext cx="469900" cy="638636"/>
          </a:xfrm>
          <a:prstGeom prst="rect">
            <a:avLst/>
          </a:prstGeom>
          <a:noFill/>
        </p:spPr>
        <p:txBody>
          <a:bodyPr wrap="square" rtlCol="0">
            <a:spAutoFit/>
          </a:bodyPr>
          <a:lstStyle/>
          <a:p>
            <a:pPr>
              <a:lnSpc>
                <a:spcPct val="150000"/>
              </a:lnSpc>
            </a:pPr>
            <a:r>
              <a:rPr lang="es-ES_tradnl" sz="600" dirty="0"/>
              <a:t>Cocina</a:t>
            </a:r>
          </a:p>
          <a:p>
            <a:pPr>
              <a:lnSpc>
                <a:spcPct val="150000"/>
              </a:lnSpc>
            </a:pPr>
            <a:r>
              <a:rPr lang="es-ES_tradnl" sz="600" dirty="0"/>
              <a:t>Mesero</a:t>
            </a:r>
          </a:p>
          <a:p>
            <a:pPr>
              <a:lnSpc>
                <a:spcPct val="150000"/>
              </a:lnSpc>
            </a:pPr>
            <a:r>
              <a:rPr lang="es-ES_tradnl" sz="600" dirty="0"/>
              <a:t>Chef</a:t>
            </a:r>
          </a:p>
          <a:p>
            <a:pPr>
              <a:lnSpc>
                <a:spcPct val="150000"/>
              </a:lnSpc>
            </a:pPr>
            <a:endParaRPr lang="es-ES" sz="600" dirty="0"/>
          </a:p>
        </p:txBody>
      </p:sp>
      <p:sp>
        <p:nvSpPr>
          <p:cNvPr id="17" name="CuadroTexto 16"/>
          <p:cNvSpPr txBox="1"/>
          <p:nvPr/>
        </p:nvSpPr>
        <p:spPr>
          <a:xfrm>
            <a:off x="5683647" y="4242204"/>
            <a:ext cx="548128" cy="754053"/>
          </a:xfrm>
          <a:prstGeom prst="rect">
            <a:avLst/>
          </a:prstGeom>
          <a:noFill/>
        </p:spPr>
        <p:txBody>
          <a:bodyPr wrap="square" rtlCol="0">
            <a:spAutoFit/>
          </a:bodyPr>
          <a:lstStyle/>
          <a:p>
            <a:pPr>
              <a:lnSpc>
                <a:spcPct val="150000"/>
              </a:lnSpc>
            </a:pPr>
            <a:r>
              <a:rPr lang="es-ES_tradnl" sz="600" dirty="0" err="1"/>
              <a:t>Barista</a:t>
            </a:r>
            <a:endParaRPr lang="es-ES_tradnl" sz="600" dirty="0"/>
          </a:p>
          <a:p>
            <a:pPr>
              <a:lnSpc>
                <a:spcPct val="150000"/>
              </a:lnSpc>
            </a:pPr>
            <a:r>
              <a:rPr lang="es-ES_tradnl" sz="600" dirty="0" err="1"/>
              <a:t>Bartender</a:t>
            </a:r>
            <a:endParaRPr lang="es-ES_tradnl" sz="600" dirty="0"/>
          </a:p>
          <a:p>
            <a:pPr>
              <a:lnSpc>
                <a:spcPct val="150000"/>
              </a:lnSpc>
            </a:pPr>
            <a:r>
              <a:rPr lang="es-ES_tradnl" sz="600" dirty="0"/>
              <a:t>Seguridad</a:t>
            </a:r>
          </a:p>
          <a:p>
            <a:endParaRPr lang="es-ES" sz="1600" dirty="0"/>
          </a:p>
        </p:txBody>
      </p:sp>
      <p:sp>
        <p:nvSpPr>
          <p:cNvPr id="23" name="CuadroTexto 22"/>
          <p:cNvSpPr txBox="1"/>
          <p:nvPr/>
        </p:nvSpPr>
        <p:spPr>
          <a:xfrm>
            <a:off x="4913612" y="4245517"/>
            <a:ext cx="544620" cy="725840"/>
          </a:xfrm>
          <a:prstGeom prst="rect">
            <a:avLst/>
          </a:prstGeom>
          <a:noFill/>
        </p:spPr>
        <p:txBody>
          <a:bodyPr wrap="square" rtlCol="0">
            <a:spAutoFit/>
          </a:bodyPr>
          <a:lstStyle/>
          <a:p>
            <a:pPr>
              <a:lnSpc>
                <a:spcPct val="150000"/>
              </a:lnSpc>
            </a:pPr>
            <a:r>
              <a:rPr lang="es-ES_tradnl" sz="600" dirty="0"/>
              <a:t>Edecán</a:t>
            </a:r>
          </a:p>
          <a:p>
            <a:pPr>
              <a:lnSpc>
                <a:spcPct val="150000"/>
              </a:lnSpc>
            </a:pPr>
            <a:r>
              <a:rPr lang="es-ES_tradnl" sz="600" dirty="0"/>
              <a:t>Ventas</a:t>
            </a:r>
          </a:p>
          <a:p>
            <a:pPr>
              <a:lnSpc>
                <a:spcPct val="150000"/>
              </a:lnSpc>
            </a:pPr>
            <a:r>
              <a:rPr lang="es-ES_tradnl" sz="600" dirty="0"/>
              <a:t>Promotor</a:t>
            </a:r>
          </a:p>
          <a:p>
            <a:pPr>
              <a:lnSpc>
                <a:spcPct val="150000"/>
              </a:lnSpc>
            </a:pPr>
            <a:endParaRPr lang="es-ES" sz="900" dirty="0"/>
          </a:p>
        </p:txBody>
      </p:sp>
      <p:sp>
        <p:nvSpPr>
          <p:cNvPr id="34" name="CuadroTexto 33"/>
          <p:cNvSpPr txBox="1"/>
          <p:nvPr/>
        </p:nvSpPr>
        <p:spPr>
          <a:xfrm>
            <a:off x="3281362" y="4243595"/>
            <a:ext cx="930461" cy="769441"/>
          </a:xfrm>
          <a:prstGeom prst="rect">
            <a:avLst/>
          </a:prstGeom>
          <a:noFill/>
        </p:spPr>
        <p:txBody>
          <a:bodyPr wrap="square" rtlCol="0">
            <a:spAutoFit/>
          </a:bodyPr>
          <a:lstStyle/>
          <a:p>
            <a:pPr>
              <a:lnSpc>
                <a:spcPct val="150000"/>
              </a:lnSpc>
            </a:pPr>
            <a:r>
              <a:rPr lang="es-ES_tradnl" sz="600" dirty="0"/>
              <a:t>Cajero</a:t>
            </a:r>
          </a:p>
          <a:p>
            <a:pPr>
              <a:lnSpc>
                <a:spcPct val="150000"/>
              </a:lnSpc>
            </a:pPr>
            <a:r>
              <a:rPr lang="es-ES_tradnl" sz="600" dirty="0"/>
              <a:t>Limpieza</a:t>
            </a:r>
          </a:p>
          <a:p>
            <a:pPr>
              <a:lnSpc>
                <a:spcPct val="150000"/>
              </a:lnSpc>
            </a:pPr>
            <a:r>
              <a:rPr lang="es-ES_tradnl" sz="600" dirty="0"/>
              <a:t>Chofer</a:t>
            </a:r>
          </a:p>
          <a:p>
            <a:pPr>
              <a:lnSpc>
                <a:spcPct val="150000"/>
              </a:lnSpc>
            </a:pPr>
            <a:r>
              <a:rPr lang="es-ES_tradnl" sz="600" dirty="0"/>
              <a:t>Operador de línea</a:t>
            </a:r>
          </a:p>
          <a:p>
            <a:endParaRPr lang="es-ES" sz="800" dirty="0"/>
          </a:p>
        </p:txBody>
      </p:sp>
      <p:sp>
        <p:nvSpPr>
          <p:cNvPr id="47" name="Rectángulo 46"/>
          <p:cNvSpPr/>
          <p:nvPr/>
        </p:nvSpPr>
        <p:spPr>
          <a:xfrm>
            <a:off x="3205236" y="4327589"/>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49" name="Rectángulo 48"/>
          <p:cNvSpPr/>
          <p:nvPr/>
        </p:nvSpPr>
        <p:spPr>
          <a:xfrm>
            <a:off x="3205236" y="4447222"/>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0" name="Rectángulo 49"/>
          <p:cNvSpPr/>
          <p:nvPr/>
        </p:nvSpPr>
        <p:spPr>
          <a:xfrm>
            <a:off x="3205236" y="4580572"/>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1" name="Rectángulo 50"/>
          <p:cNvSpPr/>
          <p:nvPr/>
        </p:nvSpPr>
        <p:spPr>
          <a:xfrm>
            <a:off x="3205236" y="4698755"/>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2" name="Rectángulo 51"/>
          <p:cNvSpPr/>
          <p:nvPr/>
        </p:nvSpPr>
        <p:spPr>
          <a:xfrm>
            <a:off x="4196906" y="4327589"/>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3" name="Rectángulo 52"/>
          <p:cNvSpPr/>
          <p:nvPr/>
        </p:nvSpPr>
        <p:spPr>
          <a:xfrm>
            <a:off x="4196906" y="4453286"/>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4" name="Rectángulo 53"/>
          <p:cNvSpPr/>
          <p:nvPr/>
        </p:nvSpPr>
        <p:spPr>
          <a:xfrm>
            <a:off x="4196906" y="4590278"/>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5" name="Rectángulo 54"/>
          <p:cNvSpPr/>
          <p:nvPr/>
        </p:nvSpPr>
        <p:spPr>
          <a:xfrm>
            <a:off x="4863095" y="4327589"/>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6" name="Rectángulo 55"/>
          <p:cNvSpPr/>
          <p:nvPr/>
        </p:nvSpPr>
        <p:spPr>
          <a:xfrm>
            <a:off x="4863095" y="4453286"/>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7" name="Rectángulo 56"/>
          <p:cNvSpPr/>
          <p:nvPr/>
        </p:nvSpPr>
        <p:spPr>
          <a:xfrm>
            <a:off x="4863095" y="4580572"/>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8" name="Rectángulo 57"/>
          <p:cNvSpPr/>
          <p:nvPr/>
        </p:nvSpPr>
        <p:spPr>
          <a:xfrm>
            <a:off x="5606089" y="4327589"/>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59" name="Rectángulo 58"/>
          <p:cNvSpPr/>
          <p:nvPr/>
        </p:nvSpPr>
        <p:spPr>
          <a:xfrm>
            <a:off x="5606089" y="4453286"/>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60" name="Rectángulo 59"/>
          <p:cNvSpPr/>
          <p:nvPr/>
        </p:nvSpPr>
        <p:spPr>
          <a:xfrm>
            <a:off x="5606089" y="4573067"/>
            <a:ext cx="119840" cy="101110"/>
          </a:xfrm>
          <a:prstGeom prst="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bg1"/>
              </a:solidFill>
            </a:endParaRPr>
          </a:p>
        </p:txBody>
      </p:sp>
      <p:sp>
        <p:nvSpPr>
          <p:cNvPr id="61" name="Rectángulo 60"/>
          <p:cNvSpPr/>
          <p:nvPr/>
        </p:nvSpPr>
        <p:spPr>
          <a:xfrm>
            <a:off x="6881813" y="4655986"/>
            <a:ext cx="852561" cy="204694"/>
          </a:xfrm>
          <a:prstGeom prst="rect">
            <a:avLst/>
          </a:prstGeom>
          <a:solidFill>
            <a:srgbClr val="7F7F7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2" name="Rectángulo 61"/>
          <p:cNvSpPr/>
          <p:nvPr/>
        </p:nvSpPr>
        <p:spPr>
          <a:xfrm>
            <a:off x="6892398" y="4622385"/>
            <a:ext cx="601210" cy="253916"/>
          </a:xfrm>
          <a:prstGeom prst="rect">
            <a:avLst/>
          </a:prstGeom>
        </p:spPr>
        <p:txBody>
          <a:bodyPr wrap="square">
            <a:spAutoFit/>
          </a:bodyPr>
          <a:lstStyle/>
          <a:p>
            <a:r>
              <a:rPr lang="es-ES" sz="1050" dirty="0" smtClean="0">
                <a:solidFill>
                  <a:srgbClr val="FFFFFF"/>
                </a:solidFill>
              </a:rPr>
              <a:t>Cajero</a:t>
            </a:r>
            <a:endParaRPr lang="es-ES" sz="1050" dirty="0">
              <a:solidFill>
                <a:srgbClr val="FFFFFF"/>
              </a:solidFill>
            </a:endParaRPr>
          </a:p>
        </p:txBody>
      </p:sp>
      <p:sp>
        <p:nvSpPr>
          <p:cNvPr id="63" name="Elipse 62"/>
          <p:cNvSpPr/>
          <p:nvPr/>
        </p:nvSpPr>
        <p:spPr>
          <a:xfrm>
            <a:off x="7433106" y="4693669"/>
            <a:ext cx="125644" cy="125438"/>
          </a:xfrm>
          <a:prstGeom prst="ellipse">
            <a:avLst/>
          </a:prstGeom>
          <a:solidFill>
            <a:srgbClr val="008000">
              <a:alpha val="5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4" name="CuadroTexto 63"/>
          <p:cNvSpPr txBox="1"/>
          <p:nvPr/>
        </p:nvSpPr>
        <p:spPr>
          <a:xfrm>
            <a:off x="7379951" y="4617917"/>
            <a:ext cx="175624" cy="261610"/>
          </a:xfrm>
          <a:prstGeom prst="rect">
            <a:avLst/>
          </a:prstGeom>
          <a:noFill/>
        </p:spPr>
        <p:txBody>
          <a:bodyPr wrap="square" rtlCol="0">
            <a:spAutoFit/>
          </a:bodyPr>
          <a:lstStyle/>
          <a:p>
            <a:r>
              <a:rPr lang="es-ES" sz="1050" dirty="0">
                <a:solidFill>
                  <a:schemeClr val="bg1"/>
                </a:solidFill>
              </a:rPr>
              <a:t>+</a:t>
            </a:r>
          </a:p>
        </p:txBody>
      </p:sp>
      <p:sp>
        <p:nvSpPr>
          <p:cNvPr id="65" name="Elipse 64"/>
          <p:cNvSpPr/>
          <p:nvPr/>
        </p:nvSpPr>
        <p:spPr>
          <a:xfrm>
            <a:off x="7577801" y="4703888"/>
            <a:ext cx="115562" cy="115219"/>
          </a:xfrm>
          <a:prstGeom prst="ellipse">
            <a:avLst/>
          </a:prstGeom>
          <a:solidFill>
            <a:srgbClr val="FF0000">
              <a:alpha val="54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6" name="CuadroTexto 65"/>
          <p:cNvSpPr txBox="1"/>
          <p:nvPr/>
        </p:nvSpPr>
        <p:spPr>
          <a:xfrm>
            <a:off x="7517475" y="4548498"/>
            <a:ext cx="175624" cy="369332"/>
          </a:xfrm>
          <a:prstGeom prst="rect">
            <a:avLst/>
          </a:prstGeom>
          <a:noFill/>
        </p:spPr>
        <p:txBody>
          <a:bodyPr wrap="square" rtlCol="0">
            <a:spAutoFit/>
          </a:bodyPr>
          <a:lstStyle/>
          <a:p>
            <a:r>
              <a:rPr lang="es-ES" dirty="0">
                <a:solidFill>
                  <a:srgbClr val="FFFFFF"/>
                </a:solidFill>
              </a:rPr>
              <a:t>-</a:t>
            </a:r>
          </a:p>
        </p:txBody>
      </p:sp>
      <p:sp>
        <p:nvSpPr>
          <p:cNvPr id="67" name="Rectángulo 66"/>
          <p:cNvSpPr/>
          <p:nvPr/>
        </p:nvSpPr>
        <p:spPr>
          <a:xfrm>
            <a:off x="6234026" y="4634618"/>
            <a:ext cx="1259582" cy="253916"/>
          </a:xfrm>
          <a:prstGeom prst="rect">
            <a:avLst/>
          </a:prstGeom>
        </p:spPr>
        <p:txBody>
          <a:bodyPr wrap="square">
            <a:spAutoFit/>
          </a:bodyPr>
          <a:lstStyle/>
          <a:p>
            <a:r>
              <a:rPr lang="es-ES" sz="1050" dirty="0" smtClean="0"/>
              <a:t>Agregar:</a:t>
            </a:r>
            <a:endParaRPr lang="es-ES" sz="1050" dirty="0"/>
          </a:p>
        </p:txBody>
      </p:sp>
      <p:sp>
        <p:nvSpPr>
          <p:cNvPr id="3" name="Rectángulo 2"/>
          <p:cNvSpPr/>
          <p:nvPr/>
        </p:nvSpPr>
        <p:spPr>
          <a:xfrm>
            <a:off x="3035543" y="2436382"/>
            <a:ext cx="841106" cy="68120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68" name="Imagen 67" descr="sears-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4963" y="1480666"/>
            <a:ext cx="624739" cy="280325"/>
          </a:xfrm>
          <a:prstGeom prst="rect">
            <a:avLst/>
          </a:prstGeom>
        </p:spPr>
      </p:pic>
      <p:sp>
        <p:nvSpPr>
          <p:cNvPr id="71" name="Rectángulo 70"/>
          <p:cNvSpPr/>
          <p:nvPr/>
        </p:nvSpPr>
        <p:spPr>
          <a:xfrm>
            <a:off x="7820552" y="2932232"/>
            <a:ext cx="1259582" cy="215444"/>
          </a:xfrm>
          <a:prstGeom prst="rect">
            <a:avLst/>
          </a:prstGeom>
        </p:spPr>
        <p:txBody>
          <a:bodyPr wrap="square">
            <a:spAutoFit/>
          </a:bodyPr>
          <a:lstStyle/>
          <a:p>
            <a:r>
              <a:rPr lang="is-IS" sz="800" dirty="0"/>
              <a:t>1171 × </a:t>
            </a:r>
            <a:r>
              <a:rPr lang="is-IS" sz="800" dirty="0" smtClean="0"/>
              <a:t>328 px</a:t>
            </a:r>
            <a:endParaRPr lang="es-ES" sz="800" dirty="0"/>
          </a:p>
        </p:txBody>
      </p:sp>
      <p:pic>
        <p:nvPicPr>
          <p:cNvPr id="69" name="Imagen 68" descr="shutterstock_2130063162-0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8232" y="2473115"/>
            <a:ext cx="2362320" cy="661692"/>
          </a:xfrm>
          <a:prstGeom prst="rect">
            <a:avLst/>
          </a:prstGeom>
        </p:spPr>
      </p:pic>
    </p:spTree>
    <p:extLst>
      <p:ext uri="{BB962C8B-B14F-4D97-AF65-F5344CB8AC3E}">
        <p14:creationId xmlns:p14="http://schemas.microsoft.com/office/powerpoint/2010/main" val="926424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7" name="Imagen 36" descr="Captura de pantalla 2017-01-03 a la(s) 09.3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82" y="1857785"/>
            <a:ext cx="9038613" cy="3815099"/>
          </a:xfrm>
          <a:prstGeom prst="rect">
            <a:avLst/>
          </a:prstGeom>
        </p:spPr>
      </p:pic>
      <p:sp>
        <p:nvSpPr>
          <p:cNvPr id="24" name="Rectángulo 23"/>
          <p:cNvSpPr/>
          <p:nvPr/>
        </p:nvSpPr>
        <p:spPr>
          <a:xfrm>
            <a:off x="3035542" y="1085441"/>
            <a:ext cx="1457587" cy="400110"/>
          </a:xfrm>
          <a:prstGeom prst="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5" name="CuadroTexto 24"/>
          <p:cNvSpPr txBox="1"/>
          <p:nvPr/>
        </p:nvSpPr>
        <p:spPr>
          <a:xfrm>
            <a:off x="1427985" y="1175924"/>
            <a:ext cx="1535218" cy="246221"/>
          </a:xfrm>
          <a:prstGeom prst="rect">
            <a:avLst/>
          </a:prstGeom>
          <a:noFill/>
        </p:spPr>
        <p:txBody>
          <a:bodyPr wrap="square" rtlCol="0">
            <a:spAutoFit/>
          </a:bodyPr>
          <a:lstStyle/>
          <a:p>
            <a:pPr lvl="1" algn="r"/>
            <a:r>
              <a:rPr lang="es-ES" sz="1000" dirty="0" smtClean="0"/>
              <a:t>Puesto:</a:t>
            </a:r>
          </a:p>
        </p:txBody>
      </p:sp>
      <p:sp>
        <p:nvSpPr>
          <p:cNvPr id="10" name="CuadroTexto 9"/>
          <p:cNvSpPr txBox="1"/>
          <p:nvPr/>
        </p:nvSpPr>
        <p:spPr>
          <a:xfrm>
            <a:off x="3015391" y="1167143"/>
            <a:ext cx="1535218" cy="253916"/>
          </a:xfrm>
          <a:prstGeom prst="rect">
            <a:avLst/>
          </a:prstGeom>
          <a:noFill/>
        </p:spPr>
        <p:txBody>
          <a:bodyPr wrap="square" rtlCol="0">
            <a:spAutoFit/>
          </a:bodyPr>
          <a:lstStyle/>
          <a:p>
            <a:r>
              <a:rPr lang="es-ES" sz="1050" dirty="0" smtClean="0">
                <a:solidFill>
                  <a:schemeClr val="bg1">
                    <a:lumMod val="75000"/>
                  </a:schemeClr>
                </a:solidFill>
              </a:rPr>
              <a:t>Limpieza</a:t>
            </a:r>
            <a:endParaRPr lang="es-ES" sz="1050" dirty="0">
              <a:solidFill>
                <a:schemeClr val="bg1">
                  <a:lumMod val="75000"/>
                </a:schemeClr>
              </a:solidFill>
            </a:endParaRPr>
          </a:p>
        </p:txBody>
      </p:sp>
      <p:sp>
        <p:nvSpPr>
          <p:cNvPr id="8" name="Flecha abajo 7"/>
          <p:cNvSpPr/>
          <p:nvPr/>
        </p:nvSpPr>
        <p:spPr>
          <a:xfrm>
            <a:off x="4308260" y="1252373"/>
            <a:ext cx="104491" cy="118477"/>
          </a:xfrm>
          <a:prstGeom prst="downArrow">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9" name="Rectángulo 8"/>
          <p:cNvSpPr/>
          <p:nvPr/>
        </p:nvSpPr>
        <p:spPr>
          <a:xfrm>
            <a:off x="4637815" y="1219419"/>
            <a:ext cx="746985" cy="253916"/>
          </a:xfrm>
          <a:prstGeom prst="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1" name="CuadroTexto 10"/>
          <p:cNvSpPr txBox="1"/>
          <p:nvPr/>
        </p:nvSpPr>
        <p:spPr>
          <a:xfrm>
            <a:off x="4664274" y="1223971"/>
            <a:ext cx="784026" cy="253916"/>
          </a:xfrm>
          <a:prstGeom prst="rect">
            <a:avLst/>
          </a:prstGeom>
          <a:noFill/>
        </p:spPr>
        <p:txBody>
          <a:bodyPr wrap="square" rtlCol="0">
            <a:spAutoFit/>
          </a:bodyPr>
          <a:lstStyle/>
          <a:p>
            <a:r>
              <a:rPr lang="es-ES" sz="1050" b="1" dirty="0" smtClean="0">
                <a:solidFill>
                  <a:schemeClr val="bg1"/>
                </a:solidFill>
              </a:rPr>
              <a:t>Descargar</a:t>
            </a:r>
            <a:endParaRPr lang="es-ES" sz="1050" b="1" dirty="0">
              <a:solidFill>
                <a:schemeClr val="bg1"/>
              </a:solidFill>
            </a:endParaRPr>
          </a:p>
        </p:txBody>
      </p:sp>
      <p:sp>
        <p:nvSpPr>
          <p:cNvPr id="13" name="Rectángulo 12"/>
          <p:cNvSpPr/>
          <p:nvPr/>
        </p:nvSpPr>
        <p:spPr>
          <a:xfrm>
            <a:off x="0" y="229298"/>
            <a:ext cx="9144000" cy="675392"/>
          </a:xfrm>
          <a:prstGeom prst="rect">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4" name="Imagen 13" descr="logo blanco-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79" y="318430"/>
            <a:ext cx="1561115" cy="494747"/>
          </a:xfrm>
          <a:prstGeom prst="rect">
            <a:avLst/>
          </a:prstGeom>
        </p:spPr>
      </p:pic>
      <p:sp>
        <p:nvSpPr>
          <p:cNvPr id="18" name="CuadroTexto 17">
            <a:hlinkClick r:id="" action="ppaction://hlinkshowjump?jump=previousslide"/>
          </p:cNvPr>
          <p:cNvSpPr txBox="1"/>
          <p:nvPr/>
        </p:nvSpPr>
        <p:spPr>
          <a:xfrm>
            <a:off x="2356349" y="439706"/>
            <a:ext cx="1213707" cy="430887"/>
          </a:xfrm>
          <a:prstGeom prst="rect">
            <a:avLst/>
          </a:prstGeom>
          <a:noFill/>
        </p:spPr>
        <p:txBody>
          <a:bodyPr wrap="square" rtlCol="0">
            <a:spAutoFit/>
          </a:bodyPr>
          <a:lstStyle/>
          <a:p>
            <a:pPr algn="ctr"/>
            <a:r>
              <a:rPr lang="es-ES" sz="1200" dirty="0">
                <a:solidFill>
                  <a:schemeClr val="bg1"/>
                </a:solidFill>
                <a:latin typeface="Helvetica Neue Light"/>
                <a:cs typeface="Helvetica Neue Light"/>
              </a:rPr>
              <a:t>Opciones</a:t>
            </a:r>
            <a:endParaRPr lang="es-ES" sz="1100" dirty="0">
              <a:solidFill>
                <a:schemeClr val="bg1"/>
              </a:solidFill>
              <a:latin typeface="Helvetica Neue Light"/>
              <a:cs typeface="Helvetica Neue Light"/>
            </a:endParaRPr>
          </a:p>
          <a:p>
            <a:pPr algn="ctr"/>
            <a:endParaRPr lang="es-ES" sz="1000" dirty="0" smtClean="0">
              <a:solidFill>
                <a:schemeClr val="bg1"/>
              </a:solidFill>
              <a:latin typeface="Helvetica Neue Light"/>
              <a:cs typeface="Helvetica Neue Light"/>
            </a:endParaRPr>
          </a:p>
        </p:txBody>
      </p:sp>
      <p:sp>
        <p:nvSpPr>
          <p:cNvPr id="19" name="Rectángulo 18">
            <a:hlinkClick r:id="" action="ppaction://hlinkshowjump?jump=nextslide"/>
          </p:cNvPr>
          <p:cNvSpPr/>
          <p:nvPr/>
        </p:nvSpPr>
        <p:spPr>
          <a:xfrm>
            <a:off x="3063689" y="443583"/>
            <a:ext cx="1765883" cy="461665"/>
          </a:xfrm>
          <a:prstGeom prst="rect">
            <a:avLst/>
          </a:prstGeom>
        </p:spPr>
        <p:txBody>
          <a:bodyPr wrap="square">
            <a:spAutoFit/>
          </a:bodyPr>
          <a:lstStyle/>
          <a:p>
            <a:pPr algn="ctr"/>
            <a:r>
              <a:rPr lang="es-ES" sz="1200" dirty="0">
                <a:solidFill>
                  <a:srgbClr val="FFFFFF"/>
                </a:solidFill>
                <a:latin typeface="Helvetica Neue Medium"/>
                <a:cs typeface="Helvetica Neue Medium"/>
              </a:rPr>
              <a:t>Ver Perfiles</a:t>
            </a:r>
          </a:p>
          <a:p>
            <a:pPr algn="ctr"/>
            <a:endParaRPr lang="es-ES" sz="1200" dirty="0">
              <a:solidFill>
                <a:schemeClr val="bg1">
                  <a:lumMod val="65000"/>
                </a:schemeClr>
              </a:solidFill>
              <a:latin typeface="Helvetica Neue Light"/>
              <a:cs typeface="Helvetica Neue Light"/>
            </a:endParaRPr>
          </a:p>
        </p:txBody>
      </p:sp>
      <p:sp>
        <p:nvSpPr>
          <p:cNvPr id="20" name="Rectángulo 19">
            <a:hlinkClick r:id="rId5" action="ppaction://hlinksldjump"/>
          </p:cNvPr>
          <p:cNvSpPr/>
          <p:nvPr/>
        </p:nvSpPr>
        <p:spPr>
          <a:xfrm>
            <a:off x="8146071" y="470094"/>
            <a:ext cx="736099" cy="261610"/>
          </a:xfrm>
          <a:prstGeom prst="rect">
            <a:avLst/>
          </a:prstGeom>
        </p:spPr>
        <p:txBody>
          <a:bodyPr wrap="none">
            <a:spAutoFit/>
          </a:bodyPr>
          <a:lstStyle/>
          <a:p>
            <a:pPr algn="ctr"/>
            <a:r>
              <a:rPr lang="es-ES" sz="1100" b="1" dirty="0">
                <a:solidFill>
                  <a:srgbClr val="FFFFFF"/>
                </a:solidFill>
                <a:latin typeface="Helvetica Neue"/>
                <a:cs typeface="Helvetica Neue"/>
              </a:rPr>
              <a:t>Log </a:t>
            </a:r>
            <a:r>
              <a:rPr lang="es-ES" sz="1100" b="1" dirty="0" err="1">
                <a:solidFill>
                  <a:srgbClr val="FFFFFF"/>
                </a:solidFill>
                <a:latin typeface="Helvetica Neue"/>
                <a:cs typeface="Helvetica Neue"/>
              </a:rPr>
              <a:t>Out</a:t>
            </a:r>
            <a:endParaRPr lang="es-ES" sz="1100" b="1" dirty="0">
              <a:solidFill>
                <a:srgbClr val="FFFFFF"/>
              </a:solidFill>
              <a:latin typeface="Helvetica Neue"/>
              <a:cs typeface="Helvetica Neue"/>
            </a:endParaRPr>
          </a:p>
        </p:txBody>
      </p:sp>
      <p:grpSp>
        <p:nvGrpSpPr>
          <p:cNvPr id="2" name="Agrupar 1"/>
          <p:cNvGrpSpPr/>
          <p:nvPr/>
        </p:nvGrpSpPr>
        <p:grpSpPr>
          <a:xfrm>
            <a:off x="6644166" y="2231900"/>
            <a:ext cx="1026148" cy="3446680"/>
            <a:chOff x="5962324" y="2274733"/>
            <a:chExt cx="1166189" cy="3217781"/>
          </a:xfrm>
        </p:grpSpPr>
        <p:pic>
          <p:nvPicPr>
            <p:cNvPr id="3" name="Imagen 2" descr="iconos2-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501" y="2926308"/>
              <a:ext cx="325113" cy="308872"/>
            </a:xfrm>
            <a:prstGeom prst="rect">
              <a:avLst/>
            </a:prstGeom>
          </p:spPr>
        </p:pic>
        <p:pic>
          <p:nvPicPr>
            <p:cNvPr id="4" name="Imagen 3" descr="iconos2-0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0704" y="2321654"/>
              <a:ext cx="263910" cy="244222"/>
            </a:xfrm>
            <a:prstGeom prst="rect">
              <a:avLst/>
            </a:prstGeom>
          </p:spPr>
        </p:pic>
        <p:pic>
          <p:nvPicPr>
            <p:cNvPr id="5" name="Imagen 4" descr="iconos2-03.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8255" y="2651583"/>
              <a:ext cx="274298" cy="253835"/>
            </a:xfrm>
            <a:prstGeom prst="rect">
              <a:avLst/>
            </a:prstGeom>
          </p:spPr>
        </p:pic>
        <p:pic>
          <p:nvPicPr>
            <p:cNvPr id="6" name="Imagen 5" descr="iconos2-04.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84315" y="3306212"/>
              <a:ext cx="288237" cy="266734"/>
            </a:xfrm>
            <a:prstGeom prst="rect">
              <a:avLst/>
            </a:prstGeom>
          </p:spPr>
        </p:pic>
        <p:pic>
          <p:nvPicPr>
            <p:cNvPr id="7" name="Imagen 6" descr="iconos2-05.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49501" y="3604268"/>
              <a:ext cx="336634" cy="311521"/>
            </a:xfrm>
            <a:prstGeom prst="rect">
              <a:avLst/>
            </a:prstGeom>
          </p:spPr>
        </p:pic>
        <p:pic>
          <p:nvPicPr>
            <p:cNvPr id="12" name="Imagen 11" descr="iconos2-06.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76118" y="3930211"/>
              <a:ext cx="280933" cy="259976"/>
            </a:xfrm>
            <a:prstGeom prst="rect">
              <a:avLst/>
            </a:prstGeom>
          </p:spPr>
        </p:pic>
        <p:pic>
          <p:nvPicPr>
            <p:cNvPr id="15" name="Imagen 14" descr="iconos2-07.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36068" y="4563361"/>
              <a:ext cx="350067" cy="325165"/>
            </a:xfrm>
            <a:prstGeom prst="rect">
              <a:avLst/>
            </a:prstGeom>
          </p:spPr>
        </p:pic>
        <p:pic>
          <p:nvPicPr>
            <p:cNvPr id="16" name="Imagen 15" descr="iconos2-08.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4548" y="4261371"/>
              <a:ext cx="325117" cy="301990"/>
            </a:xfrm>
            <a:prstGeom prst="rect">
              <a:avLst/>
            </a:prstGeom>
          </p:spPr>
        </p:pic>
        <p:pic>
          <p:nvPicPr>
            <p:cNvPr id="21" name="Imagen 20" descr="iconos2_byn-01.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07469" y="2612798"/>
              <a:ext cx="290684" cy="276163"/>
            </a:xfrm>
            <a:prstGeom prst="rect">
              <a:avLst/>
            </a:prstGeom>
          </p:spPr>
        </p:pic>
        <p:pic>
          <p:nvPicPr>
            <p:cNvPr id="22" name="Imagen 21" descr="iconos2_byn-02.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95933" y="2669776"/>
              <a:ext cx="236854" cy="219185"/>
            </a:xfrm>
            <a:prstGeom prst="rect">
              <a:avLst/>
            </a:prstGeom>
            <a:effectLst>
              <a:outerShdw blurRad="50800" dist="38100" dir="2700000" algn="tl" rotWithShape="0">
                <a:prstClr val="black">
                  <a:alpha val="40000"/>
                </a:prstClr>
              </a:outerShdw>
            </a:effectLst>
          </p:spPr>
        </p:pic>
        <p:pic>
          <p:nvPicPr>
            <p:cNvPr id="23" name="Imagen 22" descr="iconos2_byn-03.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78873" y="2290806"/>
              <a:ext cx="297245" cy="275070"/>
            </a:xfrm>
            <a:prstGeom prst="rect">
              <a:avLst/>
            </a:prstGeom>
            <a:effectLst>
              <a:outerShdw blurRad="50800" dist="38100" dir="2700000" algn="tl" rotWithShape="0">
                <a:prstClr val="black">
                  <a:alpha val="40000"/>
                </a:prstClr>
              </a:outerShdw>
            </a:effectLst>
          </p:spPr>
        </p:pic>
        <p:pic>
          <p:nvPicPr>
            <p:cNvPr id="26" name="Imagen 25" descr="iconos2_byn-04.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25736" y="3617912"/>
              <a:ext cx="307051" cy="284144"/>
            </a:xfrm>
            <a:prstGeom prst="rect">
              <a:avLst/>
            </a:prstGeom>
          </p:spPr>
        </p:pic>
        <p:pic>
          <p:nvPicPr>
            <p:cNvPr id="27" name="Imagen 26" descr="iconos2_byn-0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07469" y="3271635"/>
              <a:ext cx="325601" cy="301311"/>
            </a:xfrm>
            <a:prstGeom prst="rect">
              <a:avLst/>
            </a:prstGeom>
          </p:spPr>
        </p:pic>
        <p:pic>
          <p:nvPicPr>
            <p:cNvPr id="28" name="Imagen 27" descr="iconos2_byn-0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95933" y="2968207"/>
              <a:ext cx="242837" cy="224721"/>
            </a:xfrm>
            <a:prstGeom prst="rect">
              <a:avLst/>
            </a:prstGeom>
            <a:effectLst>
              <a:outerShdw blurRad="50800" dist="38100" dir="2700000" algn="tl" rotWithShape="0">
                <a:prstClr val="black">
                  <a:alpha val="40000"/>
                </a:prstClr>
              </a:outerShdw>
            </a:effectLst>
          </p:spPr>
        </p:pic>
        <p:pic>
          <p:nvPicPr>
            <p:cNvPr id="29" name="Imagen 28" descr="iconos2_byn-07.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97731" y="3604268"/>
              <a:ext cx="350903" cy="325943"/>
            </a:xfrm>
            <a:prstGeom prst="rect">
              <a:avLst/>
            </a:prstGeom>
          </p:spPr>
        </p:pic>
        <p:pic>
          <p:nvPicPr>
            <p:cNvPr id="114" name="Imagen 113" descr="iconos2_byn-04.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07469" y="2282131"/>
              <a:ext cx="306620" cy="283745"/>
            </a:xfrm>
            <a:prstGeom prst="rect">
              <a:avLst/>
            </a:prstGeom>
          </p:spPr>
        </p:pic>
        <p:pic>
          <p:nvPicPr>
            <p:cNvPr id="116" name="Imagen 115" descr="iconos2-0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7568" y="4928049"/>
              <a:ext cx="263910" cy="244222"/>
            </a:xfrm>
            <a:prstGeom prst="rect">
              <a:avLst/>
            </a:prstGeom>
          </p:spPr>
        </p:pic>
        <p:pic>
          <p:nvPicPr>
            <p:cNvPr id="117" name="Imagen 116" descr="iconos2_byn-03.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25736" y="4897201"/>
              <a:ext cx="297245" cy="275070"/>
            </a:xfrm>
            <a:prstGeom prst="rect">
              <a:avLst/>
            </a:prstGeom>
            <a:effectLst>
              <a:outerShdw blurRad="50800" dist="38100" dir="2700000" algn="tl" rotWithShape="0">
                <a:prstClr val="black">
                  <a:alpha val="40000"/>
                </a:prstClr>
              </a:outerShdw>
            </a:effectLst>
          </p:spPr>
        </p:pic>
        <p:pic>
          <p:nvPicPr>
            <p:cNvPr id="118" name="Imagen 117" descr="iconos2_byn-04.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54332" y="4888526"/>
              <a:ext cx="306620" cy="283745"/>
            </a:xfrm>
            <a:prstGeom prst="rect">
              <a:avLst/>
            </a:prstGeom>
          </p:spPr>
        </p:pic>
        <p:pic>
          <p:nvPicPr>
            <p:cNvPr id="119" name="Imagen 118" descr="iconos2-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9304" y="5183642"/>
              <a:ext cx="325113" cy="308872"/>
            </a:xfrm>
            <a:prstGeom prst="rect">
              <a:avLst/>
            </a:prstGeom>
          </p:spPr>
        </p:pic>
        <p:pic>
          <p:nvPicPr>
            <p:cNvPr id="120" name="Imagen 119" descr="iconos2_byn-0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25736" y="5225541"/>
              <a:ext cx="242837" cy="224721"/>
            </a:xfrm>
            <a:prstGeom prst="rect">
              <a:avLst/>
            </a:prstGeom>
            <a:effectLst>
              <a:outerShdw blurRad="50800" dist="38100" dir="2700000" algn="tl" rotWithShape="0">
                <a:prstClr val="black">
                  <a:alpha val="40000"/>
                </a:prstClr>
              </a:outerShdw>
            </a:effectLst>
          </p:spPr>
        </p:pic>
        <p:pic>
          <p:nvPicPr>
            <p:cNvPr id="121" name="Imagen 120" descr="iconos2_byn-08.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642604" y="5211897"/>
              <a:ext cx="287039" cy="266620"/>
            </a:xfrm>
            <a:prstGeom prst="rect">
              <a:avLst/>
            </a:prstGeom>
            <a:effectLst>
              <a:outerShdw blurRad="50800" dist="38100" dir="2700000" algn="tl" rotWithShape="0">
                <a:prstClr val="black">
                  <a:alpha val="40000"/>
                </a:prstClr>
              </a:outerShdw>
            </a:effectLst>
          </p:spPr>
        </p:pic>
        <p:pic>
          <p:nvPicPr>
            <p:cNvPr id="122" name="Imagen 121" descr="iconos2_byn-05.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97380" y="3960059"/>
              <a:ext cx="325601" cy="301311"/>
            </a:xfrm>
            <a:prstGeom prst="rect">
              <a:avLst/>
            </a:prstGeom>
          </p:spPr>
        </p:pic>
        <p:pic>
          <p:nvPicPr>
            <p:cNvPr id="123" name="Imagen 122" descr="iconos2_byn-08.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707469" y="3960059"/>
              <a:ext cx="287039" cy="266620"/>
            </a:xfrm>
            <a:prstGeom prst="rect">
              <a:avLst/>
            </a:prstGeom>
            <a:effectLst>
              <a:outerShdw blurRad="50800" dist="38100" dir="2700000" algn="tl" rotWithShape="0">
                <a:prstClr val="black">
                  <a:alpha val="40000"/>
                </a:prstClr>
              </a:outerShdw>
            </a:effectLst>
          </p:spPr>
        </p:pic>
        <p:pic>
          <p:nvPicPr>
            <p:cNvPr id="124" name="Imagen 123" descr="iconos2_byn-04.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72552" y="2951036"/>
              <a:ext cx="307051" cy="284144"/>
            </a:xfrm>
            <a:prstGeom prst="rect">
              <a:avLst/>
            </a:prstGeom>
          </p:spPr>
        </p:pic>
        <p:pic>
          <p:nvPicPr>
            <p:cNvPr id="125" name="Imagen 124" descr="iconos2_byn-01.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66883" y="3271635"/>
              <a:ext cx="290684" cy="276163"/>
            </a:xfrm>
            <a:prstGeom prst="rect">
              <a:avLst/>
            </a:prstGeom>
          </p:spPr>
        </p:pic>
        <p:pic>
          <p:nvPicPr>
            <p:cNvPr id="126" name="Imagen 125" descr="iconos2_byn-06.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36467" y="4261371"/>
              <a:ext cx="277867" cy="257138"/>
            </a:xfrm>
            <a:prstGeom prst="rect">
              <a:avLst/>
            </a:prstGeom>
            <a:effectLst>
              <a:outerShdw blurRad="50800" dist="38100" dir="2700000" algn="tl" rotWithShape="0">
                <a:prstClr val="black">
                  <a:alpha val="40000"/>
                </a:prstClr>
              </a:outerShdw>
            </a:effectLst>
          </p:spPr>
        </p:pic>
        <p:pic>
          <p:nvPicPr>
            <p:cNvPr id="127" name="Imagen 126" descr="iconos2_byn-07.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97731" y="4237418"/>
              <a:ext cx="350903" cy="325943"/>
            </a:xfrm>
            <a:prstGeom prst="rect">
              <a:avLst/>
            </a:prstGeom>
          </p:spPr>
        </p:pic>
        <p:pic>
          <p:nvPicPr>
            <p:cNvPr id="128" name="Imagen 127" descr="iconos2_byn-03.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642604" y="4563361"/>
              <a:ext cx="297245" cy="275070"/>
            </a:xfrm>
            <a:prstGeom prst="rect">
              <a:avLst/>
            </a:prstGeom>
            <a:effectLst>
              <a:outerShdw blurRad="50800" dist="38100" dir="2700000" algn="tl" rotWithShape="0">
                <a:prstClr val="black">
                  <a:alpha val="40000"/>
                </a:prstClr>
              </a:outerShdw>
            </a:effectLst>
          </p:spPr>
        </p:pic>
        <p:pic>
          <p:nvPicPr>
            <p:cNvPr id="129" name="Imagen 128" descr="iconos2_byn-08.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045748" y="4621906"/>
              <a:ext cx="287039" cy="266620"/>
            </a:xfrm>
            <a:prstGeom prst="rect">
              <a:avLst/>
            </a:prstGeom>
            <a:effectLst>
              <a:outerShdw blurRad="50800" dist="38100" dir="2700000" algn="tl" rotWithShape="0">
                <a:prstClr val="black">
                  <a:alpha val="40000"/>
                </a:prstClr>
              </a:outerShdw>
            </a:effectLst>
          </p:spPr>
        </p:pic>
        <p:sp>
          <p:nvSpPr>
            <p:cNvPr id="31" name="Rectángulo 30"/>
            <p:cNvSpPr/>
            <p:nvPr/>
          </p:nvSpPr>
          <p:spPr>
            <a:xfrm>
              <a:off x="6045748" y="2321653"/>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0" name="Rectángulo 129"/>
            <p:cNvSpPr/>
            <p:nvPr/>
          </p:nvSpPr>
          <p:spPr>
            <a:xfrm>
              <a:off x="6885671" y="2274733"/>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1" name="Rectángulo 130"/>
            <p:cNvSpPr/>
            <p:nvPr/>
          </p:nvSpPr>
          <p:spPr>
            <a:xfrm>
              <a:off x="6061801" y="2944037"/>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2" name="Rectángulo 131"/>
            <p:cNvSpPr/>
            <p:nvPr/>
          </p:nvSpPr>
          <p:spPr>
            <a:xfrm>
              <a:off x="6843943" y="2951036"/>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3" name="Rectángulo 132"/>
            <p:cNvSpPr/>
            <p:nvPr/>
          </p:nvSpPr>
          <p:spPr>
            <a:xfrm>
              <a:off x="6033667" y="3624646"/>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4" name="Rectángulo 133"/>
            <p:cNvSpPr/>
            <p:nvPr/>
          </p:nvSpPr>
          <p:spPr>
            <a:xfrm>
              <a:off x="6868535" y="3610913"/>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5" name="Rectángulo 134"/>
            <p:cNvSpPr/>
            <p:nvPr/>
          </p:nvSpPr>
          <p:spPr>
            <a:xfrm>
              <a:off x="6020651" y="4261371"/>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6" name="Rectángulo 135"/>
            <p:cNvSpPr/>
            <p:nvPr/>
          </p:nvSpPr>
          <p:spPr>
            <a:xfrm>
              <a:off x="6858131" y="4249477"/>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7" name="Rectángulo 136"/>
            <p:cNvSpPr/>
            <p:nvPr/>
          </p:nvSpPr>
          <p:spPr>
            <a:xfrm>
              <a:off x="5991601" y="4899320"/>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8" name="Rectángulo 137"/>
            <p:cNvSpPr/>
            <p:nvPr/>
          </p:nvSpPr>
          <p:spPr>
            <a:xfrm>
              <a:off x="6810389" y="4890224"/>
              <a:ext cx="150564" cy="291144"/>
            </a:xfrm>
            <a:prstGeom prst="rect">
              <a:avLst/>
            </a:prstGeom>
            <a:solidFill>
              <a:srgbClr val="D0D0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9" name="Rectángulo 138"/>
            <p:cNvSpPr/>
            <p:nvPr/>
          </p:nvSpPr>
          <p:spPr>
            <a:xfrm>
              <a:off x="6045104" y="2635165"/>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0" name="Rectángulo 139"/>
            <p:cNvSpPr/>
            <p:nvPr/>
          </p:nvSpPr>
          <p:spPr>
            <a:xfrm>
              <a:off x="6885586" y="2621521"/>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1" name="Rectángulo 140"/>
            <p:cNvSpPr/>
            <p:nvPr/>
          </p:nvSpPr>
          <p:spPr>
            <a:xfrm>
              <a:off x="6078887" y="3274847"/>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2" name="Rectángulo 141"/>
            <p:cNvSpPr/>
            <p:nvPr/>
          </p:nvSpPr>
          <p:spPr>
            <a:xfrm>
              <a:off x="6899836" y="3274376"/>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3" name="Rectángulo 142"/>
            <p:cNvSpPr/>
            <p:nvPr/>
          </p:nvSpPr>
          <p:spPr>
            <a:xfrm>
              <a:off x="6026324" y="3930211"/>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4" name="Rectángulo 143"/>
            <p:cNvSpPr/>
            <p:nvPr/>
          </p:nvSpPr>
          <p:spPr>
            <a:xfrm>
              <a:off x="6877130" y="3935536"/>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5" name="Rectángulo 144"/>
            <p:cNvSpPr/>
            <p:nvPr/>
          </p:nvSpPr>
          <p:spPr>
            <a:xfrm>
              <a:off x="6015917" y="4579191"/>
              <a:ext cx="150564"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6" name="Rectángulo 145"/>
            <p:cNvSpPr/>
            <p:nvPr/>
          </p:nvSpPr>
          <p:spPr>
            <a:xfrm>
              <a:off x="6789284" y="4581553"/>
              <a:ext cx="219410" cy="291144"/>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7" name="Rectángulo 146"/>
            <p:cNvSpPr/>
            <p:nvPr/>
          </p:nvSpPr>
          <p:spPr>
            <a:xfrm>
              <a:off x="5986519" y="5211898"/>
              <a:ext cx="150564" cy="238366"/>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8" name="Rectángulo 147"/>
            <p:cNvSpPr/>
            <p:nvPr/>
          </p:nvSpPr>
          <p:spPr>
            <a:xfrm>
              <a:off x="6783338" y="5211898"/>
              <a:ext cx="196265" cy="266619"/>
            </a:xfrm>
            <a:prstGeom prst="rect">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32" name="Cheurón 31"/>
            <p:cNvSpPr/>
            <p:nvPr/>
          </p:nvSpPr>
          <p:spPr>
            <a:xfrm>
              <a:off x="6964392" y="2371967"/>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49" name="Cheurón 148"/>
            <p:cNvSpPr/>
            <p:nvPr/>
          </p:nvSpPr>
          <p:spPr>
            <a:xfrm>
              <a:off x="6972987" y="2708502"/>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0" name="Cheurón 149"/>
            <p:cNvSpPr/>
            <p:nvPr/>
          </p:nvSpPr>
          <p:spPr>
            <a:xfrm>
              <a:off x="6978362" y="3013202"/>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1" name="Cheurón 150"/>
            <p:cNvSpPr/>
            <p:nvPr/>
          </p:nvSpPr>
          <p:spPr>
            <a:xfrm>
              <a:off x="6998421" y="3363379"/>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2" name="Cheurón 151"/>
            <p:cNvSpPr/>
            <p:nvPr/>
          </p:nvSpPr>
          <p:spPr>
            <a:xfrm>
              <a:off x="7014089" y="3695366"/>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3" name="Cheurón 152"/>
            <p:cNvSpPr/>
            <p:nvPr/>
          </p:nvSpPr>
          <p:spPr>
            <a:xfrm>
              <a:off x="7019099" y="4018256"/>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4" name="Cheurón 153"/>
            <p:cNvSpPr/>
            <p:nvPr/>
          </p:nvSpPr>
          <p:spPr>
            <a:xfrm>
              <a:off x="7019099" y="4341147"/>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5" name="Cheurón 154"/>
            <p:cNvSpPr/>
            <p:nvPr/>
          </p:nvSpPr>
          <p:spPr>
            <a:xfrm>
              <a:off x="7014089" y="4659490"/>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6" name="Cheurón 155"/>
            <p:cNvSpPr/>
            <p:nvPr/>
          </p:nvSpPr>
          <p:spPr>
            <a:xfrm>
              <a:off x="7019099" y="4977833"/>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7" name="Cheurón 156"/>
            <p:cNvSpPr/>
            <p:nvPr/>
          </p:nvSpPr>
          <p:spPr>
            <a:xfrm>
              <a:off x="7019099" y="5268889"/>
              <a:ext cx="109414"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8" name="Cheurón 157"/>
            <p:cNvSpPr/>
            <p:nvPr/>
          </p:nvSpPr>
          <p:spPr>
            <a:xfrm flipH="1">
              <a:off x="6004690" y="2371967"/>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59" name="Cheurón 158"/>
            <p:cNvSpPr/>
            <p:nvPr/>
          </p:nvSpPr>
          <p:spPr>
            <a:xfrm flipH="1">
              <a:off x="6009522" y="2708502"/>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0" name="Cheurón 159"/>
            <p:cNvSpPr/>
            <p:nvPr/>
          </p:nvSpPr>
          <p:spPr>
            <a:xfrm flipH="1">
              <a:off x="6009522" y="3013202"/>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1" name="Cheurón 160"/>
            <p:cNvSpPr/>
            <p:nvPr/>
          </p:nvSpPr>
          <p:spPr>
            <a:xfrm flipH="1">
              <a:off x="6023883" y="3363379"/>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2" name="Cheurón 161"/>
            <p:cNvSpPr/>
            <p:nvPr/>
          </p:nvSpPr>
          <p:spPr>
            <a:xfrm flipH="1">
              <a:off x="6009522" y="3695366"/>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3" name="Cheurón 162"/>
            <p:cNvSpPr/>
            <p:nvPr/>
          </p:nvSpPr>
          <p:spPr>
            <a:xfrm flipH="1">
              <a:off x="6014604" y="4018256"/>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4" name="Cheurón 163"/>
            <p:cNvSpPr/>
            <p:nvPr/>
          </p:nvSpPr>
          <p:spPr>
            <a:xfrm flipH="1">
              <a:off x="5998742" y="4341147"/>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5" name="Cheurón 164"/>
            <p:cNvSpPr/>
            <p:nvPr/>
          </p:nvSpPr>
          <p:spPr>
            <a:xfrm flipH="1">
              <a:off x="5981387" y="4659490"/>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6" name="Cheurón 165"/>
            <p:cNvSpPr/>
            <p:nvPr/>
          </p:nvSpPr>
          <p:spPr>
            <a:xfrm flipH="1">
              <a:off x="5971604" y="4977833"/>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167" name="Cheurón 166"/>
            <p:cNvSpPr/>
            <p:nvPr/>
          </p:nvSpPr>
          <p:spPr>
            <a:xfrm flipH="1">
              <a:off x="5962324" y="5268889"/>
              <a:ext cx="104559" cy="118241"/>
            </a:xfrm>
            <a:prstGeom prst="chevron">
              <a:avLst/>
            </a:prstGeom>
            <a:solidFill>
              <a:srgbClr val="F3910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36" name="Agrupar 35"/>
          <p:cNvGrpSpPr/>
          <p:nvPr/>
        </p:nvGrpSpPr>
        <p:grpSpPr>
          <a:xfrm>
            <a:off x="5972807" y="2293135"/>
            <a:ext cx="303059" cy="3301079"/>
            <a:chOff x="5222079" y="2458358"/>
            <a:chExt cx="262409" cy="2858298"/>
          </a:xfrm>
        </p:grpSpPr>
        <p:pic>
          <p:nvPicPr>
            <p:cNvPr id="30" name="Imagen 29"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32126" y="2458358"/>
              <a:ext cx="125620" cy="198525"/>
            </a:xfrm>
            <a:prstGeom prst="rect">
              <a:avLst/>
            </a:prstGeom>
          </p:spPr>
        </p:pic>
        <p:pic>
          <p:nvPicPr>
            <p:cNvPr id="33" name="Imagen 32" descr="iconos h y m-02.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57746" y="2735916"/>
              <a:ext cx="126742" cy="198525"/>
            </a:xfrm>
            <a:prstGeom prst="rect">
              <a:avLst/>
            </a:prstGeom>
          </p:spPr>
        </p:pic>
        <p:pic>
          <p:nvPicPr>
            <p:cNvPr id="34" name="Imagen 33" descr="iconos h y m-0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31004" y="2735916"/>
              <a:ext cx="126742" cy="198525"/>
            </a:xfrm>
            <a:prstGeom prst="rect">
              <a:avLst/>
            </a:prstGeom>
          </p:spPr>
        </p:pic>
        <p:pic>
          <p:nvPicPr>
            <p:cNvPr id="35" name="Imagen 34"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57625" y="2458358"/>
              <a:ext cx="126742" cy="198525"/>
            </a:xfrm>
            <a:prstGeom prst="rect">
              <a:avLst/>
            </a:prstGeom>
          </p:spPr>
        </p:pic>
        <p:pic>
          <p:nvPicPr>
            <p:cNvPr id="90" name="Imagen 89"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32126" y="3036579"/>
              <a:ext cx="125620" cy="198525"/>
            </a:xfrm>
            <a:prstGeom prst="rect">
              <a:avLst/>
            </a:prstGeom>
          </p:spPr>
        </p:pic>
        <p:pic>
          <p:nvPicPr>
            <p:cNvPr id="91" name="Imagen 90"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57625" y="3036579"/>
              <a:ext cx="126742" cy="198525"/>
            </a:xfrm>
            <a:prstGeom prst="rect">
              <a:avLst/>
            </a:prstGeom>
          </p:spPr>
        </p:pic>
        <p:pic>
          <p:nvPicPr>
            <p:cNvPr id="92" name="Imagen 91"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32126" y="3339567"/>
              <a:ext cx="125620" cy="198525"/>
            </a:xfrm>
            <a:prstGeom prst="rect">
              <a:avLst/>
            </a:prstGeom>
          </p:spPr>
        </p:pic>
        <p:pic>
          <p:nvPicPr>
            <p:cNvPr id="93" name="Imagen 92"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57625" y="3339567"/>
              <a:ext cx="126742" cy="198525"/>
            </a:xfrm>
            <a:prstGeom prst="rect">
              <a:avLst/>
            </a:prstGeom>
          </p:spPr>
        </p:pic>
        <p:pic>
          <p:nvPicPr>
            <p:cNvPr id="94" name="Imagen 93" descr="iconos h y m-02.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57746" y="3660574"/>
              <a:ext cx="126742" cy="198525"/>
            </a:xfrm>
            <a:prstGeom prst="rect">
              <a:avLst/>
            </a:prstGeom>
          </p:spPr>
        </p:pic>
        <p:pic>
          <p:nvPicPr>
            <p:cNvPr id="95" name="Imagen 94" descr="iconos h y m-0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31004" y="3660574"/>
              <a:ext cx="126742" cy="198525"/>
            </a:xfrm>
            <a:prstGeom prst="rect">
              <a:avLst/>
            </a:prstGeom>
          </p:spPr>
        </p:pic>
        <p:pic>
          <p:nvPicPr>
            <p:cNvPr id="96" name="Imagen 95"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32126" y="3942497"/>
              <a:ext cx="125620" cy="198525"/>
            </a:xfrm>
            <a:prstGeom prst="rect">
              <a:avLst/>
            </a:prstGeom>
          </p:spPr>
        </p:pic>
        <p:pic>
          <p:nvPicPr>
            <p:cNvPr id="97" name="Imagen 96"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57625" y="3942497"/>
              <a:ext cx="126742" cy="198525"/>
            </a:xfrm>
            <a:prstGeom prst="rect">
              <a:avLst/>
            </a:prstGeom>
          </p:spPr>
        </p:pic>
        <p:pic>
          <p:nvPicPr>
            <p:cNvPr id="98" name="Imagen 97" descr="iconos h y m-02.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57746" y="4220344"/>
              <a:ext cx="126742" cy="198525"/>
            </a:xfrm>
            <a:prstGeom prst="rect">
              <a:avLst/>
            </a:prstGeom>
          </p:spPr>
        </p:pic>
        <p:pic>
          <p:nvPicPr>
            <p:cNvPr id="99" name="Imagen 98" descr="iconos h y m-0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31004" y="4220344"/>
              <a:ext cx="126742" cy="198525"/>
            </a:xfrm>
            <a:prstGeom prst="rect">
              <a:avLst/>
            </a:prstGeom>
          </p:spPr>
        </p:pic>
        <p:pic>
          <p:nvPicPr>
            <p:cNvPr id="100" name="Imagen 99" descr="iconos h y m-02.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57625" y="5118131"/>
              <a:ext cx="126742" cy="198525"/>
            </a:xfrm>
            <a:prstGeom prst="rect">
              <a:avLst/>
            </a:prstGeom>
          </p:spPr>
        </p:pic>
        <p:pic>
          <p:nvPicPr>
            <p:cNvPr id="101" name="Imagen 100" descr="iconos h y m-0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230883" y="5118131"/>
              <a:ext cx="126742" cy="198525"/>
            </a:xfrm>
            <a:prstGeom prst="rect">
              <a:avLst/>
            </a:prstGeom>
          </p:spPr>
        </p:pic>
        <p:pic>
          <p:nvPicPr>
            <p:cNvPr id="102" name="Imagen 101"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32126" y="4515594"/>
              <a:ext cx="125620" cy="198525"/>
            </a:xfrm>
            <a:prstGeom prst="rect">
              <a:avLst/>
            </a:prstGeom>
          </p:spPr>
        </p:pic>
        <p:pic>
          <p:nvPicPr>
            <p:cNvPr id="103" name="Imagen 102"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57625" y="4515594"/>
              <a:ext cx="126742" cy="198525"/>
            </a:xfrm>
            <a:prstGeom prst="rect">
              <a:avLst/>
            </a:prstGeom>
          </p:spPr>
        </p:pic>
        <p:pic>
          <p:nvPicPr>
            <p:cNvPr id="104" name="Imagen 103" descr="iconos h y m-01.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222079" y="4835107"/>
              <a:ext cx="125620" cy="198525"/>
            </a:xfrm>
            <a:prstGeom prst="rect">
              <a:avLst/>
            </a:prstGeom>
          </p:spPr>
        </p:pic>
        <p:pic>
          <p:nvPicPr>
            <p:cNvPr id="105" name="Imagen 104" descr="iconos h y m-04.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347578" y="4835107"/>
              <a:ext cx="126742" cy="198525"/>
            </a:xfrm>
            <a:prstGeom prst="rect">
              <a:avLst/>
            </a:prstGeom>
          </p:spPr>
        </p:pic>
      </p:grpSp>
    </p:spTree>
    <p:extLst>
      <p:ext uri="{BB962C8B-B14F-4D97-AF65-F5344CB8AC3E}">
        <p14:creationId xmlns:p14="http://schemas.microsoft.com/office/powerpoint/2010/main" val="191065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Cartoné.thmx</Template>
  <TotalTime>1984</TotalTime>
  <Words>425</Words>
  <Application>Microsoft Macintosh PowerPoint</Application>
  <PresentationFormat>Presentación en pantalla (4:3)</PresentationFormat>
  <Paragraphs>90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Fernanda Maldonado</dc:creator>
  <cp:lastModifiedBy>Maria Fernanda Maldonado</cp:lastModifiedBy>
  <cp:revision>440</cp:revision>
  <cp:lastPrinted>2016-11-10T16:57:30Z</cp:lastPrinted>
  <dcterms:created xsi:type="dcterms:W3CDTF">2016-11-09T17:26:42Z</dcterms:created>
  <dcterms:modified xsi:type="dcterms:W3CDTF">2017-01-03T17:49:52Z</dcterms:modified>
</cp:coreProperties>
</file>