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565388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 Juan López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“Escribir una cita aquí” 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12534899" y="9309100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536220" y="9309100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Placeholder 117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723900"/>
            <a:ext cx="11722100" cy="6146800"/>
          </a:xfrm>
          <a:prstGeom prst="rect">
            <a:avLst/>
          </a:prstGeom>
        </p:spPr>
      </p:pic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781050" y="7762240"/>
            <a:ext cx="11430000" cy="1219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s-MX" dirty="0"/>
              <a:t>SPARTANE</a:t>
            </a:r>
            <a:br>
              <a:rPr lang="es-MX" dirty="0"/>
            </a:br>
            <a:r>
              <a:rPr dirty="0"/>
              <a:t>Editor de </a:t>
            </a:r>
            <a:r>
              <a:rPr dirty="0" err="1"/>
              <a:t>Pantallas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530245" y="-466032"/>
            <a:ext cx="11430001" cy="2438401"/>
          </a:xfrm>
          <a:prstGeom prst="rect">
            <a:avLst/>
          </a:prstGeom>
        </p:spPr>
        <p:txBody>
          <a:bodyPr/>
          <a:lstStyle/>
          <a:p>
            <a:r>
              <a:t>Toolbar</a:t>
            </a:r>
          </a:p>
        </p:txBody>
      </p:sp>
      <p:graphicFrame>
        <p:nvGraphicFramePr>
          <p:cNvPr id="122" name="Table 122"/>
          <p:cNvGraphicFramePr/>
          <p:nvPr>
            <p:extLst>
              <p:ext uri="{D42A27DB-BD31-4B8C-83A1-F6EECF244321}">
                <p14:modId xmlns:p14="http://schemas.microsoft.com/office/powerpoint/2010/main" val="479010832"/>
              </p:ext>
            </p:extLst>
          </p:nvPr>
        </p:nvGraphicFramePr>
        <p:xfrm>
          <a:off x="313820" y="1406789"/>
          <a:ext cx="12377159" cy="725654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10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6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01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Grupo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de </a:t>
                      </a:r>
                      <a:r>
                        <a:rPr sz="2200"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Botones</a:t>
                      </a:r>
                      <a:endParaRPr sz="2200"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Opciones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6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Columnas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1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columna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, 2,3, 4 y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otro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(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captura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)</a:t>
                      </a:r>
                      <a:r>
                        <a:rPr lang="es-MX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, insertar columna a la izquierda, insertar</a:t>
                      </a:r>
                      <a:r>
                        <a:rPr lang="es-MX" baseline="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columna a la derecha</a:t>
                      </a:r>
                      <a:endParaRPr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Tamaño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Todos, Escritorio, Celular, Tableta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01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Orientación 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Vertical, Horizontal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098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Renglones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Insertar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uno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antes,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Insertar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uno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después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,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borrar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el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renglón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seleccionado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y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clase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(combo)</a:t>
                      </a:r>
                      <a:r>
                        <a:rPr lang="es-MX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, número</a:t>
                      </a:r>
                      <a:r>
                        <a:rPr lang="es-MX" baseline="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de renglones (captura)</a:t>
                      </a:r>
                      <a:endParaRPr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071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Celdas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Clase (combo), unir celdas, separar celdas, insertar una imagen, insertar un hipervinculo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Pestañas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Insertar pestaña antes, insertar pestaña después 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956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Separador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Insertar separador antes, insertar separador después, borrar separador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6383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Acordeón 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Insertar acordeón antes, insertar acordeón después, borrar acordeón 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1570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Textos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Clase (combo), Font (combo), tamaño (combo), color de texto (pickup color), color de fondo (pickup color), 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78602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Controles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Ocultar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un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ccontrol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,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mostrar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un control,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hacer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solo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lectura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,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hacer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editable,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crear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un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nuevo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control,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clase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(combo), font (combo),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tamaño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(combo),color de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texto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, color de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fondo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, color de</a:t>
                      </a:r>
                      <a:r>
                        <a:rPr lang="es-MX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l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borde</a:t>
                      </a:r>
                      <a:r>
                        <a:rPr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, ancho del</a:t>
                      </a:r>
                      <a:r>
                        <a:rPr lang="es-MX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</a:t>
                      </a:r>
                      <a:r>
                        <a:rPr dirty="0" err="1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borde</a:t>
                      </a:r>
                      <a:r>
                        <a:rPr lang="es-MX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, propiedades</a:t>
                      </a:r>
                      <a:r>
                        <a:rPr lang="es-MX" baseline="0" dirty="0">
                          <a:solidFill>
                            <a:srgbClr val="FFFFFF"/>
                          </a:solidFill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sym typeface="Helvetica Neue Light"/>
                        </a:rPr>
                        <a:t> (debe abrir el bag de propiedades con sus valores)</a:t>
                      </a:r>
                      <a:endParaRPr dirty="0">
                        <a:solidFill>
                          <a:srgbClr val="FFFFFF"/>
                        </a:solidFill>
                        <a:effectLst>
                          <a:outerShdw blurRad="38100" dist="63500" dir="5400000" rotWithShape="0">
                            <a:srgbClr val="000000">
                              <a:alpha val="48275"/>
                            </a:srgbClr>
                          </a:outerShdw>
                        </a:effectLst>
                        <a:sym typeface="Helvetica Neue Light"/>
                      </a:endParaRP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324522" y="-517463"/>
            <a:ext cx="11430001" cy="2438401"/>
          </a:xfrm>
          <a:prstGeom prst="rect">
            <a:avLst/>
          </a:prstGeom>
        </p:spPr>
        <p:txBody>
          <a:bodyPr/>
          <a:lstStyle/>
          <a:p>
            <a:r>
              <a:t>Edición en los Renglones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787400" y="1585691"/>
            <a:ext cx="11430000" cy="78579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447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blurRad="32512" dist="24384" dir="5400000" rotWithShape="0">
                    <a:srgbClr val="000000"/>
                  </a:outerShdw>
                </a:effectLst>
              </a:defRPr>
            </a:pPr>
            <a:r>
              <a:t>Debe existir un checkbox en cada renglón a la izquierda con el cual se habilite el grupo de botones de Renglones. Si no hay ninguno checked deben estar deshabilitados.</a:t>
            </a:r>
          </a:p>
          <a:p>
            <a:pPr marL="28447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blurRad="32512" dist="24384" dir="5400000" rotWithShape="0">
                    <a:srgbClr val="000000"/>
                  </a:outerShdw>
                </a:effectLst>
              </a:defRPr>
            </a:pPr>
            <a:r>
              <a:t>El grupo de botones de tamaño y orientación aplican para toda la pantalla y no por renglón.</a:t>
            </a:r>
          </a:p>
          <a:p>
            <a:pPr marL="28447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blurRad="32512" dist="24384" dir="5400000" rotWithShape="0">
                    <a:srgbClr val="000000"/>
                  </a:outerShdw>
                </a:effectLst>
              </a:defRPr>
            </a:pPr>
            <a:r>
              <a:t>El grupo de botones de columnas aplican para toda la pantalla si no hay ningún checkbox de algún renglón seleccionado o por renglón si hay uno o más checkboxes encendidos.</a:t>
            </a:r>
          </a:p>
          <a:p>
            <a:pPr marL="28447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blurRad="32512" dist="24384" dir="5400000" rotWithShape="0">
                    <a:srgbClr val="000000"/>
                  </a:outerShdw>
                </a:effectLst>
              </a:defRPr>
            </a:pPr>
            <a:r>
              <a:t>Se podrá permitir borrar renglones si hay campos? A mi parecer no.</a:t>
            </a:r>
          </a:p>
          <a:p>
            <a:pPr marL="28447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blurRad="32512" dist="24384" dir="5400000" rotWithShape="0">
                    <a:srgbClr val="000000"/>
                  </a:outerShdw>
                </a:effectLst>
              </a:defRPr>
            </a:pPr>
            <a:r>
              <a:t>Borrar separador y borrar acordeón deben tener seleccionado el checkbox del acordeón.</a:t>
            </a:r>
          </a:p>
          <a:p>
            <a:pPr marL="28447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blurRad="32512" dist="24384" dir="5400000" rotWithShape="0">
                    <a:srgbClr val="000000"/>
                  </a:outerShdw>
                </a:effectLst>
              </a:defRPr>
            </a:pPr>
            <a:r>
              <a:t>El grupo de botones de Celda debe habilitarse cuando exista al menos una celda seleccionada.</a:t>
            </a:r>
          </a:p>
          <a:p>
            <a:pPr marL="28447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blurRad="32512" dist="24384" dir="5400000" rotWithShape="0">
                    <a:srgbClr val="000000"/>
                  </a:outerShdw>
                </a:effectLst>
              </a:defRPr>
            </a:pPr>
            <a:r>
              <a:t>Insertar separador antes y después e insertar acordeón antes y requiere que este el checkbox de algún renglón al menos encendido.</a:t>
            </a:r>
          </a:p>
          <a:p>
            <a:pPr marL="284479" indent="-284479" defTabSz="373887">
              <a:spcBef>
                <a:spcPts val="2300"/>
              </a:spcBef>
              <a:buBlip>
                <a:blip r:embed="rId2"/>
              </a:buBlip>
              <a:defRPr sz="2304">
                <a:effectLst>
                  <a:outerShdw blurRad="32512" dist="24384" dir="5400000" rotWithShape="0">
                    <a:srgbClr val="000000"/>
                  </a:outerShdw>
                </a:effectLst>
              </a:defRPr>
            </a:pPr>
            <a:r>
              <a:t>El grupo de botones textos debe habilitarse siempre y cuando se seleccione un texto o uno o más checkboxes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Personalizado</PresentationFormat>
  <Paragraphs>33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Helvetica Neue</vt:lpstr>
      <vt:lpstr>Helvetica Neue Light</vt:lpstr>
      <vt:lpstr>Industrial</vt:lpstr>
      <vt:lpstr>SPARTANE Editor de Pantallas</vt:lpstr>
      <vt:lpstr>Toolbar</vt:lpstr>
      <vt:lpstr>Edición en los Renglones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SPARTANE Editor de Pantallas</dc:title>
  <dc:creator>Javier</dc:creator>
  <cp:lastModifiedBy>Javier Otero</cp:lastModifiedBy>
  <cp:revision>2</cp:revision>
  <dcterms:modified xsi:type="dcterms:W3CDTF">2017-01-11T19:49:40Z</dcterms:modified>
</cp:coreProperties>
</file>