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76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572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95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11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76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34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12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12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85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83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84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6791-61EB-45CB-B176-07008A320019}" type="datetimeFigureOut">
              <a:rPr lang="es-VE" smtClean="0"/>
              <a:t>04/01/2016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4AA2-2BC2-4247-B123-035CEA1A7D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19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Proceso para registro de usuario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689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599" y="548679"/>
            <a:ext cx="2088233" cy="18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Pantalla principal</a:t>
            </a:r>
            <a:endParaRPr lang="es-VE" dirty="0"/>
          </a:p>
        </p:txBody>
      </p:sp>
      <p:cxnSp>
        <p:nvCxnSpPr>
          <p:cNvPr id="8" name="7 Conector recto de flecha"/>
          <p:cNvCxnSpPr>
            <a:endCxn id="11" idx="1"/>
          </p:cNvCxnSpPr>
          <p:nvPr/>
        </p:nvCxnSpPr>
        <p:spPr>
          <a:xfrm>
            <a:off x="3059832" y="1484783"/>
            <a:ext cx="2154907" cy="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334216" y="692696"/>
            <a:ext cx="179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 smtClean="0"/>
              <a:t>Apretar botón en la pantalla principal para registro de usuario</a:t>
            </a:r>
            <a:endParaRPr lang="es-VE" sz="1200" dirty="0"/>
          </a:p>
        </p:txBody>
      </p:sp>
      <p:sp>
        <p:nvSpPr>
          <p:cNvPr id="11" name="10 Rectángulo"/>
          <p:cNvSpPr/>
          <p:nvPr/>
        </p:nvSpPr>
        <p:spPr>
          <a:xfrm>
            <a:off x="5214739" y="554308"/>
            <a:ext cx="194421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Pantalla de registro de usuario</a:t>
            </a:r>
            <a:endParaRPr lang="es-V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903518" y="1511195"/>
            <a:ext cx="131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Te dirige a la pantalla de registro de usuario</a:t>
            </a:r>
            <a:endParaRPr lang="es-VE" sz="1400" dirty="0"/>
          </a:p>
        </p:txBody>
      </p:sp>
      <p:cxnSp>
        <p:nvCxnSpPr>
          <p:cNvPr id="15" name="14 Conector recto de flecha"/>
          <p:cNvCxnSpPr>
            <a:stCxn id="11" idx="2"/>
          </p:cNvCxnSpPr>
          <p:nvPr/>
        </p:nvCxnSpPr>
        <p:spPr>
          <a:xfrm flipH="1">
            <a:off x="5652120" y="2426516"/>
            <a:ext cx="534727" cy="81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919483" y="2962118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Llenar formulario</a:t>
            </a:r>
          </a:p>
          <a:p>
            <a:r>
              <a:rPr lang="es-VE" dirty="0" smtClean="0"/>
              <a:t>Como el siguiente:</a:t>
            </a:r>
            <a:endParaRPr lang="es-V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55" y="3241805"/>
            <a:ext cx="3487860" cy="301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5881215" y="5445224"/>
            <a:ext cx="1571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56176" y="566124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Luego</a:t>
            </a:r>
            <a:r>
              <a:rPr lang="en-US" sz="1200" dirty="0" smtClean="0"/>
              <a:t> de </a:t>
            </a:r>
            <a:r>
              <a:rPr lang="en-US" sz="1200" dirty="0" err="1" smtClean="0"/>
              <a:t>ingresar</a:t>
            </a:r>
            <a:r>
              <a:rPr lang="en-US" sz="1200" dirty="0" smtClean="0"/>
              <a:t> los </a:t>
            </a:r>
            <a:r>
              <a:rPr lang="en-US" sz="1200" dirty="0" err="1" smtClean="0"/>
              <a:t>datos</a:t>
            </a:r>
            <a:r>
              <a:rPr lang="en-US" sz="1200" dirty="0" smtClean="0"/>
              <a:t> y </a:t>
            </a:r>
            <a:r>
              <a:rPr lang="en-US" sz="1200" dirty="0" err="1" smtClean="0"/>
              <a:t>enviar</a:t>
            </a:r>
            <a:r>
              <a:rPr lang="en-US" sz="1200" dirty="0" smtClean="0"/>
              <a:t> </a:t>
            </a:r>
            <a:r>
              <a:rPr lang="en-US" sz="1200" dirty="0" err="1" smtClean="0"/>
              <a:t>formulario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Se </a:t>
            </a:r>
            <a:r>
              <a:rPr lang="en-US" sz="1200" dirty="0" err="1" smtClean="0"/>
              <a:t>envia</a:t>
            </a:r>
            <a:r>
              <a:rPr lang="en-US" sz="1200" dirty="0" smtClean="0"/>
              <a:t> un </a:t>
            </a:r>
            <a:r>
              <a:rPr lang="en-US" sz="1200" dirty="0" err="1" smtClean="0"/>
              <a:t>correo</a:t>
            </a:r>
            <a:r>
              <a:rPr lang="en-US" sz="1200" dirty="0" smtClean="0"/>
              <a:t> a la </a:t>
            </a:r>
            <a:r>
              <a:rPr lang="en-US" sz="1200" dirty="0" err="1" smtClean="0"/>
              <a:t>direccion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verificar</a:t>
            </a:r>
            <a:r>
              <a:rPr lang="en-US" sz="1200" dirty="0" smtClean="0"/>
              <a:t> </a:t>
            </a:r>
            <a:r>
              <a:rPr lang="en-US" sz="1200" dirty="0" err="1" smtClean="0"/>
              <a:t>autenticidad</a:t>
            </a:r>
            <a:r>
              <a:rPr lang="en-US" sz="1200" dirty="0" smtClean="0"/>
              <a:t> de los </a:t>
            </a:r>
            <a:r>
              <a:rPr lang="en-US" sz="1200" dirty="0" err="1" smtClean="0"/>
              <a:t>datos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010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/>
          <p:nvPr/>
        </p:nvCxnSpPr>
        <p:spPr>
          <a:xfrm>
            <a:off x="467544" y="83671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259632" y="260648"/>
            <a:ext cx="4127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revisa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correo</a:t>
            </a:r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 err="1" smtClean="0"/>
              <a:t>comprueba</a:t>
            </a:r>
            <a:r>
              <a:rPr lang="en-US" dirty="0" smtClean="0"/>
              <a:t> el link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envia</a:t>
            </a:r>
            <a:r>
              <a:rPr lang="en-US" dirty="0" smtClean="0"/>
              <a:t> al</a:t>
            </a:r>
          </a:p>
          <a:p>
            <a:r>
              <a:rPr lang="en-US" dirty="0" err="1" smtClean="0"/>
              <a:t>Correo</a:t>
            </a:r>
            <a:r>
              <a:rPr lang="en-US" dirty="0" smtClean="0"/>
              <a:t>, se le </a:t>
            </a:r>
            <a:r>
              <a:rPr lang="en-US" dirty="0" err="1" smtClean="0"/>
              <a:t>redirecciona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perfil</a:t>
            </a:r>
            <a:r>
              <a:rPr lang="en-US" dirty="0" smtClean="0"/>
              <a:t> </a:t>
            </a:r>
            <a:r>
              <a:rPr lang="en-US" dirty="0" err="1" smtClean="0"/>
              <a:t>crado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5437494" y="236928"/>
            <a:ext cx="2518882" cy="203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perfil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 </a:t>
            </a:r>
            <a:r>
              <a:rPr lang="en-US" dirty="0" err="1" smtClean="0"/>
              <a:t>usuario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4139952" y="1412776"/>
            <a:ext cx="1247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/>
          <p:nvPr/>
        </p:nvCxnSpPr>
        <p:spPr>
          <a:xfrm rot="10800000" flipV="1">
            <a:off x="5796136" y="2420888"/>
            <a:ext cx="72008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843808" y="2420888"/>
            <a:ext cx="243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 </a:t>
            </a:r>
            <a:r>
              <a:rPr lang="en-US" dirty="0" err="1" smtClean="0"/>
              <a:t>tiene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259632" y="3356992"/>
            <a:ext cx="6408712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OPCION 1: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( </a:t>
            </a:r>
            <a:r>
              <a:rPr lang="en-US" dirty="0" err="1" smtClean="0"/>
              <a:t>es</a:t>
            </a:r>
            <a:r>
              <a:rPr lang="en-US" dirty="0" smtClean="0"/>
              <a:t> un link): Si da click a </a:t>
            </a:r>
            <a:r>
              <a:rPr lang="en-US" dirty="0" err="1" smtClean="0"/>
              <a:t>este</a:t>
            </a:r>
            <a:r>
              <a:rPr lang="en-US" dirty="0" smtClean="0"/>
              <a:t> link, lo </a:t>
            </a:r>
            <a:r>
              <a:rPr lang="en-US" dirty="0" err="1" smtClean="0"/>
              <a:t>enviara</a:t>
            </a:r>
            <a:r>
              <a:rPr lang="en-US" dirty="0" smtClean="0"/>
              <a:t> a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podra</a:t>
            </a:r>
            <a:r>
              <a:rPr lang="en-US" dirty="0" smtClean="0"/>
              <a:t> registrar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la </a:t>
            </a:r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Twitter: Para registrar </a:t>
            </a:r>
            <a:r>
              <a:rPr lang="en-US" dirty="0" err="1" smtClean="0"/>
              <a:t>esta</a:t>
            </a:r>
            <a:r>
              <a:rPr lang="en-US" dirty="0" smtClean="0"/>
              <a:t> red social </a:t>
            </a:r>
            <a:r>
              <a:rPr lang="en-US" dirty="0" err="1" smtClean="0"/>
              <a:t>necesita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usuario</a:t>
            </a:r>
            <a:r>
              <a:rPr lang="en-US" dirty="0" smtClean="0"/>
              <a:t> y </a:t>
            </a:r>
            <a:r>
              <a:rPr lang="en-US" dirty="0" err="1" smtClean="0"/>
              <a:t>contrase;a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Facebook: Para registrar </a:t>
            </a:r>
            <a:r>
              <a:rPr lang="en-US" dirty="0" err="1" smtClean="0"/>
              <a:t>esta</a:t>
            </a:r>
            <a:r>
              <a:rPr lang="en-US" dirty="0" smtClean="0"/>
              <a:t> red social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el </a:t>
            </a:r>
            <a:r>
              <a:rPr lang="en-US" dirty="0" err="1" smtClean="0"/>
              <a:t>correo</a:t>
            </a:r>
            <a:r>
              <a:rPr lang="en-US" dirty="0" smtClean="0"/>
              <a:t> y la </a:t>
            </a:r>
            <a:r>
              <a:rPr lang="en-US" dirty="0" err="1" smtClean="0"/>
              <a:t>contrase;a</a:t>
            </a:r>
            <a:r>
              <a:rPr lang="en-US" dirty="0" smtClean="0"/>
              <a:t> y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permiso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(lo </a:t>
            </a:r>
            <a:r>
              <a:rPr lang="en-US" dirty="0" err="1" smtClean="0"/>
              <a:t>demas</a:t>
            </a:r>
            <a:r>
              <a:rPr lang="en-US" dirty="0" smtClean="0"/>
              <a:t>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 </a:t>
            </a:r>
            <a:r>
              <a:rPr lang="en-US" dirty="0" err="1" smtClean="0"/>
              <a:t>diga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r>
              <a:rPr lang="en-US" dirty="0" smtClean="0"/>
              <a:t>)…..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04664"/>
            <a:ext cx="7776864" cy="59093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OPCION 2:</a:t>
            </a:r>
          </a:p>
          <a:p>
            <a:r>
              <a:rPr lang="en-US" dirty="0" err="1" smtClean="0"/>
              <a:t>Poner</a:t>
            </a:r>
            <a:r>
              <a:rPr lang="en-US" dirty="0" smtClean="0"/>
              <a:t> un </a:t>
            </a:r>
            <a:r>
              <a:rPr lang="en-US" dirty="0" err="1" smtClean="0"/>
              <a:t>recuadro</a:t>
            </a:r>
            <a:r>
              <a:rPr lang="en-US" dirty="0" smtClean="0"/>
              <a:t> en la parte superior </a:t>
            </a:r>
            <a:r>
              <a:rPr lang="en-US" dirty="0" err="1" smtClean="0"/>
              <a:t>derecha</a:t>
            </a:r>
            <a:r>
              <a:rPr lang="en-US" dirty="0" smtClean="0"/>
              <a:t> del </a:t>
            </a:r>
            <a:r>
              <a:rPr lang="en-US" dirty="0" err="1" smtClean="0"/>
              <a:t>perfil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 </a:t>
            </a:r>
            <a:r>
              <a:rPr lang="en-US" dirty="0" err="1" smtClean="0"/>
              <a:t>darle</a:t>
            </a:r>
            <a:r>
              <a:rPr lang="en-US" dirty="0" smtClean="0"/>
              <a:t> click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recuadro</a:t>
            </a:r>
            <a:r>
              <a:rPr lang="en-US" dirty="0" smtClean="0"/>
              <a:t> </a:t>
            </a:r>
            <a:r>
              <a:rPr lang="en-US" dirty="0" err="1" smtClean="0"/>
              <a:t>dara</a:t>
            </a:r>
            <a:r>
              <a:rPr lang="en-US" dirty="0" smtClean="0"/>
              <a:t> la </a:t>
            </a:r>
            <a:r>
              <a:rPr lang="en-US" dirty="0" err="1" smtClean="0"/>
              <a:t>opcion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  <a:r>
              <a:rPr lang="en-US" dirty="0" err="1" smtClean="0"/>
              <a:t>emergente</a:t>
            </a:r>
            <a:r>
              <a:rPr lang="en-US" dirty="0" smtClean="0"/>
              <a:t> de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perfil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usuario</a:t>
            </a:r>
            <a:r>
              <a:rPr lang="en-US" dirty="0" smtClean="0"/>
              <a:t> del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shymow</a:t>
            </a:r>
            <a:r>
              <a:rPr lang="en-US" dirty="0" smtClean="0"/>
              <a:t>.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nada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OPCION 3:</a:t>
            </a:r>
          </a:p>
          <a:p>
            <a:r>
              <a:rPr lang="en-US" dirty="0" err="1" smtClean="0"/>
              <a:t>Debajo</a:t>
            </a:r>
            <a:r>
              <a:rPr lang="en-US" dirty="0" smtClean="0"/>
              <a:t> de la </a:t>
            </a:r>
            <a:r>
              <a:rPr lang="en-US" dirty="0" err="1" smtClean="0"/>
              <a:t>foto</a:t>
            </a:r>
            <a:r>
              <a:rPr lang="en-US" dirty="0" smtClean="0"/>
              <a:t> (o no se </a:t>
            </a:r>
            <a:r>
              <a:rPr lang="en-US" dirty="0" err="1" smtClean="0"/>
              <a:t>donde</a:t>
            </a:r>
            <a:r>
              <a:rPr lang="en-US" dirty="0" smtClean="0"/>
              <a:t>), se </a:t>
            </a:r>
            <a:r>
              <a:rPr lang="en-US" dirty="0" err="1" smtClean="0"/>
              <a:t>podra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descripcion</a:t>
            </a:r>
            <a:r>
              <a:rPr lang="en-US" dirty="0" smtClean="0"/>
              <a:t> de 150 </a:t>
            </a:r>
            <a:r>
              <a:rPr lang="en-US" dirty="0" err="1" smtClean="0"/>
              <a:t>caracteres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estara</a:t>
            </a:r>
            <a:r>
              <a:rPr lang="en-US" dirty="0" smtClean="0"/>
              <a:t> en un </a:t>
            </a:r>
            <a:r>
              <a:rPr lang="en-US" dirty="0" err="1" smtClean="0"/>
              <a:t>recuadro</a:t>
            </a:r>
            <a:r>
              <a:rPr lang="en-US" dirty="0" smtClean="0"/>
              <a:t> editable con un </a:t>
            </a:r>
            <a:r>
              <a:rPr lang="en-US" dirty="0" err="1" smtClean="0"/>
              <a:t>boton</a:t>
            </a:r>
            <a:r>
              <a:rPr lang="en-US" dirty="0" smtClean="0"/>
              <a:t> del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derecho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habilitar</a:t>
            </a:r>
            <a:r>
              <a:rPr lang="en-US" dirty="0" smtClean="0"/>
              <a:t> o no la </a:t>
            </a:r>
            <a:r>
              <a:rPr lang="en-US" dirty="0" err="1" smtClean="0"/>
              <a:t>edicion</a:t>
            </a:r>
            <a:r>
              <a:rPr lang="en-US" dirty="0" smtClean="0"/>
              <a:t> de la </a:t>
            </a:r>
            <a:r>
              <a:rPr lang="en-US" dirty="0" err="1" smtClean="0"/>
              <a:t>descripcion</a:t>
            </a:r>
            <a:r>
              <a:rPr lang="en-US" dirty="0" smtClean="0"/>
              <a:t>.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aprete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de </a:t>
            </a:r>
            <a:r>
              <a:rPr lang="en-US" dirty="0" err="1" smtClean="0"/>
              <a:t>edicion</a:t>
            </a:r>
            <a:r>
              <a:rPr lang="en-US" dirty="0" smtClean="0"/>
              <a:t> se </a:t>
            </a:r>
            <a:r>
              <a:rPr lang="en-US" dirty="0" err="1" smtClean="0"/>
              <a:t>colocara</a:t>
            </a:r>
            <a:r>
              <a:rPr lang="en-US" dirty="0" smtClean="0"/>
              <a:t> el cursor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,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vuelva</a:t>
            </a:r>
            <a:r>
              <a:rPr lang="en-US" dirty="0" smtClean="0"/>
              <a:t> a </a:t>
            </a:r>
            <a:r>
              <a:rPr lang="en-US" dirty="0" err="1" smtClean="0"/>
              <a:t>presionar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 se </a:t>
            </a:r>
            <a:r>
              <a:rPr lang="en-US" dirty="0" err="1" smtClean="0"/>
              <a:t>guardaran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y se </a:t>
            </a:r>
            <a:r>
              <a:rPr lang="en-US" dirty="0" err="1" smtClean="0"/>
              <a:t>quitara</a:t>
            </a:r>
            <a:r>
              <a:rPr lang="en-US" dirty="0" smtClean="0"/>
              <a:t> el cursor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s-ES" dirty="0"/>
              <a:t> </a:t>
            </a:r>
            <a:r>
              <a:rPr lang="en-US" dirty="0" smtClean="0"/>
              <a:t>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96752"/>
            <a:ext cx="17145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3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20688"/>
            <a:ext cx="8064896" cy="535531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OPCION 4: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podran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de forma horizontal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a </a:t>
            </a:r>
            <a:r>
              <a:rPr lang="en-US" dirty="0" err="1" smtClean="0"/>
              <a:t>esto</a:t>
            </a:r>
            <a:r>
              <a:rPr lang="en-US" dirty="0" smtClean="0"/>
              <a:t>… </a:t>
            </a:r>
            <a:r>
              <a:rPr lang="en-US" dirty="0" err="1" smtClean="0"/>
              <a:t>eso</a:t>
            </a:r>
            <a:r>
              <a:rPr lang="en-US" dirty="0" smtClean="0"/>
              <a:t> me lo </a:t>
            </a:r>
            <a:r>
              <a:rPr lang="en-US" dirty="0" err="1" smtClean="0"/>
              <a:t>diras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OPCION 5: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podran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</a:t>
            </a:r>
            <a:r>
              <a:rPr lang="en-US" dirty="0" err="1" smtClean="0"/>
              <a:t>agregadas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favoritas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registrados</a:t>
            </a:r>
            <a:r>
              <a:rPr lang="en-US" dirty="0" smtClean="0"/>
              <a:t>. Para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favoritos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a la </a:t>
            </a:r>
            <a:r>
              <a:rPr lang="en-US" dirty="0" err="1" smtClean="0"/>
              <a:t>seccion</a:t>
            </a:r>
            <a:r>
              <a:rPr lang="en-US" dirty="0" smtClean="0"/>
              <a:t> de </a:t>
            </a:r>
            <a:r>
              <a:rPr lang="en-US" dirty="0" err="1" smtClean="0"/>
              <a:t>busqueda</a:t>
            </a:r>
            <a:r>
              <a:rPr lang="en-US" dirty="0" smtClean="0"/>
              <a:t> y al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la </a:t>
            </a:r>
            <a:r>
              <a:rPr lang="en-US" dirty="0" err="1" smtClean="0"/>
              <a:t>opcion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a </a:t>
            </a:r>
            <a:r>
              <a:rPr lang="en-US" dirty="0" err="1" smtClean="0"/>
              <a:t>favoritos</a:t>
            </a:r>
            <a:r>
              <a:rPr lang="en-US" dirty="0" smtClean="0"/>
              <a:t>…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favoritos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apareceran</a:t>
            </a:r>
            <a:r>
              <a:rPr lang="en-US" dirty="0" smtClean="0"/>
              <a:t> 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en el </a:t>
            </a:r>
            <a:r>
              <a:rPr lang="en-US" dirty="0" err="1" smtClean="0"/>
              <a:t>perfil</a:t>
            </a:r>
            <a:r>
              <a:rPr lang="en-US" dirty="0" smtClean="0"/>
              <a:t>… </a:t>
            </a:r>
            <a:r>
              <a:rPr lang="en-US" dirty="0" err="1" smtClean="0"/>
              <a:t>Supongo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apareceran</a:t>
            </a:r>
            <a:r>
              <a:rPr lang="en-US" dirty="0" smtClean="0"/>
              <a:t> en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dispocision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del </a:t>
            </a:r>
            <a:r>
              <a:rPr lang="en-US" dirty="0" err="1" smtClean="0"/>
              <a:t>propio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smtClean="0"/>
              <a:t>…	</a:t>
            </a:r>
            <a:endParaRPr lang="en-U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8848"/>
            <a:ext cx="1533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28848"/>
            <a:ext cx="1533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28848"/>
            <a:ext cx="1533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360290"/>
            <a:ext cx="1533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627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412</Words>
  <Application>Microsoft Office PowerPoint</Application>
  <PresentationFormat>Presentación en pantalla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Proceso para registro de usuario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para registro de usuario</dc:title>
  <dc:creator>jaime</dc:creator>
  <cp:lastModifiedBy>jaime</cp:lastModifiedBy>
  <cp:revision>6</cp:revision>
  <dcterms:created xsi:type="dcterms:W3CDTF">2016-01-03T23:31:51Z</dcterms:created>
  <dcterms:modified xsi:type="dcterms:W3CDTF">2016-01-04T00:14:41Z</dcterms:modified>
</cp:coreProperties>
</file>