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2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F5CAF-3751-DB4B-BD1A-5C28F1775DAE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D2CDF-5160-334B-B089-447398A75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A8611-74C9-9279-87E9-BB710287325A}"/>
              </a:ext>
            </a:extLst>
          </p:cNvPr>
          <p:cNvGrpSpPr/>
          <p:nvPr/>
        </p:nvGrpSpPr>
        <p:grpSpPr>
          <a:xfrm>
            <a:off x="176468" y="446566"/>
            <a:ext cx="6505064" cy="5714281"/>
            <a:chOff x="2421591" y="340243"/>
            <a:chExt cx="7243405" cy="63628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D87ECC-61DA-30A5-62B0-A7C83FB44831}"/>
                </a:ext>
              </a:extLst>
            </p:cNvPr>
            <p:cNvSpPr/>
            <p:nvPr/>
          </p:nvSpPr>
          <p:spPr>
            <a:xfrm>
              <a:off x="2477387" y="340243"/>
              <a:ext cx="7187609" cy="14383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0FE61-5704-AD52-BC4E-4BCD957F4C75}"/>
                </a:ext>
              </a:extLst>
            </p:cNvPr>
            <p:cNvSpPr/>
            <p:nvPr/>
          </p:nvSpPr>
          <p:spPr>
            <a:xfrm>
              <a:off x="4050861" y="3707027"/>
              <a:ext cx="4040660" cy="2996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C1DAA-7709-77B4-9980-21FABFE875DD}"/>
                </a:ext>
              </a:extLst>
            </p:cNvPr>
            <p:cNvSpPr/>
            <p:nvPr/>
          </p:nvSpPr>
          <p:spPr>
            <a:xfrm>
              <a:off x="6114439" y="538021"/>
              <a:ext cx="3269646" cy="10065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  <a:p>
              <a:pPr algn="ctr"/>
              <a:r>
                <a:rPr lang="en-US" sz="1801" dirty="0"/>
                <a:t>LwM2M </a:t>
              </a:r>
              <a:br>
                <a:rPr lang="en-US" sz="1801" dirty="0"/>
              </a:br>
              <a:r>
                <a:rPr lang="en-US" sz="1801" dirty="0"/>
                <a:t>Bootstrap Server</a:t>
              </a:r>
            </a:p>
            <a:p>
              <a:pPr algn="ctr"/>
              <a:endParaRPr lang="en-US" sz="180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30B676-D52A-0BEB-9AB7-588827DDCCBD}"/>
                </a:ext>
              </a:extLst>
            </p:cNvPr>
            <p:cNvSpPr/>
            <p:nvPr/>
          </p:nvSpPr>
          <p:spPr>
            <a:xfrm>
              <a:off x="2641547" y="538019"/>
              <a:ext cx="3269646" cy="10065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LwM2M </a:t>
              </a:r>
              <a:br>
                <a:rPr lang="en-US" sz="1801" dirty="0"/>
              </a:br>
              <a:r>
                <a:rPr lang="en-US" sz="1801" dirty="0"/>
                <a:t>Server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D44EEF-9912-0459-3DD0-F35915A7B206}"/>
                </a:ext>
              </a:extLst>
            </p:cNvPr>
            <p:cNvSpPr/>
            <p:nvPr/>
          </p:nvSpPr>
          <p:spPr>
            <a:xfrm>
              <a:off x="4590440" y="4029692"/>
              <a:ext cx="2961502" cy="23463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1" dirty="0"/>
                <a:t>LwM2M Client</a:t>
              </a:r>
            </a:p>
            <a:p>
              <a:pPr algn="ctr"/>
              <a:endParaRPr lang="en-US" sz="1801" dirty="0"/>
            </a:p>
            <a:p>
              <a:pPr algn="ctr"/>
              <a:endParaRPr lang="en-US" sz="1801" dirty="0"/>
            </a:p>
            <a:p>
              <a:pPr algn="ctr"/>
              <a:endParaRPr lang="en-US" sz="1801" dirty="0"/>
            </a:p>
            <a:p>
              <a:pPr algn="ctr"/>
              <a:endParaRPr lang="en-US" sz="1801" dirty="0"/>
            </a:p>
            <a:p>
              <a:pPr algn="ctr"/>
              <a:endParaRPr lang="en-US" sz="1801" dirty="0"/>
            </a:p>
            <a:p>
              <a:pPr algn="ctr"/>
              <a:r>
                <a:rPr lang="en-US" sz="1801" dirty="0"/>
                <a:t>DEVICE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A9160A-01EF-39D8-597E-600D53D9D84D}"/>
                </a:ext>
              </a:extLst>
            </p:cNvPr>
            <p:cNvSpPr/>
            <p:nvPr/>
          </p:nvSpPr>
          <p:spPr>
            <a:xfrm>
              <a:off x="4940547" y="4744994"/>
              <a:ext cx="869093" cy="670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889847-2742-6BC6-5E76-ADA38DB16AB9}"/>
                </a:ext>
              </a:extLst>
            </p:cNvPr>
            <p:cNvSpPr/>
            <p:nvPr/>
          </p:nvSpPr>
          <p:spPr>
            <a:xfrm>
              <a:off x="5092947" y="4897394"/>
              <a:ext cx="869093" cy="670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EB6B4E-B1E8-1B53-20C9-41F028040744}"/>
                </a:ext>
              </a:extLst>
            </p:cNvPr>
            <p:cNvSpPr/>
            <p:nvPr/>
          </p:nvSpPr>
          <p:spPr>
            <a:xfrm>
              <a:off x="5245347" y="5049794"/>
              <a:ext cx="869093" cy="670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B999E0-68FA-DE84-69A4-DD1ED8153CF9}"/>
                </a:ext>
              </a:extLst>
            </p:cNvPr>
            <p:cNvSpPr/>
            <p:nvPr/>
          </p:nvSpPr>
          <p:spPr>
            <a:xfrm>
              <a:off x="6349219" y="4744994"/>
              <a:ext cx="869093" cy="670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CD91FE-A821-E3B6-D18E-F86F21007610}"/>
                </a:ext>
              </a:extLst>
            </p:cNvPr>
            <p:cNvSpPr/>
            <p:nvPr/>
          </p:nvSpPr>
          <p:spPr>
            <a:xfrm>
              <a:off x="6478965" y="4893970"/>
              <a:ext cx="869093" cy="6700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8303A4-C088-1F8B-8EC6-DE79C5653023}"/>
                </a:ext>
              </a:extLst>
            </p:cNvPr>
            <p:cNvSpPr txBox="1"/>
            <p:nvPr/>
          </p:nvSpPr>
          <p:spPr>
            <a:xfrm>
              <a:off x="5922910" y="5531745"/>
              <a:ext cx="2044011" cy="369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1" dirty="0"/>
                <a:t>Objects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C01B541-B3F9-7B40-EDD3-68BD9B0CA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737" y="1544568"/>
              <a:ext cx="0" cy="2485124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4437593-BED3-622F-511F-3BDEFE3D6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9892" y="1544568"/>
              <a:ext cx="0" cy="2485124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0EC6AE-6F60-D933-73DB-760CD53726A2}"/>
                </a:ext>
              </a:extLst>
            </p:cNvPr>
            <p:cNvSpPr txBox="1"/>
            <p:nvPr/>
          </p:nvSpPr>
          <p:spPr>
            <a:xfrm>
              <a:off x="2421591" y="1850888"/>
              <a:ext cx="3420807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Interfaces</a:t>
              </a:r>
              <a:br>
                <a:rPr lang="en-US" sz="1400" dirty="0"/>
              </a:br>
              <a:endParaRPr lang="en-US" sz="1400" dirty="0"/>
            </a:p>
            <a:p>
              <a:r>
                <a:rPr lang="en-US" sz="1400" dirty="0"/>
                <a:t>Client Registration</a:t>
              </a:r>
            </a:p>
            <a:p>
              <a:endParaRPr lang="en-US" sz="1400" dirty="0"/>
            </a:p>
            <a:p>
              <a:r>
                <a:rPr lang="en-US" sz="1400" dirty="0"/>
                <a:t>Device Management &amp; Service Enablement Information Reporting</a:t>
              </a:r>
            </a:p>
            <a:p>
              <a:endParaRPr lang="en-US" sz="1400" dirty="0"/>
            </a:p>
            <a:p>
              <a:r>
                <a:rPr lang="en-US" sz="1400" dirty="0"/>
                <a:t>Bootstrap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161268-B39E-92C3-5EF3-B9DC561C3C6D}"/>
                </a:ext>
              </a:extLst>
            </p:cNvPr>
            <p:cNvSpPr txBox="1"/>
            <p:nvPr/>
          </p:nvSpPr>
          <p:spPr>
            <a:xfrm>
              <a:off x="7620985" y="1850889"/>
              <a:ext cx="204401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Interfaces</a:t>
              </a:r>
              <a:br>
                <a:rPr lang="en-US" sz="1400" dirty="0"/>
              </a:br>
              <a:endParaRPr lang="en-US" sz="1400" dirty="0"/>
            </a:p>
            <a:p>
              <a:r>
                <a:rPr lang="en-US" sz="1400" dirty="0"/>
                <a:t>Bootstrap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76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26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Jiménez</dc:creator>
  <cp:lastModifiedBy>Jaime Jiménez</cp:lastModifiedBy>
  <cp:revision>2</cp:revision>
  <dcterms:created xsi:type="dcterms:W3CDTF">2024-10-08T21:49:47Z</dcterms:created>
  <dcterms:modified xsi:type="dcterms:W3CDTF">2024-10-08T22:06:26Z</dcterms:modified>
</cp:coreProperties>
</file>