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  <p:sldMasterId id="2147483810" r:id="rId2"/>
  </p:sldMasterIdLst>
  <p:notesMasterIdLst>
    <p:notesMasterId r:id="rId17"/>
  </p:notesMasterIdLst>
  <p:sldIdLst>
    <p:sldId id="270" r:id="rId3"/>
    <p:sldId id="343" r:id="rId4"/>
    <p:sldId id="354" r:id="rId5"/>
    <p:sldId id="344" r:id="rId6"/>
    <p:sldId id="356" r:id="rId7"/>
    <p:sldId id="357" r:id="rId8"/>
    <p:sldId id="362" r:id="rId9"/>
    <p:sldId id="358" r:id="rId10"/>
    <p:sldId id="359" r:id="rId11"/>
    <p:sldId id="360" r:id="rId12"/>
    <p:sldId id="363" r:id="rId13"/>
    <p:sldId id="361" r:id="rId14"/>
    <p:sldId id="364" r:id="rId15"/>
    <p:sldId id="355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8E675-50C2-1DAF-4127-147AD1A42509}" v="56" dt="2020-06-30T23:16:40.067"/>
    <p1510:client id="{412F7907-AFBB-4D26-B502-ADD64E5454D1}" v="27" dt="2020-06-30T13:29:33.916"/>
    <p1510:client id="{832DBD60-7ECD-1F5F-8258-595C033036EA}" v="295" dt="2020-06-30T22:35:33.493"/>
    <p1510:client id="{BF258EEE-FA68-0172-3E66-7CCA9BA04845}" v="64" dt="2020-06-29T21:08:08.589"/>
    <p1510:client id="{F52CD399-DF28-25F0-1DC8-126B47DEAF67}" v="1388" dt="2020-06-29T22:33:18.752"/>
    <p1510:client id="{F7A7B1ED-7BA3-E9AF-66A9-2C7BAAD6D069}" v="3" dt="2020-07-03T13:36:24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4354" autoAdjust="0"/>
  </p:normalViewPr>
  <p:slideViewPr>
    <p:cSldViewPr snapToGrid="0">
      <p:cViewPr>
        <p:scale>
          <a:sx n="55" d="100"/>
          <a:sy n="55" d="100"/>
        </p:scale>
        <p:origin x="-1517" y="-79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me Ricardo Faria Leite" userId="S::a80757@uminho.pt::9225a7b9-69c1-4132-b96f-adb6e59fdcf8" providerId="AD" clId="Web-{F52CD399-DF28-25F0-1DC8-126B47DEAF67}"/>
    <pc:docChg chg="addSld delSld modSld sldOrd">
      <pc:chgData name="Jaime Ricardo Faria Leite" userId="S::a80757@uminho.pt::9225a7b9-69c1-4132-b96f-adb6e59fdcf8" providerId="AD" clId="Web-{F52CD399-DF28-25F0-1DC8-126B47DEAF67}" dt="2020-06-29T22:33:18.752" v="1341" actId="1076"/>
      <pc:docMkLst>
        <pc:docMk/>
      </pc:docMkLst>
      <pc:sldChg chg="addSp delSp modSp mod setBg setClrOvrMap">
        <pc:chgData name="Jaime Ricardo Faria Leite" userId="S::a80757@uminho.pt::9225a7b9-69c1-4132-b96f-adb6e59fdcf8" providerId="AD" clId="Web-{F52CD399-DF28-25F0-1DC8-126B47DEAF67}" dt="2020-06-29T21:17:49.431" v="37" actId="1076"/>
        <pc:sldMkLst>
          <pc:docMk/>
          <pc:sldMk cId="4294726405" sldId="270"/>
        </pc:sldMkLst>
        <pc:spChg chg="mod">
          <ac:chgData name="Jaime Ricardo Faria Leite" userId="S::a80757@uminho.pt::9225a7b9-69c1-4132-b96f-adb6e59fdcf8" providerId="AD" clId="Web-{F52CD399-DF28-25F0-1DC8-126B47DEAF67}" dt="2020-06-29T21:17:49.431" v="37" actId="1076"/>
          <ac:spMkLst>
            <pc:docMk/>
            <pc:sldMk cId="4294726405" sldId="270"/>
            <ac:spMk id="2" creationId="{F676875F-CF44-C647-AE1E-97DE92BF33D2}"/>
          </ac:spMkLst>
        </pc:spChg>
        <pc:spChg chg="mod ord">
          <ac:chgData name="Jaime Ricardo Faria Leite" userId="S::a80757@uminho.pt::9225a7b9-69c1-4132-b96f-adb6e59fdcf8" providerId="AD" clId="Web-{F52CD399-DF28-25F0-1DC8-126B47DEAF67}" dt="2020-06-29T21:12:00.512" v="7"/>
          <ac:spMkLst>
            <pc:docMk/>
            <pc:sldMk cId="4294726405" sldId="270"/>
            <ac:spMk id="4" creationId="{4E26A5A9-7A65-4D4A-A19B-09B5BCECB635}"/>
          </ac:spMkLst>
        </pc:spChg>
        <pc:spChg chg="mod ord">
          <ac:chgData name="Jaime Ricardo Faria Leite" userId="S::a80757@uminho.pt::9225a7b9-69c1-4132-b96f-adb6e59fdcf8" providerId="AD" clId="Web-{F52CD399-DF28-25F0-1DC8-126B47DEAF67}" dt="2020-06-29T21:17:11.756" v="30" actId="1076"/>
          <ac:spMkLst>
            <pc:docMk/>
            <pc:sldMk cId="4294726405" sldId="270"/>
            <ac:spMk id="10" creationId="{BB07DED9-A722-5045-AA17-A5EB3DC648FE}"/>
          </ac:spMkLst>
        </pc:spChg>
        <pc:spChg chg="mod ord">
          <ac:chgData name="Jaime Ricardo Faria Leite" userId="S::a80757@uminho.pt::9225a7b9-69c1-4132-b96f-adb6e59fdcf8" providerId="AD" clId="Web-{F52CD399-DF28-25F0-1DC8-126B47DEAF67}" dt="2020-06-29T21:16:49.535" v="26" actId="1076"/>
          <ac:spMkLst>
            <pc:docMk/>
            <pc:sldMk cId="4294726405" sldId="270"/>
            <ac:spMk id="35" creationId="{C96B98D1-54A4-9949-B55E-78359D104AE6}"/>
          </ac:spMkLst>
        </pc:spChg>
        <pc:spChg chg="add del">
          <ac:chgData name="Jaime Ricardo Faria Leite" userId="S::a80757@uminho.pt::9225a7b9-69c1-4132-b96f-adb6e59fdcf8" providerId="AD" clId="Web-{F52CD399-DF28-25F0-1DC8-126B47DEAF67}" dt="2020-06-29T21:12:00.512" v="7"/>
          <ac:spMkLst>
            <pc:docMk/>
            <pc:sldMk cId="4294726405" sldId="270"/>
            <ac:spMk id="48" creationId="{EE39DFCF-9247-4DE5-BB93-074BFAF07A3F}"/>
          </ac:spMkLst>
        </pc:spChg>
        <pc:spChg chg="add del">
          <ac:chgData name="Jaime Ricardo Faria Leite" userId="S::a80757@uminho.pt::9225a7b9-69c1-4132-b96f-adb6e59fdcf8" providerId="AD" clId="Web-{F52CD399-DF28-25F0-1DC8-126B47DEAF67}" dt="2020-06-29T21:12:00.512" v="7"/>
          <ac:spMkLst>
            <pc:docMk/>
            <pc:sldMk cId="4294726405" sldId="270"/>
            <ac:spMk id="50" creationId="{442B652E-D499-4CDA-8F7A-60469EDBCBE3}"/>
          </ac:spMkLst>
        </pc:spChg>
        <pc:spChg chg="add del">
          <ac:chgData name="Jaime Ricardo Faria Leite" userId="S::a80757@uminho.pt::9225a7b9-69c1-4132-b96f-adb6e59fdcf8" providerId="AD" clId="Web-{F52CD399-DF28-25F0-1DC8-126B47DEAF67}" dt="2020-06-29T21:12:00.512" v="7"/>
          <ac:spMkLst>
            <pc:docMk/>
            <pc:sldMk cId="4294726405" sldId="270"/>
            <ac:spMk id="52" creationId="{484A22B8-F5B6-47C2-B88E-DADAF379130D}"/>
          </ac:spMkLst>
        </pc:spChg>
        <pc:spChg chg="add del">
          <ac:chgData name="Jaime Ricardo Faria Leite" userId="S::a80757@uminho.pt::9225a7b9-69c1-4132-b96f-adb6e59fdcf8" providerId="AD" clId="Web-{F52CD399-DF28-25F0-1DC8-126B47DEAF67}" dt="2020-06-29T21:12:00.512" v="7"/>
          <ac:spMkLst>
            <pc:docMk/>
            <pc:sldMk cId="4294726405" sldId="270"/>
            <ac:spMk id="54" creationId="{A987C18C-164D-4263-B486-4647A98E888E}"/>
          </ac:spMkLst>
        </pc:spChg>
        <pc:spChg chg="add del">
          <ac:chgData name="Jaime Ricardo Faria Leite" userId="S::a80757@uminho.pt::9225a7b9-69c1-4132-b96f-adb6e59fdcf8" providerId="AD" clId="Web-{F52CD399-DF28-25F0-1DC8-126B47DEAF67}" dt="2020-06-29T21:12:00.512" v="7"/>
          <ac:spMkLst>
            <pc:docMk/>
            <pc:sldMk cId="4294726405" sldId="270"/>
            <ac:spMk id="56" creationId="{E7E98B39-04C6-408B-92FD-76862874063D}"/>
          </ac:spMkLst>
        </pc:spChg>
        <pc:spChg chg="add del">
          <ac:chgData name="Jaime Ricardo Faria Leite" userId="S::a80757@uminho.pt::9225a7b9-69c1-4132-b96f-adb6e59fdcf8" providerId="AD" clId="Web-{F52CD399-DF28-25F0-1DC8-126B47DEAF67}" dt="2020-06-29T21:12:00.512" v="7"/>
          <ac:spMkLst>
            <pc:docMk/>
            <pc:sldMk cId="4294726405" sldId="270"/>
            <ac:spMk id="58" creationId="{981C8C27-2457-421F-BDC4-7B4EA3C78286}"/>
          </ac:spMkLst>
        </pc:spChg>
        <pc:spChg chg="add del">
          <ac:chgData name="Jaime Ricardo Faria Leite" userId="S::a80757@uminho.pt::9225a7b9-69c1-4132-b96f-adb6e59fdcf8" providerId="AD" clId="Web-{F52CD399-DF28-25F0-1DC8-126B47DEAF67}" dt="2020-06-29T21:12:00.512" v="7"/>
          <ac:spMkLst>
            <pc:docMk/>
            <pc:sldMk cId="4294726405" sldId="270"/>
            <ac:spMk id="60" creationId="{CEA13C66-82C1-44AF-972B-8F5CCA41B6D9}"/>
          </ac:spMkLst>
        </pc:spChg>
        <pc:spChg chg="add del">
          <ac:chgData name="Jaime Ricardo Faria Leite" userId="S::a80757@uminho.pt::9225a7b9-69c1-4132-b96f-adb6e59fdcf8" providerId="AD" clId="Web-{F52CD399-DF28-25F0-1DC8-126B47DEAF67}" dt="2020-06-29T21:12:00.512" v="7"/>
          <ac:spMkLst>
            <pc:docMk/>
            <pc:sldMk cId="4294726405" sldId="270"/>
            <ac:spMk id="62" creationId="{9DB36437-FE59-457E-91A7-396BBD3C9C6A}"/>
          </ac:spMkLst>
        </pc:spChg>
        <pc:spChg chg="add del">
          <ac:chgData name="Jaime Ricardo Faria Leite" userId="S::a80757@uminho.pt::9225a7b9-69c1-4132-b96f-adb6e59fdcf8" providerId="AD" clId="Web-{F52CD399-DF28-25F0-1DC8-126B47DEAF67}" dt="2020-06-29T21:12:00.512" v="7"/>
          <ac:spMkLst>
            <pc:docMk/>
            <pc:sldMk cId="4294726405" sldId="270"/>
            <ac:spMk id="64" creationId="{844D3693-2EFE-4667-89D5-47E2D5920912}"/>
          </ac:spMkLst>
        </pc:spChg>
        <pc:spChg chg="add del">
          <ac:chgData name="Jaime Ricardo Faria Leite" userId="S::a80757@uminho.pt::9225a7b9-69c1-4132-b96f-adb6e59fdcf8" providerId="AD" clId="Web-{F52CD399-DF28-25F0-1DC8-126B47DEAF67}" dt="2020-06-29T21:12:00.512" v="7"/>
          <ac:spMkLst>
            <pc:docMk/>
            <pc:sldMk cId="4294726405" sldId="270"/>
            <ac:spMk id="66" creationId="{C21FD796-9CD0-404D-8DF5-5274C0BCC754}"/>
          </ac:spMkLst>
        </pc:spChg>
        <pc:spChg chg="add del">
          <ac:chgData name="Jaime Ricardo Faria Leite" userId="S::a80757@uminho.pt::9225a7b9-69c1-4132-b96f-adb6e59fdcf8" providerId="AD" clId="Web-{F52CD399-DF28-25F0-1DC8-126B47DEAF67}" dt="2020-06-29T21:12:00.480" v="6"/>
          <ac:spMkLst>
            <pc:docMk/>
            <pc:sldMk cId="4294726405" sldId="270"/>
            <ac:spMk id="68" creationId="{EE1FC7B4-E4A7-4452-B413-1A623E3A7230}"/>
          </ac:spMkLst>
        </pc:spChg>
        <pc:spChg chg="add del">
          <ac:chgData name="Jaime Ricardo Faria Leite" userId="S::a80757@uminho.pt::9225a7b9-69c1-4132-b96f-adb6e59fdcf8" providerId="AD" clId="Web-{F52CD399-DF28-25F0-1DC8-126B47DEAF67}" dt="2020-06-29T21:12:00.480" v="6"/>
          <ac:spMkLst>
            <pc:docMk/>
            <pc:sldMk cId="4294726405" sldId="270"/>
            <ac:spMk id="69" creationId="{E0709AF0-24F0-4486-B189-BE6386BDB198}"/>
          </ac:spMkLst>
        </pc:spChg>
        <pc:spChg chg="add">
          <ac:chgData name="Jaime Ricardo Faria Leite" userId="S::a80757@uminho.pt::9225a7b9-69c1-4132-b96f-adb6e59fdcf8" providerId="AD" clId="Web-{F52CD399-DF28-25F0-1DC8-126B47DEAF67}" dt="2020-06-29T21:12:00.512" v="7"/>
          <ac:spMkLst>
            <pc:docMk/>
            <pc:sldMk cId="4294726405" sldId="270"/>
            <ac:spMk id="70" creationId="{6A84B152-3496-4C52-AF08-97AFFC09DD2C}"/>
          </ac:spMkLst>
        </pc:spChg>
        <pc:spChg chg="add del">
          <ac:chgData name="Jaime Ricardo Faria Leite" userId="S::a80757@uminho.pt::9225a7b9-69c1-4132-b96f-adb6e59fdcf8" providerId="AD" clId="Web-{F52CD399-DF28-25F0-1DC8-126B47DEAF67}" dt="2020-06-29T21:10:01.596" v="4"/>
          <ac:spMkLst>
            <pc:docMk/>
            <pc:sldMk cId="4294726405" sldId="270"/>
            <ac:spMk id="71" creationId="{4038CB10-1F5C-4D54-9DF7-12586DE5B007}"/>
          </ac:spMkLst>
        </pc:spChg>
        <pc:spChg chg="add">
          <ac:chgData name="Jaime Ricardo Faria Leite" userId="S::a80757@uminho.pt::9225a7b9-69c1-4132-b96f-adb6e59fdcf8" providerId="AD" clId="Web-{F52CD399-DF28-25F0-1DC8-126B47DEAF67}" dt="2020-06-29T21:12:00.512" v="7"/>
          <ac:spMkLst>
            <pc:docMk/>
            <pc:sldMk cId="4294726405" sldId="270"/>
            <ac:spMk id="72" creationId="{6B2ADB95-0FA3-4BD7-A8AC-89D014A83E5B}"/>
          </ac:spMkLst>
        </pc:spChg>
        <pc:spChg chg="add del">
          <ac:chgData name="Jaime Ricardo Faria Leite" userId="S::a80757@uminho.pt::9225a7b9-69c1-4132-b96f-adb6e59fdcf8" providerId="AD" clId="Web-{F52CD399-DF28-25F0-1DC8-126B47DEAF67}" dt="2020-06-29T21:10:01.596" v="4"/>
          <ac:spMkLst>
            <pc:docMk/>
            <pc:sldMk cId="4294726405" sldId="270"/>
            <ac:spMk id="73" creationId="{73ED6512-6858-4552-B699-9A97FE9A4EA2}"/>
          </ac:spMkLst>
        </pc:spChg>
        <pc:spChg chg="add">
          <ac:chgData name="Jaime Ricardo Faria Leite" userId="S::a80757@uminho.pt::9225a7b9-69c1-4132-b96f-adb6e59fdcf8" providerId="AD" clId="Web-{F52CD399-DF28-25F0-1DC8-126B47DEAF67}" dt="2020-06-29T21:12:00.512" v="7"/>
          <ac:spMkLst>
            <pc:docMk/>
            <pc:sldMk cId="4294726405" sldId="270"/>
            <ac:spMk id="74" creationId="{C924DBCE-E731-4B22-8181-A39C1D86276C}"/>
          </ac:spMkLst>
        </pc:spChg>
        <pc:spChg chg="add del">
          <ac:chgData name="Jaime Ricardo Faria Leite" userId="S::a80757@uminho.pt::9225a7b9-69c1-4132-b96f-adb6e59fdcf8" providerId="AD" clId="Web-{F52CD399-DF28-25F0-1DC8-126B47DEAF67}" dt="2020-06-29T21:12:00.480" v="6"/>
          <ac:spMkLst>
            <pc:docMk/>
            <pc:sldMk cId="4294726405" sldId="270"/>
            <ac:spMk id="75" creationId="{FBE3B62F-5853-4A3C-B050-6186351A7176}"/>
          </ac:spMkLst>
        </pc:spChg>
        <pc:spChg chg="add">
          <ac:chgData name="Jaime Ricardo Faria Leite" userId="S::a80757@uminho.pt::9225a7b9-69c1-4132-b96f-adb6e59fdcf8" providerId="AD" clId="Web-{F52CD399-DF28-25F0-1DC8-126B47DEAF67}" dt="2020-06-29T21:12:00.512" v="7"/>
          <ac:spMkLst>
            <pc:docMk/>
            <pc:sldMk cId="4294726405" sldId="270"/>
            <ac:spMk id="77" creationId="{4CBF9756-6AC8-4C65-84DF-56FBFFA1D873}"/>
          </ac:spMkLst>
        </pc:spChg>
        <pc:spChg chg="add">
          <ac:chgData name="Jaime Ricardo Faria Leite" userId="S::a80757@uminho.pt::9225a7b9-69c1-4132-b96f-adb6e59fdcf8" providerId="AD" clId="Web-{F52CD399-DF28-25F0-1DC8-126B47DEAF67}" dt="2020-06-29T21:12:00.512" v="7"/>
          <ac:spMkLst>
            <pc:docMk/>
            <pc:sldMk cId="4294726405" sldId="270"/>
            <ac:spMk id="79" creationId="{2D385988-EAAF-4C27-AF8A-2BFBECAF3D4F}"/>
          </ac:spMkLst>
        </pc:spChg>
        <pc:spChg chg="add">
          <ac:chgData name="Jaime Ricardo Faria Leite" userId="S::a80757@uminho.pt::9225a7b9-69c1-4132-b96f-adb6e59fdcf8" providerId="AD" clId="Web-{F52CD399-DF28-25F0-1DC8-126B47DEAF67}" dt="2020-06-29T21:12:00.512" v="7"/>
          <ac:spMkLst>
            <pc:docMk/>
            <pc:sldMk cId="4294726405" sldId="270"/>
            <ac:spMk id="83" creationId="{B621D332-7329-4994-8836-C429A51B7549}"/>
          </ac:spMkLst>
        </pc:spChg>
        <pc:spChg chg="add">
          <ac:chgData name="Jaime Ricardo Faria Leite" userId="S::a80757@uminho.pt::9225a7b9-69c1-4132-b96f-adb6e59fdcf8" providerId="AD" clId="Web-{F52CD399-DF28-25F0-1DC8-126B47DEAF67}" dt="2020-06-29T21:12:00.512" v="7"/>
          <ac:spMkLst>
            <pc:docMk/>
            <pc:sldMk cId="4294726405" sldId="270"/>
            <ac:spMk id="85" creationId="{2D20F754-35A9-4508-BE3C-C59996D1437B}"/>
          </ac:spMkLst>
        </pc:spChg>
        <pc:picChg chg="mod ord">
          <ac:chgData name="Jaime Ricardo Faria Leite" userId="S::a80757@uminho.pt::9225a7b9-69c1-4132-b96f-adb6e59fdcf8" providerId="AD" clId="Web-{F52CD399-DF28-25F0-1DC8-126B47DEAF67}" dt="2020-06-29T21:16:03.922" v="12" actId="14100"/>
          <ac:picMkLst>
            <pc:docMk/>
            <pc:sldMk cId="4294726405" sldId="270"/>
            <ac:picMk id="7" creationId="{32EE9059-EA05-43DA-AE06-B8AB016FABD2}"/>
          </ac:picMkLst>
        </pc:picChg>
        <pc:cxnChg chg="add">
          <ac:chgData name="Jaime Ricardo Faria Leite" userId="S::a80757@uminho.pt::9225a7b9-69c1-4132-b96f-adb6e59fdcf8" providerId="AD" clId="Web-{F52CD399-DF28-25F0-1DC8-126B47DEAF67}" dt="2020-06-29T21:12:00.512" v="7"/>
          <ac:cxnSpMkLst>
            <pc:docMk/>
            <pc:sldMk cId="4294726405" sldId="270"/>
            <ac:cxnSpMk id="81" creationId="{43621FD4-D14D-45D5-9A57-9A2DE5EA59C0}"/>
          </ac:cxnSpMkLst>
        </pc:cxnChg>
      </pc:sldChg>
      <pc:sldChg chg="del">
        <pc:chgData name="Jaime Ricardo Faria Leite" userId="S::a80757@uminho.pt::9225a7b9-69c1-4132-b96f-adb6e59fdcf8" providerId="AD" clId="Web-{F52CD399-DF28-25F0-1DC8-126B47DEAF67}" dt="2020-06-29T21:23:44.553" v="187"/>
        <pc:sldMkLst>
          <pc:docMk/>
          <pc:sldMk cId="2092975857" sldId="283"/>
        </pc:sldMkLst>
      </pc:sldChg>
      <pc:sldChg chg="del">
        <pc:chgData name="Jaime Ricardo Faria Leite" userId="S::a80757@uminho.pt::9225a7b9-69c1-4132-b96f-adb6e59fdcf8" providerId="AD" clId="Web-{F52CD399-DF28-25F0-1DC8-126B47DEAF67}" dt="2020-06-29T21:23:45.382" v="188"/>
        <pc:sldMkLst>
          <pc:docMk/>
          <pc:sldMk cId="1246222503" sldId="305"/>
        </pc:sldMkLst>
      </pc:sldChg>
      <pc:sldChg chg="del">
        <pc:chgData name="Jaime Ricardo Faria Leite" userId="S::a80757@uminho.pt::9225a7b9-69c1-4132-b96f-adb6e59fdcf8" providerId="AD" clId="Web-{F52CD399-DF28-25F0-1DC8-126B47DEAF67}" dt="2020-06-29T21:23:48.179" v="192"/>
        <pc:sldMkLst>
          <pc:docMk/>
          <pc:sldMk cId="2050412858" sldId="320"/>
        </pc:sldMkLst>
      </pc:sldChg>
      <pc:sldChg chg="del">
        <pc:chgData name="Jaime Ricardo Faria Leite" userId="S::a80757@uminho.pt::9225a7b9-69c1-4132-b96f-adb6e59fdcf8" providerId="AD" clId="Web-{F52CD399-DF28-25F0-1DC8-126B47DEAF67}" dt="2020-06-29T21:23:58.258" v="207"/>
        <pc:sldMkLst>
          <pc:docMk/>
          <pc:sldMk cId="3643696134" sldId="323"/>
        </pc:sldMkLst>
      </pc:sldChg>
      <pc:sldChg chg="del">
        <pc:chgData name="Jaime Ricardo Faria Leite" userId="S::a80757@uminho.pt::9225a7b9-69c1-4132-b96f-adb6e59fdcf8" providerId="AD" clId="Web-{F52CD399-DF28-25F0-1DC8-126B47DEAF67}" dt="2020-06-29T21:23:42.913" v="186"/>
        <pc:sldMkLst>
          <pc:docMk/>
          <pc:sldMk cId="1485469788" sldId="332"/>
        </pc:sldMkLst>
      </pc:sldChg>
      <pc:sldChg chg="del">
        <pc:chgData name="Jaime Ricardo Faria Leite" userId="S::a80757@uminho.pt::9225a7b9-69c1-4132-b96f-adb6e59fdcf8" providerId="AD" clId="Web-{F52CD399-DF28-25F0-1DC8-126B47DEAF67}" dt="2020-06-29T21:23:46.225" v="190"/>
        <pc:sldMkLst>
          <pc:docMk/>
          <pc:sldMk cId="184179400" sldId="333"/>
        </pc:sldMkLst>
      </pc:sldChg>
      <pc:sldChg chg="del">
        <pc:chgData name="Jaime Ricardo Faria Leite" userId="S::a80757@uminho.pt::9225a7b9-69c1-4132-b96f-adb6e59fdcf8" providerId="AD" clId="Web-{F52CD399-DF28-25F0-1DC8-126B47DEAF67}" dt="2020-06-29T21:23:45.663" v="189"/>
        <pc:sldMkLst>
          <pc:docMk/>
          <pc:sldMk cId="1458925246" sldId="334"/>
        </pc:sldMkLst>
      </pc:sldChg>
      <pc:sldChg chg="del">
        <pc:chgData name="Jaime Ricardo Faria Leite" userId="S::a80757@uminho.pt::9225a7b9-69c1-4132-b96f-adb6e59fdcf8" providerId="AD" clId="Web-{F52CD399-DF28-25F0-1DC8-126B47DEAF67}" dt="2020-06-29T21:23:48.819" v="193"/>
        <pc:sldMkLst>
          <pc:docMk/>
          <pc:sldMk cId="756183671" sldId="335"/>
        </pc:sldMkLst>
      </pc:sldChg>
      <pc:sldChg chg="del">
        <pc:chgData name="Jaime Ricardo Faria Leite" userId="S::a80757@uminho.pt::9225a7b9-69c1-4132-b96f-adb6e59fdcf8" providerId="AD" clId="Web-{F52CD399-DF28-25F0-1DC8-126B47DEAF67}" dt="2020-06-29T21:23:49.413" v="194"/>
        <pc:sldMkLst>
          <pc:docMk/>
          <pc:sldMk cId="1236855795" sldId="336"/>
        </pc:sldMkLst>
      </pc:sldChg>
      <pc:sldChg chg="del">
        <pc:chgData name="Jaime Ricardo Faria Leite" userId="S::a80757@uminho.pt::9225a7b9-69c1-4132-b96f-adb6e59fdcf8" providerId="AD" clId="Web-{F52CD399-DF28-25F0-1DC8-126B47DEAF67}" dt="2020-06-29T21:23:50.788" v="196"/>
        <pc:sldMkLst>
          <pc:docMk/>
          <pc:sldMk cId="1385951022" sldId="337"/>
        </pc:sldMkLst>
      </pc:sldChg>
      <pc:sldChg chg="del">
        <pc:chgData name="Jaime Ricardo Faria Leite" userId="S::a80757@uminho.pt::9225a7b9-69c1-4132-b96f-adb6e59fdcf8" providerId="AD" clId="Web-{F52CD399-DF28-25F0-1DC8-126B47DEAF67}" dt="2020-06-29T21:23:51.226" v="197"/>
        <pc:sldMkLst>
          <pc:docMk/>
          <pc:sldMk cId="1799008452" sldId="338"/>
        </pc:sldMkLst>
      </pc:sldChg>
      <pc:sldChg chg="del">
        <pc:chgData name="Jaime Ricardo Faria Leite" userId="S::a80757@uminho.pt::9225a7b9-69c1-4132-b96f-adb6e59fdcf8" providerId="AD" clId="Web-{F52CD399-DF28-25F0-1DC8-126B47DEAF67}" dt="2020-06-29T21:23:51.851" v="198"/>
        <pc:sldMkLst>
          <pc:docMk/>
          <pc:sldMk cId="2419552754" sldId="339"/>
        </pc:sldMkLst>
      </pc:sldChg>
      <pc:sldChg chg="del">
        <pc:chgData name="Jaime Ricardo Faria Leite" userId="S::a80757@uminho.pt::9225a7b9-69c1-4132-b96f-adb6e59fdcf8" providerId="AD" clId="Web-{F52CD399-DF28-25F0-1DC8-126B47DEAF67}" dt="2020-06-29T21:23:52.460" v="199"/>
        <pc:sldMkLst>
          <pc:docMk/>
          <pc:sldMk cId="815998721" sldId="340"/>
        </pc:sldMkLst>
      </pc:sldChg>
      <pc:sldChg chg="del">
        <pc:chgData name="Jaime Ricardo Faria Leite" userId="S::a80757@uminho.pt::9225a7b9-69c1-4132-b96f-adb6e59fdcf8" providerId="AD" clId="Web-{F52CD399-DF28-25F0-1DC8-126B47DEAF67}" dt="2020-06-29T21:23:53.070" v="200"/>
        <pc:sldMkLst>
          <pc:docMk/>
          <pc:sldMk cId="174988297" sldId="341"/>
        </pc:sldMkLst>
      </pc:sldChg>
      <pc:sldChg chg="del">
        <pc:chgData name="Jaime Ricardo Faria Leite" userId="S::a80757@uminho.pt::9225a7b9-69c1-4132-b96f-adb6e59fdcf8" providerId="AD" clId="Web-{F52CD399-DF28-25F0-1DC8-126B47DEAF67}" dt="2020-06-29T21:23:53.632" v="201"/>
        <pc:sldMkLst>
          <pc:docMk/>
          <pc:sldMk cId="1382810773" sldId="342"/>
        </pc:sldMkLst>
      </pc:sldChg>
      <pc:sldChg chg="modSp">
        <pc:chgData name="Jaime Ricardo Faria Leite" userId="S::a80757@uminho.pt::9225a7b9-69c1-4132-b96f-adb6e59fdcf8" providerId="AD" clId="Web-{F52CD399-DF28-25F0-1DC8-126B47DEAF67}" dt="2020-06-29T21:27:34.916" v="281" actId="20577"/>
        <pc:sldMkLst>
          <pc:docMk/>
          <pc:sldMk cId="113526427" sldId="343"/>
        </pc:sldMkLst>
        <pc:spChg chg="mod">
          <ac:chgData name="Jaime Ricardo Faria Leite" userId="S::a80757@uminho.pt::9225a7b9-69c1-4132-b96f-adb6e59fdcf8" providerId="AD" clId="Web-{F52CD399-DF28-25F0-1DC8-126B47DEAF67}" dt="2020-06-29T21:20:50.524" v="76" actId="20577"/>
          <ac:spMkLst>
            <pc:docMk/>
            <pc:sldMk cId="113526427" sldId="343"/>
            <ac:spMk id="2" creationId="{0C169A13-144C-6242-A405-EF0709934916}"/>
          </ac:spMkLst>
        </pc:spChg>
        <pc:spChg chg="mod">
          <ac:chgData name="Jaime Ricardo Faria Leite" userId="S::a80757@uminho.pt::9225a7b9-69c1-4132-b96f-adb6e59fdcf8" providerId="AD" clId="Web-{F52CD399-DF28-25F0-1DC8-126B47DEAF67}" dt="2020-06-29T21:27:34.916" v="281" actId="20577"/>
          <ac:spMkLst>
            <pc:docMk/>
            <pc:sldMk cId="113526427" sldId="343"/>
            <ac:spMk id="10" creationId="{C1DFC94B-BC86-4D4E-A653-F94297D44815}"/>
          </ac:spMkLst>
        </pc:spChg>
        <pc:spChg chg="mod">
          <ac:chgData name="Jaime Ricardo Faria Leite" userId="S::a80757@uminho.pt::9225a7b9-69c1-4132-b96f-adb6e59fdcf8" providerId="AD" clId="Web-{F52CD399-DF28-25F0-1DC8-126B47DEAF67}" dt="2020-06-29T21:21:25.948" v="125" actId="20577"/>
          <ac:spMkLst>
            <pc:docMk/>
            <pc:sldMk cId="113526427" sldId="343"/>
            <ac:spMk id="12" creationId="{5EDCC7E6-042B-4C83-9489-064EFF3DB7D9}"/>
          </ac:spMkLst>
        </pc:spChg>
        <pc:spChg chg="mod">
          <ac:chgData name="Jaime Ricardo Faria Leite" userId="S::a80757@uminho.pt::9225a7b9-69c1-4132-b96f-adb6e59fdcf8" providerId="AD" clId="Web-{F52CD399-DF28-25F0-1DC8-126B47DEAF67}" dt="2020-06-29T21:21:29.558" v="135" actId="20577"/>
          <ac:spMkLst>
            <pc:docMk/>
            <pc:sldMk cId="113526427" sldId="343"/>
            <ac:spMk id="17" creationId="{9B74EB8B-7F73-4ED5-8185-4154F836627D}"/>
          </ac:spMkLst>
        </pc:spChg>
      </pc:sldChg>
      <pc:sldChg chg="addSp delSp modSp mod setBg">
        <pc:chgData name="Jaime Ricardo Faria Leite" userId="S::a80757@uminho.pt::9225a7b9-69c1-4132-b96f-adb6e59fdcf8" providerId="AD" clId="Web-{F52CD399-DF28-25F0-1DC8-126B47DEAF67}" dt="2020-06-29T22:32:50.016" v="1340" actId="20577"/>
        <pc:sldMkLst>
          <pc:docMk/>
          <pc:sldMk cId="219228880" sldId="344"/>
        </pc:sldMkLst>
        <pc:spChg chg="mod">
          <ac:chgData name="Jaime Ricardo Faria Leite" userId="S::a80757@uminho.pt::9225a7b9-69c1-4132-b96f-adb6e59fdcf8" providerId="AD" clId="Web-{F52CD399-DF28-25F0-1DC8-126B47DEAF67}" dt="2020-06-29T21:28:01.043" v="347" actId="20577"/>
          <ac:spMkLst>
            <pc:docMk/>
            <pc:sldMk cId="219228880" sldId="344"/>
            <ac:spMk id="2" creationId="{0C169A13-144C-6242-A405-EF0709934916}"/>
          </ac:spMkLst>
        </pc:spChg>
        <pc:spChg chg="mod ord">
          <ac:chgData name="Jaime Ricardo Faria Leite" userId="S::a80757@uminho.pt::9225a7b9-69c1-4132-b96f-adb6e59fdcf8" providerId="AD" clId="Web-{F52CD399-DF28-25F0-1DC8-126B47DEAF67}" dt="2020-06-29T21:24:22.728" v="209"/>
          <ac:spMkLst>
            <pc:docMk/>
            <pc:sldMk cId="219228880" sldId="344"/>
            <ac:spMk id="4" creationId="{79EF91F0-C81B-AE4F-810E-603130C7034F}"/>
          </ac:spMkLst>
        </pc:spChg>
        <pc:spChg chg="add del mod">
          <ac:chgData name="Jaime Ricardo Faria Leite" userId="S::a80757@uminho.pt::9225a7b9-69c1-4132-b96f-adb6e59fdcf8" providerId="AD" clId="Web-{F52CD399-DF28-25F0-1DC8-126B47DEAF67}" dt="2020-06-29T21:24:22.728" v="209"/>
          <ac:spMkLst>
            <pc:docMk/>
            <pc:sldMk cId="219228880" sldId="344"/>
            <ac:spMk id="7" creationId="{D72BEF7C-0F60-4F6D-ADEC-0DA9FB845E75}"/>
          </ac:spMkLst>
        </pc:spChg>
        <pc:spChg chg="add del">
          <ac:chgData name="Jaime Ricardo Faria Leite" userId="S::a80757@uminho.pt::9225a7b9-69c1-4132-b96f-adb6e59fdcf8" providerId="AD" clId="Web-{F52CD399-DF28-25F0-1DC8-126B47DEAF67}" dt="2020-06-29T21:23:05.832" v="161"/>
          <ac:spMkLst>
            <pc:docMk/>
            <pc:sldMk cId="219228880" sldId="344"/>
            <ac:spMk id="16" creationId="{B547373F-AF2E-4907-B442-9F902B387FD0}"/>
          </ac:spMkLst>
        </pc:spChg>
        <pc:spChg chg="add del">
          <ac:chgData name="Jaime Ricardo Faria Leite" userId="S::a80757@uminho.pt::9225a7b9-69c1-4132-b96f-adb6e59fdcf8" providerId="AD" clId="Web-{F52CD399-DF28-25F0-1DC8-126B47DEAF67}" dt="2020-06-29T21:24:22.728" v="209"/>
          <ac:spMkLst>
            <pc:docMk/>
            <pc:sldMk cId="219228880" sldId="344"/>
            <ac:spMk id="21" creationId="{4BC99CB9-DDAD-44A2-8A1C-E3AF4E72DF5C}"/>
          </ac:spMkLst>
        </pc:spChg>
        <pc:spChg chg="add del">
          <ac:chgData name="Jaime Ricardo Faria Leite" userId="S::a80757@uminho.pt::9225a7b9-69c1-4132-b96f-adb6e59fdcf8" providerId="AD" clId="Web-{F52CD399-DF28-25F0-1DC8-126B47DEAF67}" dt="2020-06-29T21:23:05.800" v="160"/>
          <ac:spMkLst>
            <pc:docMk/>
            <pc:sldMk cId="219228880" sldId="344"/>
            <ac:spMk id="22" creationId="{3A5B4632-C963-4296-86F0-79AA9EA5AE98}"/>
          </ac:spMkLst>
        </pc:spChg>
        <pc:spChg chg="add">
          <ac:chgData name="Jaime Ricardo Faria Leite" userId="S::a80757@uminho.pt::9225a7b9-69c1-4132-b96f-adb6e59fdcf8" providerId="AD" clId="Web-{F52CD399-DF28-25F0-1DC8-126B47DEAF67}" dt="2020-06-29T21:24:22.728" v="209"/>
          <ac:spMkLst>
            <pc:docMk/>
            <pc:sldMk cId="219228880" sldId="344"/>
            <ac:spMk id="34" creationId="{53B021B3-DE93-4AB7-8A18-CF5F1CED88B8}"/>
          </ac:spMkLst>
        </pc:spChg>
        <pc:spChg chg="add">
          <ac:chgData name="Jaime Ricardo Faria Leite" userId="S::a80757@uminho.pt::9225a7b9-69c1-4132-b96f-adb6e59fdcf8" providerId="AD" clId="Web-{F52CD399-DF28-25F0-1DC8-126B47DEAF67}" dt="2020-06-29T21:24:22.728" v="209"/>
          <ac:spMkLst>
            <pc:docMk/>
            <pc:sldMk cId="219228880" sldId="344"/>
            <ac:spMk id="36" creationId="{52D502E5-F6B4-4D58-B4AE-FC466FF15EE8}"/>
          </ac:spMkLst>
        </pc:spChg>
        <pc:spChg chg="add">
          <ac:chgData name="Jaime Ricardo Faria Leite" userId="S::a80757@uminho.pt::9225a7b9-69c1-4132-b96f-adb6e59fdcf8" providerId="AD" clId="Web-{F52CD399-DF28-25F0-1DC8-126B47DEAF67}" dt="2020-06-29T21:24:22.728" v="209"/>
          <ac:spMkLst>
            <pc:docMk/>
            <pc:sldMk cId="219228880" sldId="344"/>
            <ac:spMk id="38" creationId="{9DECDBF4-02B6-4BB4-B65B-B8107AD6A9E8}"/>
          </ac:spMkLst>
        </pc:spChg>
        <pc:grpChg chg="add del">
          <ac:chgData name="Jaime Ricardo Faria Leite" userId="S::a80757@uminho.pt::9225a7b9-69c1-4132-b96f-adb6e59fdcf8" providerId="AD" clId="Web-{F52CD399-DF28-25F0-1DC8-126B47DEAF67}" dt="2020-06-29T21:24:22.728" v="209"/>
          <ac:grpSpMkLst>
            <pc:docMk/>
            <pc:sldMk cId="219228880" sldId="344"/>
            <ac:grpSpMk id="23" creationId="{5C3921CD-DDE5-4B57-8FDF-B37ADE4EDAC7}"/>
          </ac:grpSpMkLst>
        </pc:grpChg>
        <pc:graphicFrameChg chg="add del">
          <ac:chgData name="Jaime Ricardo Faria Leite" userId="S::a80757@uminho.pt::9225a7b9-69c1-4132-b96f-adb6e59fdcf8" providerId="AD" clId="Web-{F52CD399-DF28-25F0-1DC8-126B47DEAF67}" dt="2020-06-29T21:23:05.800" v="160"/>
          <ac:graphicFrameMkLst>
            <pc:docMk/>
            <pc:sldMk cId="219228880" sldId="344"/>
            <ac:graphicFrameMk id="18" creationId="{98C719F5-CA28-4859-81D4-37D526D11504}"/>
          </ac:graphicFrameMkLst>
        </pc:graphicFrameChg>
        <pc:graphicFrameChg chg="add modGraphic">
          <ac:chgData name="Jaime Ricardo Faria Leite" userId="S::a80757@uminho.pt::9225a7b9-69c1-4132-b96f-adb6e59fdcf8" providerId="AD" clId="Web-{F52CD399-DF28-25F0-1DC8-126B47DEAF67}" dt="2020-06-29T22:32:50.016" v="1340" actId="20577"/>
          <ac:graphicFrameMkLst>
            <pc:docMk/>
            <pc:sldMk cId="219228880" sldId="344"/>
            <ac:graphicFrameMk id="30" creationId="{CBB7AB58-12ED-4C6D-9B75-15FDB696EE96}"/>
          </ac:graphicFrameMkLst>
        </pc:graphicFrameChg>
      </pc:sldChg>
      <pc:sldChg chg="del">
        <pc:chgData name="Jaime Ricardo Faria Leite" userId="S::a80757@uminho.pt::9225a7b9-69c1-4132-b96f-adb6e59fdcf8" providerId="AD" clId="Web-{F52CD399-DF28-25F0-1DC8-126B47DEAF67}" dt="2020-06-29T21:23:32.506" v="177"/>
        <pc:sldMkLst>
          <pc:docMk/>
          <pc:sldMk cId="885987403" sldId="345"/>
        </pc:sldMkLst>
      </pc:sldChg>
      <pc:sldChg chg="del">
        <pc:chgData name="Jaime Ricardo Faria Leite" userId="S::a80757@uminho.pt::9225a7b9-69c1-4132-b96f-adb6e59fdcf8" providerId="AD" clId="Web-{F52CD399-DF28-25F0-1DC8-126B47DEAF67}" dt="2020-06-29T21:23:34.896" v="178"/>
        <pc:sldMkLst>
          <pc:docMk/>
          <pc:sldMk cId="862622169" sldId="346"/>
        </pc:sldMkLst>
      </pc:sldChg>
      <pc:sldChg chg="del">
        <pc:chgData name="Jaime Ricardo Faria Leite" userId="S::a80757@uminho.pt::9225a7b9-69c1-4132-b96f-adb6e59fdcf8" providerId="AD" clId="Web-{F52CD399-DF28-25F0-1DC8-126B47DEAF67}" dt="2020-06-29T21:23:36.928" v="180"/>
        <pc:sldMkLst>
          <pc:docMk/>
          <pc:sldMk cId="1254974801" sldId="347"/>
        </pc:sldMkLst>
      </pc:sldChg>
      <pc:sldChg chg="del">
        <pc:chgData name="Jaime Ricardo Faria Leite" userId="S::a80757@uminho.pt::9225a7b9-69c1-4132-b96f-adb6e59fdcf8" providerId="AD" clId="Web-{F52CD399-DF28-25F0-1DC8-126B47DEAF67}" dt="2020-06-29T21:23:37.803" v="181"/>
        <pc:sldMkLst>
          <pc:docMk/>
          <pc:sldMk cId="3265519738" sldId="348"/>
        </pc:sldMkLst>
      </pc:sldChg>
      <pc:sldChg chg="del">
        <pc:chgData name="Jaime Ricardo Faria Leite" userId="S::a80757@uminho.pt::9225a7b9-69c1-4132-b96f-adb6e59fdcf8" providerId="AD" clId="Web-{F52CD399-DF28-25F0-1DC8-126B47DEAF67}" dt="2020-06-29T21:23:38.537" v="182"/>
        <pc:sldMkLst>
          <pc:docMk/>
          <pc:sldMk cId="1530739952" sldId="349"/>
        </pc:sldMkLst>
      </pc:sldChg>
      <pc:sldChg chg="del">
        <pc:chgData name="Jaime Ricardo Faria Leite" userId="S::a80757@uminho.pt::9225a7b9-69c1-4132-b96f-adb6e59fdcf8" providerId="AD" clId="Web-{F52CD399-DF28-25F0-1DC8-126B47DEAF67}" dt="2020-06-29T21:23:39.162" v="183"/>
        <pc:sldMkLst>
          <pc:docMk/>
          <pc:sldMk cId="723841995" sldId="350"/>
        </pc:sldMkLst>
      </pc:sldChg>
      <pc:sldChg chg="del">
        <pc:chgData name="Jaime Ricardo Faria Leite" userId="S::a80757@uminho.pt::9225a7b9-69c1-4132-b96f-adb6e59fdcf8" providerId="AD" clId="Web-{F52CD399-DF28-25F0-1DC8-126B47DEAF67}" dt="2020-06-29T21:23:41.928" v="184"/>
        <pc:sldMkLst>
          <pc:docMk/>
          <pc:sldMk cId="979666987" sldId="351"/>
        </pc:sldMkLst>
      </pc:sldChg>
      <pc:sldChg chg="del">
        <pc:chgData name="Jaime Ricardo Faria Leite" userId="S::a80757@uminho.pt::9225a7b9-69c1-4132-b96f-adb6e59fdcf8" providerId="AD" clId="Web-{F52CD399-DF28-25F0-1DC8-126B47DEAF67}" dt="2020-06-29T21:23:42.366" v="185"/>
        <pc:sldMkLst>
          <pc:docMk/>
          <pc:sldMk cId="22237823" sldId="352"/>
        </pc:sldMkLst>
      </pc:sldChg>
      <pc:sldChg chg="del">
        <pc:chgData name="Jaime Ricardo Faria Leite" userId="S::a80757@uminho.pt::9225a7b9-69c1-4132-b96f-adb6e59fdcf8" providerId="AD" clId="Web-{F52CD399-DF28-25F0-1DC8-126B47DEAF67}" dt="2020-06-29T21:23:35.943" v="179"/>
        <pc:sldMkLst>
          <pc:docMk/>
          <pc:sldMk cId="3514126640" sldId="353"/>
        </pc:sldMkLst>
      </pc:sldChg>
      <pc:sldChg chg="addSp delSp modSp mod ord setBg">
        <pc:chgData name="Jaime Ricardo Faria Leite" userId="S::a80757@uminho.pt::9225a7b9-69c1-4132-b96f-adb6e59fdcf8" providerId="AD" clId="Web-{F52CD399-DF28-25F0-1DC8-126B47DEAF67}" dt="2020-06-29T21:29:32.894" v="380" actId="1076"/>
        <pc:sldMkLst>
          <pc:docMk/>
          <pc:sldMk cId="1712196290" sldId="354"/>
        </pc:sldMkLst>
        <pc:spChg chg="mod">
          <ac:chgData name="Jaime Ricardo Faria Leite" userId="S::a80757@uminho.pt::9225a7b9-69c1-4132-b96f-adb6e59fdcf8" providerId="AD" clId="Web-{F52CD399-DF28-25F0-1DC8-126B47DEAF67}" dt="2020-06-29T21:29:32.894" v="380" actId="1076"/>
          <ac:spMkLst>
            <pc:docMk/>
            <pc:sldMk cId="1712196290" sldId="354"/>
            <ac:spMk id="2" creationId="{0C169A13-144C-6242-A405-EF0709934916}"/>
          </ac:spMkLst>
        </pc:spChg>
        <pc:spChg chg="mod">
          <ac:chgData name="Jaime Ricardo Faria Leite" userId="S::a80757@uminho.pt::9225a7b9-69c1-4132-b96f-adb6e59fdcf8" providerId="AD" clId="Web-{F52CD399-DF28-25F0-1DC8-126B47DEAF67}" dt="2020-06-29T21:19:43.081" v="54"/>
          <ac:spMkLst>
            <pc:docMk/>
            <pc:sldMk cId="1712196290" sldId="354"/>
            <ac:spMk id="4" creationId="{79EF91F0-C81B-AE4F-810E-603130C7034F}"/>
          </ac:spMkLst>
        </pc:spChg>
        <pc:spChg chg="del">
          <ac:chgData name="Jaime Ricardo Faria Leite" userId="S::a80757@uminho.pt::9225a7b9-69c1-4132-b96f-adb6e59fdcf8" providerId="AD" clId="Web-{F52CD399-DF28-25F0-1DC8-126B47DEAF67}" dt="2020-06-29T21:19:43.081" v="54"/>
          <ac:spMkLst>
            <pc:docMk/>
            <pc:sldMk cId="1712196290" sldId="354"/>
            <ac:spMk id="42" creationId="{59EF30C2-29AC-4A0D-BC0A-A679CF113EDD}"/>
          </ac:spMkLst>
        </pc:spChg>
        <pc:spChg chg="del">
          <ac:chgData name="Jaime Ricardo Faria Leite" userId="S::a80757@uminho.pt::9225a7b9-69c1-4132-b96f-adb6e59fdcf8" providerId="AD" clId="Web-{F52CD399-DF28-25F0-1DC8-126B47DEAF67}" dt="2020-06-29T21:19:43.081" v="54"/>
          <ac:spMkLst>
            <pc:docMk/>
            <pc:sldMk cId="1712196290" sldId="354"/>
            <ac:spMk id="43" creationId="{9C682A1A-5B2D-4111-BBD6-620165633E5B}"/>
          </ac:spMkLst>
        </pc:spChg>
        <pc:spChg chg="del">
          <ac:chgData name="Jaime Ricardo Faria Leite" userId="S::a80757@uminho.pt::9225a7b9-69c1-4132-b96f-adb6e59fdcf8" providerId="AD" clId="Web-{F52CD399-DF28-25F0-1DC8-126B47DEAF67}" dt="2020-06-29T21:19:43.081" v="54"/>
          <ac:spMkLst>
            <pc:docMk/>
            <pc:sldMk cId="1712196290" sldId="354"/>
            <ac:spMk id="45" creationId="{A04F1504-431A-4D86-9091-AE7E4B33376B}"/>
          </ac:spMkLst>
        </pc:spChg>
        <pc:spChg chg="del">
          <ac:chgData name="Jaime Ricardo Faria Leite" userId="S::a80757@uminho.pt::9225a7b9-69c1-4132-b96f-adb6e59fdcf8" providerId="AD" clId="Web-{F52CD399-DF28-25F0-1DC8-126B47DEAF67}" dt="2020-06-29T21:19:43.081" v="54"/>
          <ac:spMkLst>
            <pc:docMk/>
            <pc:sldMk cId="1712196290" sldId="354"/>
            <ac:spMk id="46" creationId="{EA804283-B929-4503-802F-4585376E2B42}"/>
          </ac:spMkLst>
        </pc:spChg>
        <pc:spChg chg="del">
          <ac:chgData name="Jaime Ricardo Faria Leite" userId="S::a80757@uminho.pt::9225a7b9-69c1-4132-b96f-adb6e59fdcf8" providerId="AD" clId="Web-{F52CD399-DF28-25F0-1DC8-126B47DEAF67}" dt="2020-06-29T21:19:43.081" v="54"/>
          <ac:spMkLst>
            <pc:docMk/>
            <pc:sldMk cId="1712196290" sldId="354"/>
            <ac:spMk id="47" creationId="{AD3811F5-514E-49A4-B382-673ED228A4CC}"/>
          </ac:spMkLst>
        </pc:spChg>
        <pc:spChg chg="del">
          <ac:chgData name="Jaime Ricardo Faria Leite" userId="S::a80757@uminho.pt::9225a7b9-69c1-4132-b96f-adb6e59fdcf8" providerId="AD" clId="Web-{F52CD399-DF28-25F0-1DC8-126B47DEAF67}" dt="2020-06-29T21:19:43.081" v="54"/>
          <ac:spMkLst>
            <pc:docMk/>
            <pc:sldMk cId="1712196290" sldId="354"/>
            <ac:spMk id="48" creationId="{067AD921-1CEE-4C1B-9AA3-C66D908DDD14}"/>
          </ac:spMkLst>
        </pc:spChg>
        <pc:spChg chg="del">
          <ac:chgData name="Jaime Ricardo Faria Leite" userId="S::a80757@uminho.pt::9225a7b9-69c1-4132-b96f-adb6e59fdcf8" providerId="AD" clId="Web-{F52CD399-DF28-25F0-1DC8-126B47DEAF67}" dt="2020-06-29T21:19:43.081" v="54"/>
          <ac:spMkLst>
            <pc:docMk/>
            <pc:sldMk cId="1712196290" sldId="354"/>
            <ac:spMk id="49" creationId="{C36A08F5-3B56-47C5-A371-9187BE56E1E5}"/>
          </ac:spMkLst>
        </pc:spChg>
        <pc:spChg chg="add">
          <ac:chgData name="Jaime Ricardo Faria Leite" userId="S::a80757@uminho.pt::9225a7b9-69c1-4132-b96f-adb6e59fdcf8" providerId="AD" clId="Web-{F52CD399-DF28-25F0-1DC8-126B47DEAF67}" dt="2020-06-29T21:19:43.081" v="54"/>
          <ac:spMkLst>
            <pc:docMk/>
            <pc:sldMk cId="1712196290" sldId="354"/>
            <ac:spMk id="54" creationId="{1EADCAF8-8823-4E89-8612-21029831A4B2}"/>
          </ac:spMkLst>
        </pc:spChg>
        <pc:spChg chg="add">
          <ac:chgData name="Jaime Ricardo Faria Leite" userId="S::a80757@uminho.pt::9225a7b9-69c1-4132-b96f-adb6e59fdcf8" providerId="AD" clId="Web-{F52CD399-DF28-25F0-1DC8-126B47DEAF67}" dt="2020-06-29T21:19:43.081" v="54"/>
          <ac:spMkLst>
            <pc:docMk/>
            <pc:sldMk cId="1712196290" sldId="354"/>
            <ac:spMk id="56" creationId="{28CA07B2-0819-4B62-9425-7A52BBDD7070}"/>
          </ac:spMkLst>
        </pc:spChg>
        <pc:grpChg chg="add">
          <ac:chgData name="Jaime Ricardo Faria Leite" userId="S::a80757@uminho.pt::9225a7b9-69c1-4132-b96f-adb6e59fdcf8" providerId="AD" clId="Web-{F52CD399-DF28-25F0-1DC8-126B47DEAF67}" dt="2020-06-29T21:19:43.081" v="54"/>
          <ac:grpSpMkLst>
            <pc:docMk/>
            <pc:sldMk cId="1712196290" sldId="354"/>
            <ac:grpSpMk id="58" creationId="{DA02BEE4-A5D4-40AF-882D-49D34B086FFF}"/>
          </ac:grpSpMkLst>
        </pc:grpChg>
        <pc:cxnChg chg="del">
          <ac:chgData name="Jaime Ricardo Faria Leite" userId="S::a80757@uminho.pt::9225a7b9-69c1-4132-b96f-adb6e59fdcf8" providerId="AD" clId="Web-{F52CD399-DF28-25F0-1DC8-126B47DEAF67}" dt="2020-06-29T21:19:43.081" v="54"/>
          <ac:cxnSpMkLst>
            <pc:docMk/>
            <pc:sldMk cId="1712196290" sldId="354"/>
            <ac:cxnSpMk id="44" creationId="{266A0658-1CC4-4B0D-AAB7-A702286AFB03}"/>
          </ac:cxnSpMkLst>
        </pc:cxnChg>
      </pc:sldChg>
      <pc:sldChg chg="del">
        <pc:chgData name="Jaime Ricardo Faria Leite" userId="S::a80757@uminho.pt::9225a7b9-69c1-4132-b96f-adb6e59fdcf8" providerId="AD" clId="Web-{F52CD399-DF28-25F0-1DC8-126B47DEAF67}" dt="2020-06-29T21:23:46.882" v="191"/>
        <pc:sldMkLst>
          <pc:docMk/>
          <pc:sldMk cId="258241975" sldId="355"/>
        </pc:sldMkLst>
      </pc:sldChg>
      <pc:sldChg chg="add replId">
        <pc:chgData name="Jaime Ricardo Faria Leite" userId="S::a80757@uminho.pt::9225a7b9-69c1-4132-b96f-adb6e59fdcf8" providerId="AD" clId="Web-{F52CD399-DF28-25F0-1DC8-126B47DEAF67}" dt="2020-06-29T21:24:05.899" v="208"/>
        <pc:sldMkLst>
          <pc:docMk/>
          <pc:sldMk cId="3992789854" sldId="355"/>
        </pc:sldMkLst>
      </pc:sldChg>
      <pc:sldChg chg="modSp add ord replId">
        <pc:chgData name="Jaime Ricardo Faria Leite" userId="S::a80757@uminho.pt::9225a7b9-69c1-4132-b96f-adb6e59fdcf8" providerId="AD" clId="Web-{F52CD399-DF28-25F0-1DC8-126B47DEAF67}" dt="2020-06-29T21:30:44.650" v="411"/>
        <pc:sldMkLst>
          <pc:docMk/>
          <pc:sldMk cId="2038450105" sldId="356"/>
        </pc:sldMkLst>
        <pc:spChg chg="mod">
          <ac:chgData name="Jaime Ricardo Faria Leite" userId="S::a80757@uminho.pt::9225a7b9-69c1-4132-b96f-adb6e59fdcf8" providerId="AD" clId="Web-{F52CD399-DF28-25F0-1DC8-126B47DEAF67}" dt="2020-06-29T21:29:53.256" v="409" actId="1076"/>
          <ac:spMkLst>
            <pc:docMk/>
            <pc:sldMk cId="2038450105" sldId="356"/>
            <ac:spMk id="2" creationId="{0C169A13-144C-6242-A405-EF0709934916}"/>
          </ac:spMkLst>
        </pc:spChg>
      </pc:sldChg>
      <pc:sldChg chg="del">
        <pc:chgData name="Jaime Ricardo Faria Leite" userId="S::a80757@uminho.pt::9225a7b9-69c1-4132-b96f-adb6e59fdcf8" providerId="AD" clId="Web-{F52CD399-DF28-25F0-1DC8-126B47DEAF67}" dt="2020-06-29T21:23:54.242" v="202"/>
        <pc:sldMkLst>
          <pc:docMk/>
          <pc:sldMk cId="3874360556" sldId="356"/>
        </pc:sldMkLst>
      </pc:sldChg>
      <pc:sldChg chg="addSp delSp modSp add replId">
        <pc:chgData name="Jaime Ricardo Faria Leite" userId="S::a80757@uminho.pt::9225a7b9-69c1-4132-b96f-adb6e59fdcf8" providerId="AD" clId="Web-{F52CD399-DF28-25F0-1DC8-126B47DEAF67}" dt="2020-06-29T22:33:18.752" v="1341" actId="1076"/>
        <pc:sldMkLst>
          <pc:docMk/>
          <pc:sldMk cId="1729010734" sldId="357"/>
        </pc:sldMkLst>
        <pc:spChg chg="mod">
          <ac:chgData name="Jaime Ricardo Faria Leite" userId="S::a80757@uminho.pt::9225a7b9-69c1-4132-b96f-adb6e59fdcf8" providerId="AD" clId="Web-{F52CD399-DF28-25F0-1DC8-126B47DEAF67}" dt="2020-06-29T21:35:11.375" v="457" actId="20577"/>
          <ac:spMkLst>
            <pc:docMk/>
            <pc:sldMk cId="1729010734" sldId="357"/>
            <ac:spMk id="2" creationId="{0C169A13-144C-6242-A405-EF0709934916}"/>
          </ac:spMkLst>
        </pc:spChg>
        <pc:spChg chg="add mod">
          <ac:chgData name="Jaime Ricardo Faria Leite" userId="S::a80757@uminho.pt::9225a7b9-69c1-4132-b96f-adb6e59fdcf8" providerId="AD" clId="Web-{F52CD399-DF28-25F0-1DC8-126B47DEAF67}" dt="2020-06-29T21:42:58.976" v="526" actId="14100"/>
          <ac:spMkLst>
            <pc:docMk/>
            <pc:sldMk cId="1729010734" sldId="357"/>
            <ac:spMk id="48" creationId="{A2F12094-3746-42EF-920A-D1D47599B4D2}"/>
          </ac:spMkLst>
        </pc:spChg>
        <pc:spChg chg="add mod">
          <ac:chgData name="Jaime Ricardo Faria Leite" userId="S::a80757@uminho.pt::9225a7b9-69c1-4132-b96f-adb6e59fdcf8" providerId="AD" clId="Web-{F52CD399-DF28-25F0-1DC8-126B47DEAF67}" dt="2020-06-29T21:43:27.619" v="535"/>
          <ac:spMkLst>
            <pc:docMk/>
            <pc:sldMk cId="1729010734" sldId="357"/>
            <ac:spMk id="49" creationId="{01B878C0-FA16-43C4-AF94-39478DD15B48}"/>
          </ac:spMkLst>
        </pc:spChg>
        <pc:spChg chg="add mod">
          <ac:chgData name="Jaime Ricardo Faria Leite" userId="S::a80757@uminho.pt::9225a7b9-69c1-4132-b96f-adb6e59fdcf8" providerId="AD" clId="Web-{F52CD399-DF28-25F0-1DC8-126B47DEAF67}" dt="2020-06-29T21:43:30.791" v="536"/>
          <ac:spMkLst>
            <pc:docMk/>
            <pc:sldMk cId="1729010734" sldId="357"/>
            <ac:spMk id="50" creationId="{EAE70A21-D74E-4EEB-AD88-525309E41C18}"/>
          </ac:spMkLst>
        </pc:spChg>
        <pc:spChg chg="add mod">
          <ac:chgData name="Jaime Ricardo Faria Leite" userId="S::a80757@uminho.pt::9225a7b9-69c1-4132-b96f-adb6e59fdcf8" providerId="AD" clId="Web-{F52CD399-DF28-25F0-1DC8-126B47DEAF67}" dt="2020-06-29T21:44:28.843" v="544" actId="1076"/>
          <ac:spMkLst>
            <pc:docMk/>
            <pc:sldMk cId="1729010734" sldId="357"/>
            <ac:spMk id="52" creationId="{AFCE48CE-1652-467F-A0BC-759ECEE7128D}"/>
          </ac:spMkLst>
        </pc:spChg>
        <pc:spChg chg="add mod">
          <ac:chgData name="Jaime Ricardo Faria Leite" userId="S::a80757@uminho.pt::9225a7b9-69c1-4132-b96f-adb6e59fdcf8" providerId="AD" clId="Web-{F52CD399-DF28-25F0-1DC8-126B47DEAF67}" dt="2020-06-29T21:44:31.686" v="545" actId="1076"/>
          <ac:spMkLst>
            <pc:docMk/>
            <pc:sldMk cId="1729010734" sldId="357"/>
            <ac:spMk id="53" creationId="{20C53009-2BB4-45B2-B218-A72F8910638C}"/>
          </ac:spMkLst>
        </pc:spChg>
        <pc:spChg chg="add mod">
          <ac:chgData name="Jaime Ricardo Faria Leite" userId="S::a80757@uminho.pt::9225a7b9-69c1-4132-b96f-adb6e59fdcf8" providerId="AD" clId="Web-{F52CD399-DF28-25F0-1DC8-126B47DEAF67}" dt="2020-06-29T21:44:34.624" v="546" actId="1076"/>
          <ac:spMkLst>
            <pc:docMk/>
            <pc:sldMk cId="1729010734" sldId="357"/>
            <ac:spMk id="54" creationId="{29AB53E7-454F-4D69-B8DA-99EF3275A49D}"/>
          </ac:spMkLst>
        </pc:spChg>
        <pc:spChg chg="add mod">
          <ac:chgData name="Jaime Ricardo Faria Leite" userId="S::a80757@uminho.pt::9225a7b9-69c1-4132-b96f-adb6e59fdcf8" providerId="AD" clId="Web-{F52CD399-DF28-25F0-1DC8-126B47DEAF67}" dt="2020-06-29T21:45:38.289" v="556" actId="688"/>
          <ac:spMkLst>
            <pc:docMk/>
            <pc:sldMk cId="1729010734" sldId="357"/>
            <ac:spMk id="55" creationId="{A77D71C0-5BED-4C06-8261-C5C804F610BA}"/>
          </ac:spMkLst>
        </pc:spChg>
        <pc:spChg chg="add mod">
          <ac:chgData name="Jaime Ricardo Faria Leite" userId="S::a80757@uminho.pt::9225a7b9-69c1-4132-b96f-adb6e59fdcf8" providerId="AD" clId="Web-{F52CD399-DF28-25F0-1DC8-126B47DEAF67}" dt="2020-06-29T21:45:29.569" v="555" actId="688"/>
          <ac:spMkLst>
            <pc:docMk/>
            <pc:sldMk cId="1729010734" sldId="357"/>
            <ac:spMk id="56" creationId="{C8C2336E-2CDB-4FB4-B0A8-9ABD464B327A}"/>
          </ac:spMkLst>
        </pc:spChg>
        <pc:spChg chg="add mod">
          <ac:chgData name="Jaime Ricardo Faria Leite" userId="S::a80757@uminho.pt::9225a7b9-69c1-4132-b96f-adb6e59fdcf8" providerId="AD" clId="Web-{F52CD399-DF28-25F0-1DC8-126B47DEAF67}" dt="2020-06-29T21:45:25.084" v="554" actId="688"/>
          <ac:spMkLst>
            <pc:docMk/>
            <pc:sldMk cId="1729010734" sldId="357"/>
            <ac:spMk id="57" creationId="{0711E04B-D81A-43AD-999B-D5493275E58F}"/>
          </ac:spMkLst>
        </pc:spChg>
        <pc:spChg chg="add mod">
          <ac:chgData name="Jaime Ricardo Faria Leite" userId="S::a80757@uminho.pt::9225a7b9-69c1-4132-b96f-adb6e59fdcf8" providerId="AD" clId="Web-{F52CD399-DF28-25F0-1DC8-126B47DEAF67}" dt="2020-06-29T21:48:17.661" v="644" actId="1076"/>
          <ac:spMkLst>
            <pc:docMk/>
            <pc:sldMk cId="1729010734" sldId="357"/>
            <ac:spMk id="58" creationId="{BE23EB30-A00E-4EF3-9D82-7236E37E3167}"/>
          </ac:spMkLst>
        </pc:spChg>
        <pc:spChg chg="add mod">
          <ac:chgData name="Jaime Ricardo Faria Leite" userId="S::a80757@uminho.pt::9225a7b9-69c1-4132-b96f-adb6e59fdcf8" providerId="AD" clId="Web-{F52CD399-DF28-25F0-1DC8-126B47DEAF67}" dt="2020-06-29T22:33:18.752" v="1341" actId="1076"/>
          <ac:spMkLst>
            <pc:docMk/>
            <pc:sldMk cId="1729010734" sldId="357"/>
            <ac:spMk id="59" creationId="{D76DF2DE-3D48-4CAD-852D-57B404295C01}"/>
          </ac:spMkLst>
        </pc:spChg>
        <pc:spChg chg="add mod">
          <ac:chgData name="Jaime Ricardo Faria Leite" userId="S::a80757@uminho.pt::9225a7b9-69c1-4132-b96f-adb6e59fdcf8" providerId="AD" clId="Web-{F52CD399-DF28-25F0-1DC8-126B47DEAF67}" dt="2020-06-29T21:49:36.308" v="667" actId="14100"/>
          <ac:spMkLst>
            <pc:docMk/>
            <pc:sldMk cId="1729010734" sldId="357"/>
            <ac:spMk id="60" creationId="{E20858D5-E038-4A53-BC4C-CC5F89C0159B}"/>
          </ac:spMkLst>
        </pc:spChg>
        <pc:spChg chg="add mod">
          <ac:chgData name="Jaime Ricardo Faria Leite" userId="S::a80757@uminho.pt::9225a7b9-69c1-4132-b96f-adb6e59fdcf8" providerId="AD" clId="Web-{F52CD399-DF28-25F0-1DC8-126B47DEAF67}" dt="2020-06-29T21:51:45.115" v="816" actId="1076"/>
          <ac:spMkLst>
            <pc:docMk/>
            <pc:sldMk cId="1729010734" sldId="357"/>
            <ac:spMk id="61" creationId="{335C610F-10C7-4DD2-8320-57C05727FB83}"/>
          </ac:spMkLst>
        </pc:spChg>
        <pc:spChg chg="add mod">
          <ac:chgData name="Jaime Ricardo Faria Leite" userId="S::a80757@uminho.pt::9225a7b9-69c1-4132-b96f-adb6e59fdcf8" providerId="AD" clId="Web-{F52CD399-DF28-25F0-1DC8-126B47DEAF67}" dt="2020-06-29T21:51:21.395" v="806" actId="20577"/>
          <ac:spMkLst>
            <pc:docMk/>
            <pc:sldMk cId="1729010734" sldId="357"/>
            <ac:spMk id="62" creationId="{C7D9F08A-EF82-43BB-A87A-07F6D33C219F}"/>
          </ac:spMkLst>
        </pc:spChg>
        <pc:spChg chg="add mod">
          <ac:chgData name="Jaime Ricardo Faria Leite" userId="S::a80757@uminho.pt::9225a7b9-69c1-4132-b96f-adb6e59fdcf8" providerId="AD" clId="Web-{F52CD399-DF28-25F0-1DC8-126B47DEAF67}" dt="2020-06-29T21:51:14.753" v="803" actId="20577"/>
          <ac:spMkLst>
            <pc:docMk/>
            <pc:sldMk cId="1729010734" sldId="357"/>
            <ac:spMk id="63" creationId="{54E79C74-345E-49DE-A052-929C932A130A}"/>
          </ac:spMkLst>
        </pc:spChg>
        <pc:graphicFrameChg chg="del">
          <ac:chgData name="Jaime Ricardo Faria Leite" userId="S::a80757@uminho.pt::9225a7b9-69c1-4132-b96f-adb6e59fdcf8" providerId="AD" clId="Web-{F52CD399-DF28-25F0-1DC8-126B47DEAF67}" dt="2020-06-29T21:37:54.779" v="459"/>
          <ac:graphicFrameMkLst>
            <pc:docMk/>
            <pc:sldMk cId="1729010734" sldId="357"/>
            <ac:graphicFrameMk id="30" creationId="{CBB7AB58-12ED-4C6D-9B75-15FDB696EE96}"/>
          </ac:graphicFrameMkLst>
        </pc:graphicFrameChg>
        <pc:picChg chg="add mod">
          <ac:chgData name="Jaime Ricardo Faria Leite" userId="S::a80757@uminho.pt::9225a7b9-69c1-4132-b96f-adb6e59fdcf8" providerId="AD" clId="Web-{F52CD399-DF28-25F0-1DC8-126B47DEAF67}" dt="2020-06-29T21:40:19.619" v="481" actId="1076"/>
          <ac:picMkLst>
            <pc:docMk/>
            <pc:sldMk cId="1729010734" sldId="357"/>
            <ac:picMk id="51" creationId="{1A220E71-4841-4009-BE3A-F2983D5F903C}"/>
          </ac:picMkLst>
        </pc:picChg>
      </pc:sldChg>
      <pc:sldChg chg="del">
        <pc:chgData name="Jaime Ricardo Faria Leite" userId="S::a80757@uminho.pt::9225a7b9-69c1-4132-b96f-adb6e59fdcf8" providerId="AD" clId="Web-{F52CD399-DF28-25F0-1DC8-126B47DEAF67}" dt="2020-06-29T21:23:54.914" v="203"/>
        <pc:sldMkLst>
          <pc:docMk/>
          <pc:sldMk cId="1741246890" sldId="357"/>
        </pc:sldMkLst>
      </pc:sldChg>
      <pc:sldChg chg="modSp add replId">
        <pc:chgData name="Jaime Ricardo Faria Leite" userId="S::a80757@uminho.pt::9225a7b9-69c1-4132-b96f-adb6e59fdcf8" providerId="AD" clId="Web-{F52CD399-DF28-25F0-1DC8-126B47DEAF67}" dt="2020-06-29T22:14:14.606" v="1006" actId="20577"/>
        <pc:sldMkLst>
          <pc:docMk/>
          <pc:sldMk cId="2604067820" sldId="358"/>
        </pc:sldMkLst>
        <pc:spChg chg="mod">
          <ac:chgData name="Jaime Ricardo Faria Leite" userId="S::a80757@uminho.pt::9225a7b9-69c1-4132-b96f-adb6e59fdcf8" providerId="AD" clId="Web-{F52CD399-DF28-25F0-1DC8-126B47DEAF67}" dt="2020-06-29T21:31:46.812" v="418" actId="20577"/>
          <ac:spMkLst>
            <pc:docMk/>
            <pc:sldMk cId="2604067820" sldId="358"/>
            <ac:spMk id="2" creationId="{0C169A13-144C-6242-A405-EF0709934916}"/>
          </ac:spMkLst>
        </pc:spChg>
        <pc:graphicFrameChg chg="modGraphic">
          <ac:chgData name="Jaime Ricardo Faria Leite" userId="S::a80757@uminho.pt::9225a7b9-69c1-4132-b96f-adb6e59fdcf8" providerId="AD" clId="Web-{F52CD399-DF28-25F0-1DC8-126B47DEAF67}" dt="2020-06-29T22:14:14.606" v="1006" actId="20577"/>
          <ac:graphicFrameMkLst>
            <pc:docMk/>
            <pc:sldMk cId="2604067820" sldId="358"/>
            <ac:graphicFrameMk id="30" creationId="{CBB7AB58-12ED-4C6D-9B75-15FDB696EE96}"/>
          </ac:graphicFrameMkLst>
        </pc:graphicFrameChg>
      </pc:sldChg>
      <pc:sldChg chg="del">
        <pc:chgData name="Jaime Ricardo Faria Leite" userId="S::a80757@uminho.pt::9225a7b9-69c1-4132-b96f-adb6e59fdcf8" providerId="AD" clId="Web-{F52CD399-DF28-25F0-1DC8-126B47DEAF67}" dt="2020-06-29T21:23:55.461" v="204"/>
        <pc:sldMkLst>
          <pc:docMk/>
          <pc:sldMk cId="3934562325" sldId="358"/>
        </pc:sldMkLst>
      </pc:sldChg>
      <pc:sldChg chg="add del replId">
        <pc:chgData name="Jaime Ricardo Faria Leite" userId="S::a80757@uminho.pt::9225a7b9-69c1-4132-b96f-adb6e59fdcf8" providerId="AD" clId="Web-{F52CD399-DF28-25F0-1DC8-126B47DEAF67}" dt="2020-06-29T21:32:22.236" v="422"/>
        <pc:sldMkLst>
          <pc:docMk/>
          <pc:sldMk cId="1385228816" sldId="359"/>
        </pc:sldMkLst>
      </pc:sldChg>
      <pc:sldChg chg="modSp add ord replId">
        <pc:chgData name="Jaime Ricardo Faria Leite" userId="S::a80757@uminho.pt::9225a7b9-69c1-4132-b96f-adb6e59fdcf8" providerId="AD" clId="Web-{F52CD399-DF28-25F0-1DC8-126B47DEAF67}" dt="2020-06-29T21:33:00.646" v="441"/>
        <pc:sldMkLst>
          <pc:docMk/>
          <pc:sldMk cId="1811035515" sldId="359"/>
        </pc:sldMkLst>
        <pc:spChg chg="mod">
          <ac:chgData name="Jaime Ricardo Faria Leite" userId="S::a80757@uminho.pt::9225a7b9-69c1-4132-b96f-adb6e59fdcf8" providerId="AD" clId="Web-{F52CD399-DF28-25F0-1DC8-126B47DEAF67}" dt="2020-06-29T21:32:40.066" v="438" actId="20577"/>
          <ac:spMkLst>
            <pc:docMk/>
            <pc:sldMk cId="1811035515" sldId="359"/>
            <ac:spMk id="2" creationId="{0C169A13-144C-6242-A405-EF0709934916}"/>
          </ac:spMkLst>
        </pc:spChg>
      </pc:sldChg>
      <pc:sldChg chg="del">
        <pc:chgData name="Jaime Ricardo Faria Leite" userId="S::a80757@uminho.pt::9225a7b9-69c1-4132-b96f-adb6e59fdcf8" providerId="AD" clId="Web-{F52CD399-DF28-25F0-1DC8-126B47DEAF67}" dt="2020-06-29T21:23:49.929" v="195"/>
        <pc:sldMkLst>
          <pc:docMk/>
          <pc:sldMk cId="1876084842" sldId="359"/>
        </pc:sldMkLst>
      </pc:sldChg>
      <pc:sldChg chg="addSp delSp modSp add replId">
        <pc:chgData name="Jaime Ricardo Faria Leite" userId="S::a80757@uminho.pt::9225a7b9-69c1-4132-b96f-adb6e59fdcf8" providerId="AD" clId="Web-{F52CD399-DF28-25F0-1DC8-126B47DEAF67}" dt="2020-06-29T22:21:58.503" v="1271" actId="1076"/>
        <pc:sldMkLst>
          <pc:docMk/>
          <pc:sldMk cId="565358632" sldId="360"/>
        </pc:sldMkLst>
        <pc:spChg chg="mod">
          <ac:chgData name="Jaime Ricardo Faria Leite" userId="S::a80757@uminho.pt::9225a7b9-69c1-4132-b96f-adb6e59fdcf8" providerId="AD" clId="Web-{F52CD399-DF28-25F0-1DC8-126B47DEAF67}" dt="2020-06-29T21:33:17.757" v="446" actId="20577"/>
          <ac:spMkLst>
            <pc:docMk/>
            <pc:sldMk cId="565358632" sldId="360"/>
            <ac:spMk id="2" creationId="{0C169A13-144C-6242-A405-EF0709934916}"/>
          </ac:spMkLst>
        </pc:spChg>
        <pc:spChg chg="add mod">
          <ac:chgData name="Jaime Ricardo Faria Leite" userId="S::a80757@uminho.pt::9225a7b9-69c1-4132-b96f-adb6e59fdcf8" providerId="AD" clId="Web-{F52CD399-DF28-25F0-1DC8-126B47DEAF67}" dt="2020-06-29T22:21:58.503" v="1271" actId="1076"/>
          <ac:spMkLst>
            <pc:docMk/>
            <pc:sldMk cId="565358632" sldId="360"/>
            <ac:spMk id="33" creationId="{6F2EFF95-DA96-4F29-951F-5EB7160D5D53}"/>
          </ac:spMkLst>
        </pc:spChg>
        <pc:spChg chg="add del mod">
          <ac:chgData name="Jaime Ricardo Faria Leite" userId="S::a80757@uminho.pt::9225a7b9-69c1-4132-b96f-adb6e59fdcf8" providerId="AD" clId="Web-{F52CD399-DF28-25F0-1DC8-126B47DEAF67}" dt="2020-06-29T22:20:11.776" v="1148"/>
          <ac:spMkLst>
            <pc:docMk/>
            <pc:sldMk cId="565358632" sldId="360"/>
            <ac:spMk id="37" creationId="{6B85023E-AF1A-4647-B19C-50F46BDA175C}"/>
          </ac:spMkLst>
        </pc:spChg>
        <pc:spChg chg="add del mod">
          <ac:chgData name="Jaime Ricardo Faria Leite" userId="S::a80757@uminho.pt::9225a7b9-69c1-4132-b96f-adb6e59fdcf8" providerId="AD" clId="Web-{F52CD399-DF28-25F0-1DC8-126B47DEAF67}" dt="2020-06-29T22:20:13.917" v="1149"/>
          <ac:spMkLst>
            <pc:docMk/>
            <pc:sldMk cId="565358632" sldId="360"/>
            <ac:spMk id="39" creationId="{A82E6008-C0C4-47AC-A5B5-72A543679602}"/>
          </ac:spMkLst>
        </pc:spChg>
        <pc:spChg chg="add del mod">
          <ac:chgData name="Jaime Ricardo Faria Leite" userId="S::a80757@uminho.pt::9225a7b9-69c1-4132-b96f-adb6e59fdcf8" providerId="AD" clId="Web-{F52CD399-DF28-25F0-1DC8-126B47DEAF67}" dt="2020-06-29T22:20:15.495" v="1150"/>
          <ac:spMkLst>
            <pc:docMk/>
            <pc:sldMk cId="565358632" sldId="360"/>
            <ac:spMk id="40" creationId="{9C7FED2F-2ECA-4C77-A9D4-7C6609BD7939}"/>
          </ac:spMkLst>
        </pc:spChg>
        <pc:spChg chg="add del mod">
          <ac:chgData name="Jaime Ricardo Faria Leite" userId="S::a80757@uminho.pt::9225a7b9-69c1-4132-b96f-adb6e59fdcf8" providerId="AD" clId="Web-{F52CD399-DF28-25F0-1DC8-126B47DEAF67}" dt="2020-06-29T22:18:35.581" v="1078"/>
          <ac:spMkLst>
            <pc:docMk/>
            <pc:sldMk cId="565358632" sldId="360"/>
            <ac:spMk id="41" creationId="{02C79BD7-703D-4587-8A69-75ABB3462763}"/>
          </ac:spMkLst>
        </pc:spChg>
        <pc:graphicFrameChg chg="del">
          <ac:chgData name="Jaime Ricardo Faria Leite" userId="S::a80757@uminho.pt::9225a7b9-69c1-4132-b96f-adb6e59fdcf8" providerId="AD" clId="Web-{F52CD399-DF28-25F0-1DC8-126B47DEAF67}" dt="2020-06-29T22:14:38.968" v="1007"/>
          <ac:graphicFrameMkLst>
            <pc:docMk/>
            <pc:sldMk cId="565358632" sldId="360"/>
            <ac:graphicFrameMk id="30" creationId="{CBB7AB58-12ED-4C6D-9B75-15FDB696EE96}"/>
          </ac:graphicFrameMkLst>
        </pc:graphicFrameChg>
      </pc:sldChg>
      <pc:sldChg chg="del">
        <pc:chgData name="Jaime Ricardo Faria Leite" userId="S::a80757@uminho.pt::9225a7b9-69c1-4132-b96f-adb6e59fdcf8" providerId="AD" clId="Web-{F52CD399-DF28-25F0-1DC8-126B47DEAF67}" dt="2020-06-29T21:23:55.898" v="205"/>
        <pc:sldMkLst>
          <pc:docMk/>
          <pc:sldMk cId="4243588776" sldId="360"/>
        </pc:sldMkLst>
      </pc:sldChg>
      <pc:sldChg chg="del">
        <pc:chgData name="Jaime Ricardo Faria Leite" userId="S::a80757@uminho.pt::9225a7b9-69c1-4132-b96f-adb6e59fdcf8" providerId="AD" clId="Web-{F52CD399-DF28-25F0-1DC8-126B47DEAF67}" dt="2020-06-29T21:23:56.992" v="206"/>
        <pc:sldMkLst>
          <pc:docMk/>
          <pc:sldMk cId="1420552675" sldId="361"/>
        </pc:sldMkLst>
      </pc:sldChg>
      <pc:sldChg chg="modSp add ord replId">
        <pc:chgData name="Jaime Ricardo Faria Leite" userId="S::a80757@uminho.pt::9225a7b9-69c1-4132-b96f-adb6e59fdcf8" providerId="AD" clId="Web-{F52CD399-DF28-25F0-1DC8-126B47DEAF67}" dt="2020-06-29T21:33:55.025" v="452" actId="20577"/>
        <pc:sldMkLst>
          <pc:docMk/>
          <pc:sldMk cId="3494344304" sldId="361"/>
        </pc:sldMkLst>
        <pc:spChg chg="mod">
          <ac:chgData name="Jaime Ricardo Faria Leite" userId="S::a80757@uminho.pt::9225a7b9-69c1-4132-b96f-adb6e59fdcf8" providerId="AD" clId="Web-{F52CD399-DF28-25F0-1DC8-126B47DEAF67}" dt="2020-06-29T21:33:55.025" v="452" actId="20577"/>
          <ac:spMkLst>
            <pc:docMk/>
            <pc:sldMk cId="3494344304" sldId="361"/>
            <ac:spMk id="2" creationId="{0C169A13-144C-6242-A405-EF0709934916}"/>
          </ac:spMkLst>
        </pc:spChg>
      </pc:sldChg>
      <pc:sldChg chg="addSp delSp modSp add replId">
        <pc:chgData name="Jaime Ricardo Faria Leite" userId="S::a80757@uminho.pt::9225a7b9-69c1-4132-b96f-adb6e59fdcf8" providerId="AD" clId="Web-{F52CD399-DF28-25F0-1DC8-126B47DEAF67}" dt="2020-06-29T21:55:23.560" v="823" actId="1076"/>
        <pc:sldMkLst>
          <pc:docMk/>
          <pc:sldMk cId="3766410209" sldId="362"/>
        </pc:sldMkLst>
        <pc:graphicFrameChg chg="del">
          <ac:chgData name="Jaime Ricardo Faria Leite" userId="S::a80757@uminho.pt::9225a7b9-69c1-4132-b96f-adb6e59fdcf8" providerId="AD" clId="Web-{F52CD399-DF28-25F0-1DC8-126B47DEAF67}" dt="2020-06-29T21:54:37.025" v="817"/>
          <ac:graphicFrameMkLst>
            <pc:docMk/>
            <pc:sldMk cId="3766410209" sldId="362"/>
            <ac:graphicFrameMk id="30" creationId="{CBB7AB58-12ED-4C6D-9B75-15FDB696EE96}"/>
          </ac:graphicFrameMkLst>
        </pc:graphicFrameChg>
        <pc:picChg chg="add mod">
          <ac:chgData name="Jaime Ricardo Faria Leite" userId="S::a80757@uminho.pt::9225a7b9-69c1-4132-b96f-adb6e59fdcf8" providerId="AD" clId="Web-{F52CD399-DF28-25F0-1DC8-126B47DEAF67}" dt="2020-06-29T21:55:23.560" v="823" actId="1076"/>
          <ac:picMkLst>
            <pc:docMk/>
            <pc:sldMk cId="3766410209" sldId="362"/>
            <ac:picMk id="16" creationId="{BEFD1C6C-4989-42D9-8AC2-D3B4E616BBBB}"/>
          </ac:picMkLst>
        </pc:picChg>
      </pc:sldChg>
      <pc:sldChg chg="addSp delSp modSp add replId">
        <pc:chgData name="Jaime Ricardo Faria Leite" userId="S::a80757@uminho.pt::9225a7b9-69c1-4132-b96f-adb6e59fdcf8" providerId="AD" clId="Web-{F52CD399-DF28-25F0-1DC8-126B47DEAF67}" dt="2020-06-29T22:23:06.493" v="1281" actId="1076"/>
        <pc:sldMkLst>
          <pc:docMk/>
          <pc:sldMk cId="1563000943" sldId="363"/>
        </pc:sldMkLst>
        <pc:spChg chg="del">
          <ac:chgData name="Jaime Ricardo Faria Leite" userId="S::a80757@uminho.pt::9225a7b9-69c1-4132-b96f-adb6e59fdcf8" providerId="AD" clId="Web-{F52CD399-DF28-25F0-1DC8-126B47DEAF67}" dt="2020-06-29T22:22:14.442" v="1273"/>
          <ac:spMkLst>
            <pc:docMk/>
            <pc:sldMk cId="1563000943" sldId="363"/>
            <ac:spMk id="33" creationId="{6F2EFF95-DA96-4F29-951F-5EB7160D5D53}"/>
          </ac:spMkLst>
        </pc:spChg>
        <pc:picChg chg="add mod">
          <ac:chgData name="Jaime Ricardo Faria Leite" userId="S::a80757@uminho.pt::9225a7b9-69c1-4132-b96f-adb6e59fdcf8" providerId="AD" clId="Web-{F52CD399-DF28-25F0-1DC8-126B47DEAF67}" dt="2020-06-29T22:23:06.493" v="1281" actId="1076"/>
          <ac:picMkLst>
            <pc:docMk/>
            <pc:sldMk cId="1563000943" sldId="363"/>
            <ac:picMk id="3" creationId="{191AB2C0-C671-4DB9-9502-038AFBD57CCD}"/>
          </ac:picMkLst>
        </pc:picChg>
      </pc:sldChg>
      <pc:sldChg chg="modSp add ord replId">
        <pc:chgData name="Jaime Ricardo Faria Leite" userId="S::a80757@uminho.pt::9225a7b9-69c1-4132-b96f-adb6e59fdcf8" providerId="AD" clId="Web-{F52CD399-DF28-25F0-1DC8-126B47DEAF67}" dt="2020-06-29T22:24:23.109" v="1301" actId="20577"/>
        <pc:sldMkLst>
          <pc:docMk/>
          <pc:sldMk cId="1365521712" sldId="364"/>
        </pc:sldMkLst>
        <pc:spChg chg="mod">
          <ac:chgData name="Jaime Ricardo Faria Leite" userId="S::a80757@uminho.pt::9225a7b9-69c1-4132-b96f-adb6e59fdcf8" providerId="AD" clId="Web-{F52CD399-DF28-25F0-1DC8-126B47DEAF67}" dt="2020-06-29T22:23:53.997" v="1286" actId="20577"/>
          <ac:spMkLst>
            <pc:docMk/>
            <pc:sldMk cId="1365521712" sldId="364"/>
            <ac:spMk id="2" creationId="{0C169A13-144C-6242-A405-EF0709934916}"/>
          </ac:spMkLst>
        </pc:spChg>
        <pc:spChg chg="mod">
          <ac:chgData name="Jaime Ricardo Faria Leite" userId="S::a80757@uminho.pt::9225a7b9-69c1-4132-b96f-adb6e59fdcf8" providerId="AD" clId="Web-{F52CD399-DF28-25F0-1DC8-126B47DEAF67}" dt="2020-06-29T22:24:23.109" v="1301" actId="20577"/>
          <ac:spMkLst>
            <pc:docMk/>
            <pc:sldMk cId="1365521712" sldId="364"/>
            <ac:spMk id="33" creationId="{6F2EFF95-DA96-4F29-951F-5EB7160D5D53}"/>
          </ac:spMkLst>
        </pc:spChg>
        <pc:spChg chg="mod">
          <ac:chgData name="Jaime Ricardo Faria Leite" userId="S::a80757@uminho.pt::9225a7b9-69c1-4132-b96f-adb6e59fdcf8" providerId="AD" clId="Web-{F52CD399-DF28-25F0-1DC8-126B47DEAF67}" dt="2020-06-29T22:24:22.062" v="1295" actId="20577"/>
          <ac:spMkLst>
            <pc:docMk/>
            <pc:sldMk cId="1365521712" sldId="364"/>
            <ac:spMk id="34" creationId="{53B021B3-DE93-4AB7-8A18-CF5F1CED88B8}"/>
          </ac:spMkLst>
        </pc:spChg>
      </pc:sldChg>
    </pc:docChg>
  </pc:docChgLst>
  <pc:docChgLst>
    <pc:chgData name="Jaime Ricardo Faria Leite" userId="S::a80757@uminho.pt::9225a7b9-69c1-4132-b96f-adb6e59fdcf8" providerId="AD" clId="Web-{412F7907-AFBB-4D26-B502-ADD64E5454D1}"/>
    <pc:docChg chg="modSld">
      <pc:chgData name="Jaime Ricardo Faria Leite" userId="S::a80757@uminho.pt::9225a7b9-69c1-4132-b96f-adb6e59fdcf8" providerId="AD" clId="Web-{412F7907-AFBB-4D26-B502-ADD64E5454D1}" dt="2020-06-30T13:29:33.916" v="26" actId="20577"/>
      <pc:docMkLst>
        <pc:docMk/>
      </pc:docMkLst>
      <pc:sldChg chg="addSp delSp modSp">
        <pc:chgData name="Jaime Ricardo Faria Leite" userId="S::a80757@uminho.pt::9225a7b9-69c1-4132-b96f-adb6e59fdcf8" providerId="AD" clId="Web-{412F7907-AFBB-4D26-B502-ADD64E5454D1}" dt="2020-06-30T13:29:33.916" v="26" actId="20577"/>
        <pc:sldMkLst>
          <pc:docMk/>
          <pc:sldMk cId="1365521712" sldId="364"/>
        </pc:sldMkLst>
        <pc:spChg chg="del">
          <ac:chgData name="Jaime Ricardo Faria Leite" userId="S::a80757@uminho.pt::9225a7b9-69c1-4132-b96f-adb6e59fdcf8" providerId="AD" clId="Web-{412F7907-AFBB-4D26-B502-ADD64E5454D1}" dt="2020-06-30T13:27:08.298" v="0"/>
          <ac:spMkLst>
            <pc:docMk/>
            <pc:sldMk cId="1365521712" sldId="364"/>
            <ac:spMk id="33" creationId="{6F2EFF95-DA96-4F29-951F-5EB7160D5D53}"/>
          </ac:spMkLst>
        </pc:spChg>
        <pc:graphicFrameChg chg="add modGraphic">
          <ac:chgData name="Jaime Ricardo Faria Leite" userId="S::a80757@uminho.pt::9225a7b9-69c1-4132-b96f-adb6e59fdcf8" providerId="AD" clId="Web-{412F7907-AFBB-4D26-B502-ADD64E5454D1}" dt="2020-06-30T13:29:33.916" v="26" actId="20577"/>
          <ac:graphicFrameMkLst>
            <pc:docMk/>
            <pc:sldMk cId="1365521712" sldId="364"/>
            <ac:graphicFrameMk id="3" creationId="{BB8AE7AA-48AA-47D1-8FD5-0EBA74F69333}"/>
          </ac:graphicFrameMkLst>
        </pc:graphicFrameChg>
      </pc:sldChg>
    </pc:docChg>
  </pc:docChgLst>
  <pc:docChgLst>
    <pc:chgData name="Jaime Ricardo Faria Leite" userId="S::a80757@uminho.pt::9225a7b9-69c1-4132-b96f-adb6e59fdcf8" providerId="AD" clId="Web-{BF258EEE-FA68-0172-3E66-7CCA9BA04845}"/>
    <pc:docChg chg="addSld delSld modSld">
      <pc:chgData name="Jaime Ricardo Faria Leite" userId="S::a80757@uminho.pt::9225a7b9-69c1-4132-b96f-adb6e59fdcf8" providerId="AD" clId="Web-{BF258EEE-FA68-0172-3E66-7CCA9BA04845}" dt="2020-06-29T21:08:08.589" v="58"/>
      <pc:docMkLst>
        <pc:docMk/>
      </pc:docMkLst>
      <pc:sldChg chg="modSp">
        <pc:chgData name="Jaime Ricardo Faria Leite" userId="S::a80757@uminho.pt::9225a7b9-69c1-4132-b96f-adb6e59fdcf8" providerId="AD" clId="Web-{BF258EEE-FA68-0172-3E66-7CCA9BA04845}" dt="2020-06-29T21:05:38.696" v="55" actId="20577"/>
        <pc:sldMkLst>
          <pc:docMk/>
          <pc:sldMk cId="4294726405" sldId="270"/>
        </pc:sldMkLst>
        <pc:spChg chg="mod">
          <ac:chgData name="Jaime Ricardo Faria Leite" userId="S::a80757@uminho.pt::9225a7b9-69c1-4132-b96f-adb6e59fdcf8" providerId="AD" clId="Web-{BF258EEE-FA68-0172-3E66-7CCA9BA04845}" dt="2020-06-29T21:05:14.899" v="23" actId="20577"/>
          <ac:spMkLst>
            <pc:docMk/>
            <pc:sldMk cId="4294726405" sldId="270"/>
            <ac:spMk id="2" creationId="{F676875F-CF44-C647-AE1E-97DE92BF33D2}"/>
          </ac:spMkLst>
        </pc:spChg>
        <pc:spChg chg="mod">
          <ac:chgData name="Jaime Ricardo Faria Leite" userId="S::a80757@uminho.pt::9225a7b9-69c1-4132-b96f-adb6e59fdcf8" providerId="AD" clId="Web-{BF258EEE-FA68-0172-3E66-7CCA9BA04845}" dt="2020-06-29T21:05:38.696" v="55" actId="20577"/>
          <ac:spMkLst>
            <pc:docMk/>
            <pc:sldMk cId="4294726405" sldId="270"/>
            <ac:spMk id="10" creationId="{BB07DED9-A722-5045-AA17-A5EB3DC648FE}"/>
          </ac:spMkLst>
        </pc:spChg>
        <pc:spChg chg="mod">
          <ac:chgData name="Jaime Ricardo Faria Leite" userId="S::a80757@uminho.pt::9225a7b9-69c1-4132-b96f-adb6e59fdcf8" providerId="AD" clId="Web-{BF258EEE-FA68-0172-3E66-7CCA9BA04845}" dt="2020-06-29T21:05:05.837" v="12" actId="20577"/>
          <ac:spMkLst>
            <pc:docMk/>
            <pc:sldMk cId="4294726405" sldId="270"/>
            <ac:spMk id="35" creationId="{C96B98D1-54A4-9949-B55E-78359D104AE6}"/>
          </ac:spMkLst>
        </pc:spChg>
      </pc:sldChg>
      <pc:sldChg chg="new del">
        <pc:chgData name="Jaime Ricardo Faria Leite" userId="S::a80757@uminho.pt::9225a7b9-69c1-4132-b96f-adb6e59fdcf8" providerId="AD" clId="Web-{BF258EEE-FA68-0172-3E66-7CCA9BA04845}" dt="2020-06-29T21:08:08.589" v="58"/>
        <pc:sldMkLst>
          <pc:docMk/>
          <pc:sldMk cId="1644669585" sldId="362"/>
        </pc:sldMkLst>
      </pc:sldChg>
    </pc:docChg>
  </pc:docChgLst>
  <pc:docChgLst>
    <pc:chgData name="Jaime Ricardo Faria Leite" userId="S::a80757@uminho.pt::9225a7b9-69c1-4132-b96f-adb6e59fdcf8" providerId="AD" clId="Web-{32B8E675-50C2-1DAF-4127-147AD1A42509}"/>
    <pc:docChg chg="modSld">
      <pc:chgData name="Jaime Ricardo Faria Leite" userId="S::a80757@uminho.pt::9225a7b9-69c1-4132-b96f-adb6e59fdcf8" providerId="AD" clId="Web-{32B8E675-50C2-1DAF-4127-147AD1A42509}" dt="2020-06-30T23:16:40.067" v="55" actId="20577"/>
      <pc:docMkLst>
        <pc:docMk/>
      </pc:docMkLst>
      <pc:sldChg chg="modSp">
        <pc:chgData name="Jaime Ricardo Faria Leite" userId="S::a80757@uminho.pt::9225a7b9-69c1-4132-b96f-adb6e59fdcf8" providerId="AD" clId="Web-{32B8E675-50C2-1DAF-4127-147AD1A42509}" dt="2020-06-30T23:16:40.067" v="55" actId="20577"/>
        <pc:sldMkLst>
          <pc:docMk/>
          <pc:sldMk cId="1365521712" sldId="364"/>
        </pc:sldMkLst>
        <pc:graphicFrameChg chg="modGraphic">
          <ac:chgData name="Jaime Ricardo Faria Leite" userId="S::a80757@uminho.pt::9225a7b9-69c1-4132-b96f-adb6e59fdcf8" providerId="AD" clId="Web-{32B8E675-50C2-1DAF-4127-147AD1A42509}" dt="2020-06-30T23:16:40.067" v="55" actId="20577"/>
          <ac:graphicFrameMkLst>
            <pc:docMk/>
            <pc:sldMk cId="1365521712" sldId="364"/>
            <ac:graphicFrameMk id="3" creationId="{BB8AE7AA-48AA-47D1-8FD5-0EBA74F69333}"/>
          </ac:graphicFrameMkLst>
        </pc:graphicFrameChg>
      </pc:sldChg>
    </pc:docChg>
  </pc:docChgLst>
  <pc:docChgLst>
    <pc:chgData name="Jaime Ricardo Faria Leite" userId="S::a80757@uminho.pt::9225a7b9-69c1-4132-b96f-adb6e59fdcf8" providerId="AD" clId="Web-{F7A7B1ED-7BA3-E9AF-66A9-2C7BAAD6D069}"/>
    <pc:docChg chg="modSld">
      <pc:chgData name="Jaime Ricardo Faria Leite" userId="S::a80757@uminho.pt::9225a7b9-69c1-4132-b96f-adb6e59fdcf8" providerId="AD" clId="Web-{F7A7B1ED-7BA3-E9AF-66A9-2C7BAAD6D069}" dt="2020-07-03T13:36:24.021" v="2" actId="20577"/>
      <pc:docMkLst>
        <pc:docMk/>
      </pc:docMkLst>
      <pc:sldChg chg="modSp">
        <pc:chgData name="Jaime Ricardo Faria Leite" userId="S::a80757@uminho.pt::9225a7b9-69c1-4132-b96f-adb6e59fdcf8" providerId="AD" clId="Web-{F7A7B1ED-7BA3-E9AF-66A9-2C7BAAD6D069}" dt="2020-07-03T13:36:24.021" v="2" actId="20577"/>
        <pc:sldMkLst>
          <pc:docMk/>
          <pc:sldMk cId="1365521712" sldId="364"/>
        </pc:sldMkLst>
        <pc:graphicFrameChg chg="modGraphic">
          <ac:chgData name="Jaime Ricardo Faria Leite" userId="S::a80757@uminho.pt::9225a7b9-69c1-4132-b96f-adb6e59fdcf8" providerId="AD" clId="Web-{F7A7B1ED-7BA3-E9AF-66A9-2C7BAAD6D069}" dt="2020-07-03T13:36:24.021" v="2" actId="20577"/>
          <ac:graphicFrameMkLst>
            <pc:docMk/>
            <pc:sldMk cId="1365521712" sldId="364"/>
            <ac:graphicFrameMk id="3" creationId="{BB8AE7AA-48AA-47D1-8FD5-0EBA74F69333}"/>
          </ac:graphicFrameMkLst>
        </pc:graphicFrameChg>
      </pc:sldChg>
    </pc:docChg>
  </pc:docChgLst>
  <pc:docChgLst>
    <pc:chgData name="Jaime Ricardo Faria Leite" userId="S::a80757@uminho.pt::9225a7b9-69c1-4132-b96f-adb6e59fdcf8" providerId="AD" clId="Web-{832DBD60-7ECD-1F5F-8258-595C033036EA}"/>
    <pc:docChg chg="modSld">
      <pc:chgData name="Jaime Ricardo Faria Leite" userId="S::a80757@uminho.pt::9225a7b9-69c1-4132-b96f-adb6e59fdcf8" providerId="AD" clId="Web-{832DBD60-7ECD-1F5F-8258-595C033036EA}" dt="2020-06-30T22:35:33.493" v="285" actId="20577"/>
      <pc:docMkLst>
        <pc:docMk/>
      </pc:docMkLst>
      <pc:sldChg chg="modSp">
        <pc:chgData name="Jaime Ricardo Faria Leite" userId="S::a80757@uminho.pt::9225a7b9-69c1-4132-b96f-adb6e59fdcf8" providerId="AD" clId="Web-{832DBD60-7ECD-1F5F-8258-595C033036EA}" dt="2020-06-30T22:17:48.743" v="1" actId="20577"/>
        <pc:sldMkLst>
          <pc:docMk/>
          <pc:sldMk cId="2604067820" sldId="358"/>
        </pc:sldMkLst>
        <pc:graphicFrameChg chg="modGraphic">
          <ac:chgData name="Jaime Ricardo Faria Leite" userId="S::a80757@uminho.pt::9225a7b9-69c1-4132-b96f-adb6e59fdcf8" providerId="AD" clId="Web-{832DBD60-7ECD-1F5F-8258-595C033036EA}" dt="2020-06-30T22:17:48.743" v="1" actId="20577"/>
          <ac:graphicFrameMkLst>
            <pc:docMk/>
            <pc:sldMk cId="2604067820" sldId="358"/>
            <ac:graphicFrameMk id="30" creationId="{CBB7AB58-12ED-4C6D-9B75-15FDB696EE96}"/>
          </ac:graphicFrameMkLst>
        </pc:graphicFrameChg>
      </pc:sldChg>
      <pc:sldChg chg="addSp delSp modSp">
        <pc:chgData name="Jaime Ricardo Faria Leite" userId="S::a80757@uminho.pt::9225a7b9-69c1-4132-b96f-adb6e59fdcf8" providerId="AD" clId="Web-{832DBD60-7ECD-1F5F-8258-595C033036EA}" dt="2020-06-30T22:23:45.352" v="189" actId="20577"/>
        <pc:sldMkLst>
          <pc:docMk/>
          <pc:sldMk cId="1811035515" sldId="359"/>
        </pc:sldMkLst>
        <pc:spChg chg="add mod">
          <ac:chgData name="Jaime Ricardo Faria Leite" userId="S::a80757@uminho.pt::9225a7b9-69c1-4132-b96f-adb6e59fdcf8" providerId="AD" clId="Web-{832DBD60-7ECD-1F5F-8258-595C033036EA}" dt="2020-06-30T22:23:45.352" v="189" actId="20577"/>
          <ac:spMkLst>
            <pc:docMk/>
            <pc:sldMk cId="1811035515" sldId="359"/>
            <ac:spMk id="56" creationId="{86353495-AF7C-4B5E-B206-A6E939EBE1F9}"/>
          </ac:spMkLst>
        </pc:spChg>
        <pc:spChg chg="add mod">
          <ac:chgData name="Jaime Ricardo Faria Leite" userId="S::a80757@uminho.pt::9225a7b9-69c1-4132-b96f-adb6e59fdcf8" providerId="AD" clId="Web-{832DBD60-7ECD-1F5F-8258-595C033036EA}" dt="2020-06-30T22:21:31.966" v="144" actId="20577"/>
          <ac:spMkLst>
            <pc:docMk/>
            <pc:sldMk cId="1811035515" sldId="359"/>
            <ac:spMk id="57" creationId="{3FF0D53E-6637-4118-9D7E-8C471A5BB20D}"/>
          </ac:spMkLst>
        </pc:spChg>
        <pc:graphicFrameChg chg="del modGraphic">
          <ac:chgData name="Jaime Ricardo Faria Leite" userId="S::a80757@uminho.pt::9225a7b9-69c1-4132-b96f-adb6e59fdcf8" providerId="AD" clId="Web-{832DBD60-7ECD-1F5F-8258-595C033036EA}" dt="2020-06-30T22:19:31.533" v="13"/>
          <ac:graphicFrameMkLst>
            <pc:docMk/>
            <pc:sldMk cId="1811035515" sldId="359"/>
            <ac:graphicFrameMk id="30" creationId="{CBB7AB58-12ED-4C6D-9B75-15FDB696EE96}"/>
          </ac:graphicFrameMkLst>
        </pc:graphicFrameChg>
      </pc:sldChg>
      <pc:sldChg chg="modSp">
        <pc:chgData name="Jaime Ricardo Faria Leite" userId="S::a80757@uminho.pt::9225a7b9-69c1-4132-b96f-adb6e59fdcf8" providerId="AD" clId="Web-{832DBD60-7ECD-1F5F-8258-595C033036EA}" dt="2020-06-30T22:35:33.493" v="285" actId="20577"/>
        <pc:sldMkLst>
          <pc:docMk/>
          <pc:sldMk cId="1365521712" sldId="364"/>
        </pc:sldMkLst>
        <pc:graphicFrameChg chg="modGraphic">
          <ac:chgData name="Jaime Ricardo Faria Leite" userId="S::a80757@uminho.pt::9225a7b9-69c1-4132-b96f-adb6e59fdcf8" providerId="AD" clId="Web-{832DBD60-7ECD-1F5F-8258-595C033036EA}" dt="2020-06-30T22:35:33.493" v="285" actId="20577"/>
          <ac:graphicFrameMkLst>
            <pc:docMk/>
            <pc:sldMk cId="1365521712" sldId="364"/>
            <ac:graphicFrameMk id="3" creationId="{BB8AE7AA-48AA-47D1-8FD5-0EBA74F69333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JeffSackmann/tennis_atp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JeffSackmann/tennis_at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D3E67-4A54-4C37-B0C5-DFB15869D562}" type="doc">
      <dgm:prSet loTypeId="urn:microsoft.com/office/officeart/2005/8/layout/hProcess9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768D972-8D3C-4624-A34B-895BE85234DE}">
      <dgm:prSet/>
      <dgm:spPr/>
      <dgm:t>
        <a:bodyPr/>
        <a:lstStyle/>
        <a:p>
          <a:pPr rtl="0"/>
          <a:r>
            <a:rPr lang="en-US" dirty="0" err="1"/>
            <a:t>Foi</a:t>
          </a:r>
          <a:r>
            <a:rPr lang="en-US" dirty="0"/>
            <a:t> </a:t>
          </a:r>
          <a:r>
            <a:rPr lang="en-US" dirty="0" err="1"/>
            <a:t>proposto</a:t>
          </a:r>
          <a:r>
            <a:rPr lang="en-US" dirty="0"/>
            <a:t> o </a:t>
          </a:r>
          <a:r>
            <a:rPr lang="en-US" dirty="0" err="1"/>
            <a:t>desnvolvimento</a:t>
          </a:r>
          <a:r>
            <a:rPr lang="en-US" dirty="0"/>
            <a:t> de </a:t>
          </a:r>
          <a:r>
            <a:rPr lang="en-US" dirty="0" err="1"/>
            <a:t>uma</a:t>
          </a:r>
          <a:r>
            <a:rPr lang="en-US" dirty="0"/>
            <a:t> </a:t>
          </a:r>
          <a:r>
            <a:rPr lang="en-US" dirty="0" err="1">
              <a:latin typeface="Calibri Light" panose="020F0302020204030204"/>
            </a:rPr>
            <a:t>aplicação</a:t>
          </a:r>
          <a:r>
            <a:rPr lang="en-US" dirty="0">
              <a:latin typeface="Calibri Light" panose="020F0302020204030204"/>
            </a:rPr>
            <a:t> Web</a:t>
          </a:r>
          <a:r>
            <a:rPr lang="en-US" dirty="0"/>
            <a:t> que </a:t>
          </a:r>
          <a:r>
            <a:rPr lang="en-US" dirty="0" err="1"/>
            <a:t>percorresse</a:t>
          </a:r>
          <a:r>
            <a:rPr lang="en-US" dirty="0"/>
            <a:t> </a:t>
          </a:r>
          <a:r>
            <a:rPr lang="en-US" dirty="0" err="1"/>
            <a:t>informação</a:t>
          </a:r>
          <a:r>
            <a:rPr lang="en-US" dirty="0"/>
            <a:t> </a:t>
          </a:r>
          <a:r>
            <a:rPr lang="en-US" dirty="0" err="1"/>
            <a:t>representada</a:t>
          </a:r>
          <a:r>
            <a:rPr lang="en-US" dirty="0"/>
            <a:t> </a:t>
          </a:r>
          <a:r>
            <a:rPr lang="en-US" dirty="0" err="1"/>
            <a:t>numa</a:t>
          </a:r>
          <a:r>
            <a:rPr lang="en-US" dirty="0"/>
            <a:t> </a:t>
          </a:r>
          <a:r>
            <a:rPr lang="en-US" dirty="0" err="1"/>
            <a:t>ontologia</a:t>
          </a:r>
          <a:r>
            <a:rPr lang="en-US" dirty="0"/>
            <a:t>.</a:t>
          </a:r>
          <a:endParaRPr lang="en-US" b="0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CEF8C0BC-01AD-4C81-92DD-7B68B11F1AE5}" type="parTrans" cxnId="{D0F79454-B8C2-4ACE-B2AB-FFD9CD7B1624}">
      <dgm:prSet/>
      <dgm:spPr/>
      <dgm:t>
        <a:bodyPr/>
        <a:lstStyle/>
        <a:p>
          <a:endParaRPr lang="en-US"/>
        </a:p>
      </dgm:t>
    </dgm:pt>
    <dgm:pt modelId="{278B9C2B-1F59-49CC-92BB-0045FD6C7E53}" type="sibTrans" cxnId="{D0F79454-B8C2-4ACE-B2AB-FFD9CD7B1624}">
      <dgm:prSet/>
      <dgm:spPr/>
      <dgm:t>
        <a:bodyPr/>
        <a:lstStyle/>
        <a:p>
          <a:endParaRPr lang="en-US"/>
        </a:p>
      </dgm:t>
    </dgm:pt>
    <dgm:pt modelId="{4D762364-370C-4E65-B47B-28019D424B74}">
      <dgm:prSet phldr="0"/>
      <dgm:spPr/>
      <dgm:t>
        <a:bodyPr/>
        <a:lstStyle/>
        <a:p>
          <a:pPr rtl="0"/>
          <a:r>
            <a:rPr lang="en-US" b="0" i="0" u="none" strike="noStrike" cap="none" baseline="0" noProof="0" dirty="0" err="1">
              <a:latin typeface="Calibri Light" panose="020F0302020204030204"/>
            </a:rPr>
            <a:t>Escolha</a:t>
          </a:r>
          <a:r>
            <a:rPr lang="en-US" b="0" i="0" u="none" strike="noStrike" cap="none" baseline="0" noProof="0" dirty="0"/>
            <a:t> </a:t>
          </a:r>
          <a:r>
            <a:rPr lang="en-US" b="0" i="0" u="none" strike="noStrike" cap="none" baseline="0" noProof="0" dirty="0">
              <a:latin typeface="Calibri Light" panose="020F0302020204030204"/>
            </a:rPr>
            <a:t>de </a:t>
          </a:r>
          <a:r>
            <a:rPr lang="en-US" b="0" i="0" u="none" strike="noStrike" cap="none" baseline="0" noProof="0" dirty="0"/>
            <a:t>um tema que a </a:t>
          </a:r>
          <a:r>
            <a:rPr lang="en-US" b="0" i="0" u="none" strike="noStrike" cap="none" baseline="0" noProof="0" dirty="0" err="1"/>
            <a:t>ontologia</a:t>
          </a:r>
          <a:r>
            <a:rPr lang="en-US" b="0" i="0" u="none" strike="noStrike" cap="none" baseline="0" noProof="0" dirty="0"/>
            <a:t> </a:t>
          </a:r>
          <a:r>
            <a:rPr lang="en-US" b="0" i="0" u="none" strike="noStrike" cap="none" baseline="0" noProof="0" dirty="0" err="1"/>
            <a:t>vai</a:t>
          </a:r>
          <a:r>
            <a:rPr lang="en-US" b="0" i="0" u="none" strike="noStrike" cap="none" baseline="0" noProof="0" dirty="0"/>
            <a:t> </a:t>
          </a:r>
          <a:r>
            <a:rPr lang="en-US" b="0" i="0" u="none" strike="noStrike" cap="none" baseline="0" noProof="0" dirty="0" err="1"/>
            <a:t>representar</a:t>
          </a:r>
          <a:r>
            <a:rPr lang="en-US" b="0" i="0" u="none" strike="noStrike" cap="none" baseline="0" noProof="0" dirty="0">
              <a:latin typeface="Calibri Light" panose="020F0302020204030204"/>
            </a:rPr>
            <a:t> e </a:t>
          </a:r>
          <a:r>
            <a:rPr lang="en-US" b="0" i="0" u="none" strike="noStrike" cap="none" baseline="0" noProof="0" dirty="0" err="1">
              <a:latin typeface="Calibri Light" panose="020F0302020204030204"/>
            </a:rPr>
            <a:t>definir</a:t>
          </a:r>
          <a:r>
            <a:rPr lang="en-US" b="0" i="0" u="none" strike="noStrike" cap="none" baseline="0" noProof="0" dirty="0">
              <a:latin typeface="Calibri Light" panose="020F0302020204030204"/>
            </a:rPr>
            <a:t> a </a:t>
          </a:r>
          <a:r>
            <a:rPr lang="en-US" b="0" i="0" u="none" strike="noStrike" cap="none" baseline="0" noProof="0" dirty="0" err="1">
              <a:latin typeface="Calibri Light" panose="020F0302020204030204"/>
            </a:rPr>
            <a:t>mesma</a:t>
          </a:r>
          <a:r>
            <a:rPr lang="en-US" b="0" i="0" u="none" strike="noStrike" cap="none" baseline="0" noProof="0" dirty="0">
              <a:latin typeface="Calibri Light" panose="020F0302020204030204"/>
            </a:rPr>
            <a:t>; </a:t>
          </a:r>
          <a:r>
            <a:rPr lang="en-US" b="0" i="0" u="none" strike="noStrike" cap="none" baseline="0" noProof="0" dirty="0" err="1">
              <a:latin typeface="Calibri Light" panose="020F0302020204030204"/>
            </a:rPr>
            <a:t>procurar</a:t>
          </a:r>
          <a:r>
            <a:rPr lang="en-US" b="0" i="0" u="none" strike="noStrike" cap="none" baseline="0" noProof="0" dirty="0"/>
            <a:t> </a:t>
          </a:r>
          <a:r>
            <a:rPr lang="en-US" b="0" i="0" u="none" strike="noStrike" cap="none" baseline="0" noProof="0" dirty="0">
              <a:latin typeface="Calibri Light" panose="020F0302020204030204"/>
            </a:rPr>
            <a:t>informação que</a:t>
          </a:r>
          <a:r>
            <a:rPr lang="en-US" b="0" i="0" u="none" strike="noStrike" cap="none" baseline="0" noProof="0" dirty="0"/>
            <a:t> </a:t>
          </a:r>
          <a:r>
            <a:rPr lang="en-US" b="0" i="0" u="none" strike="noStrike" cap="none" baseline="0" noProof="0" dirty="0" err="1"/>
            <a:t>permita</a:t>
          </a:r>
          <a:r>
            <a:rPr lang="en-US" b="0" i="0" u="none" strike="noStrike" cap="none" baseline="0" noProof="0" dirty="0"/>
            <a:t> </a:t>
          </a:r>
          <a:r>
            <a:rPr lang="en-US" b="0" i="0" u="none" strike="noStrike" cap="none" baseline="0" noProof="0" dirty="0" err="1"/>
            <a:t>povoar</a:t>
          </a:r>
          <a:r>
            <a:rPr lang="en-US" b="0" i="0" u="none" strike="noStrike" cap="none" baseline="0" noProof="0" dirty="0"/>
            <a:t> a </a:t>
          </a:r>
          <a:r>
            <a:rPr lang="en-US" b="0" i="0" u="none" strike="noStrike" cap="none" baseline="0" noProof="0" dirty="0" err="1"/>
            <a:t>ontologia</a:t>
          </a:r>
          <a:r>
            <a:rPr lang="en-US" b="0" i="0" u="none" strike="noStrike" cap="none" baseline="0" noProof="0" dirty="0">
              <a:latin typeface="Calibri Light" panose="020F0302020204030204"/>
            </a:rPr>
            <a:t>; </a:t>
          </a:r>
          <a:r>
            <a:rPr lang="en-US" b="0" i="0" u="none" strike="noStrike" cap="none" baseline="0" noProof="0" dirty="0" err="1">
              <a:latin typeface="Calibri Light" panose="020F0302020204030204"/>
            </a:rPr>
            <a:t>implementar</a:t>
          </a:r>
          <a:r>
            <a:rPr lang="en-US" b="0" i="0" u="none" strike="noStrike" cap="none" baseline="0" noProof="0" dirty="0"/>
            <a:t> </a:t>
          </a:r>
          <a:r>
            <a:rPr lang="en-US" b="0" i="0" u="none" strike="noStrike" cap="none" baseline="0" noProof="0" dirty="0" err="1"/>
            <a:t>uma</a:t>
          </a:r>
          <a:r>
            <a:rPr lang="en-US" b="0" i="0" u="none" strike="noStrike" cap="none" baseline="0" noProof="0" dirty="0"/>
            <a:t> </a:t>
          </a:r>
          <a:r>
            <a:rPr lang="en-US" b="0" i="0" u="none" strike="noStrike" cap="none" baseline="0" noProof="0" dirty="0">
              <a:latin typeface="Calibri Light" panose="020F0302020204030204"/>
            </a:rPr>
            <a:t>interface Web que</a:t>
          </a:r>
          <a:r>
            <a:rPr lang="en-US" b="0" i="0" u="none" strike="noStrike" cap="none" baseline="0" noProof="0" dirty="0"/>
            <a:t> </a:t>
          </a:r>
          <a:r>
            <a:rPr lang="en-US" b="0" i="0" u="none" strike="noStrike" cap="none" baseline="0" noProof="0" dirty="0" err="1"/>
            <a:t>percorra</a:t>
          </a:r>
          <a:r>
            <a:rPr lang="en-US" b="0" i="0" u="none" strike="noStrike" cap="none" baseline="0" noProof="0" dirty="0"/>
            <a:t> </a:t>
          </a:r>
          <a:r>
            <a:rPr lang="en-US" b="0" i="0" u="none" strike="noStrike" cap="none" baseline="0" noProof="0" dirty="0" err="1"/>
            <a:t>entidades</a:t>
          </a:r>
          <a:r>
            <a:rPr lang="en-US" b="0" i="0" u="none" strike="noStrike" cap="none" baseline="0" noProof="0" dirty="0"/>
            <a:t> e </a:t>
          </a:r>
          <a:r>
            <a:rPr lang="en-US" b="0" i="0" u="none" strike="noStrike" cap="none" baseline="0" noProof="0" dirty="0" err="1"/>
            <a:t>respetivos</a:t>
          </a:r>
          <a:r>
            <a:rPr lang="en-US" b="0" i="0" u="none" strike="noStrike" cap="none" baseline="0" noProof="0" dirty="0"/>
            <a:t> </a:t>
          </a:r>
          <a:r>
            <a:rPr lang="en-US" b="0" i="0" u="none" strike="noStrike" cap="none" baseline="0" noProof="0" dirty="0" err="1"/>
            <a:t>atributos</a:t>
          </a:r>
          <a:r>
            <a:rPr lang="en-US" b="0" i="0" u="none" strike="noStrike" cap="none" baseline="0" noProof="0" dirty="0">
              <a:latin typeface="Calibri Light" panose="020F0302020204030204"/>
            </a:rPr>
            <a:t>(e outros) da</a:t>
          </a:r>
          <a:r>
            <a:rPr lang="en-US" b="0" i="0" u="none" strike="noStrike" cap="none" baseline="0" noProof="0" dirty="0"/>
            <a:t> </a:t>
          </a:r>
          <a:r>
            <a:rPr lang="en-US" b="0" i="0" u="none" strike="noStrike" cap="none" baseline="0" noProof="0" dirty="0" err="1"/>
            <a:t>ontologia</a:t>
          </a:r>
          <a:endParaRPr lang="en-US" b="0" i="0" u="none" strike="noStrike" cap="none" baseline="0" noProof="0" dirty="0">
            <a:latin typeface="Calibri Light" panose="020F0302020204030204"/>
          </a:endParaRPr>
        </a:p>
      </dgm:t>
    </dgm:pt>
    <dgm:pt modelId="{3EC44F2B-E187-4BF7-A375-A50D8897E696}" type="parTrans" cxnId="{DA4B5142-09B0-44D4-9375-8EAF5C4584F5}">
      <dgm:prSet/>
      <dgm:spPr/>
    </dgm:pt>
    <dgm:pt modelId="{4AE3C23B-3721-412E-BFFE-AFCC525A68B2}" type="sibTrans" cxnId="{DA4B5142-09B0-44D4-9375-8EAF5C4584F5}">
      <dgm:prSet/>
      <dgm:spPr/>
    </dgm:pt>
    <dgm:pt modelId="{426D3D61-B96F-49DD-B7C6-F2D5B2FEF515}" type="pres">
      <dgm:prSet presAssocID="{7CCD3E67-4A54-4C37-B0C5-DFB15869D562}" presName="CompostProcess" presStyleCnt="0">
        <dgm:presLayoutVars>
          <dgm:dir/>
          <dgm:resizeHandles val="exact"/>
        </dgm:presLayoutVars>
      </dgm:prSet>
      <dgm:spPr/>
    </dgm:pt>
    <dgm:pt modelId="{913C26B8-6514-491D-96DC-90A213980727}" type="pres">
      <dgm:prSet presAssocID="{7CCD3E67-4A54-4C37-B0C5-DFB15869D562}" presName="arrow" presStyleLbl="bgShp" presStyleIdx="0" presStyleCnt="1"/>
      <dgm:spPr/>
    </dgm:pt>
    <dgm:pt modelId="{B145E06D-B110-459D-8081-A4D93550748C}" type="pres">
      <dgm:prSet presAssocID="{7CCD3E67-4A54-4C37-B0C5-DFB15869D562}" presName="linearProcess" presStyleCnt="0"/>
      <dgm:spPr/>
    </dgm:pt>
    <dgm:pt modelId="{8E935E5D-1581-41B0-A70E-277C9B096437}" type="pres">
      <dgm:prSet presAssocID="{D768D972-8D3C-4624-A34B-895BE85234DE}" presName="textNode" presStyleLbl="node1" presStyleIdx="0" presStyleCnt="2">
        <dgm:presLayoutVars>
          <dgm:bulletEnabled val="1"/>
        </dgm:presLayoutVars>
      </dgm:prSet>
      <dgm:spPr/>
    </dgm:pt>
    <dgm:pt modelId="{F3D339D7-181B-4ADB-824B-ED7A670372A7}" type="pres">
      <dgm:prSet presAssocID="{278B9C2B-1F59-49CC-92BB-0045FD6C7E53}" presName="sibTrans" presStyleCnt="0"/>
      <dgm:spPr/>
    </dgm:pt>
    <dgm:pt modelId="{AC5EAC26-65A9-4BDB-8AC3-39A458249BF2}" type="pres">
      <dgm:prSet presAssocID="{4D762364-370C-4E65-B47B-28019D424B74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DA4B5142-09B0-44D4-9375-8EAF5C4584F5}" srcId="{7CCD3E67-4A54-4C37-B0C5-DFB15869D562}" destId="{4D762364-370C-4E65-B47B-28019D424B74}" srcOrd="1" destOrd="0" parTransId="{3EC44F2B-E187-4BF7-A375-A50D8897E696}" sibTransId="{4AE3C23B-3721-412E-BFFE-AFCC525A68B2}"/>
    <dgm:cxn modelId="{44DEC044-0EE6-4E2D-8E76-E72A969395BF}" type="presOf" srcId="{4D762364-370C-4E65-B47B-28019D424B74}" destId="{AC5EAC26-65A9-4BDB-8AC3-39A458249BF2}" srcOrd="0" destOrd="0" presId="urn:microsoft.com/office/officeart/2005/8/layout/hProcess9"/>
    <dgm:cxn modelId="{883ECC68-4AA2-42AC-998B-F893A910A2AE}" type="presOf" srcId="{D768D972-8D3C-4624-A34B-895BE85234DE}" destId="{8E935E5D-1581-41B0-A70E-277C9B096437}" srcOrd="0" destOrd="0" presId="urn:microsoft.com/office/officeart/2005/8/layout/hProcess9"/>
    <dgm:cxn modelId="{D0F79454-B8C2-4ACE-B2AB-FFD9CD7B1624}" srcId="{7CCD3E67-4A54-4C37-B0C5-DFB15869D562}" destId="{D768D972-8D3C-4624-A34B-895BE85234DE}" srcOrd="0" destOrd="0" parTransId="{CEF8C0BC-01AD-4C81-92DD-7B68B11F1AE5}" sibTransId="{278B9C2B-1F59-49CC-92BB-0045FD6C7E53}"/>
    <dgm:cxn modelId="{5513C175-82A6-4021-93CD-A35D03E86923}" type="presOf" srcId="{7CCD3E67-4A54-4C37-B0C5-DFB15869D562}" destId="{426D3D61-B96F-49DD-B7C6-F2D5B2FEF515}" srcOrd="0" destOrd="0" presId="urn:microsoft.com/office/officeart/2005/8/layout/hProcess9"/>
    <dgm:cxn modelId="{2BD57E6A-3213-48FE-824E-7ED96B116390}" type="presParOf" srcId="{426D3D61-B96F-49DD-B7C6-F2D5B2FEF515}" destId="{913C26B8-6514-491D-96DC-90A213980727}" srcOrd="0" destOrd="0" presId="urn:microsoft.com/office/officeart/2005/8/layout/hProcess9"/>
    <dgm:cxn modelId="{52B98A88-1B03-4B8D-9483-C94BEDE3A28D}" type="presParOf" srcId="{426D3D61-B96F-49DD-B7C6-F2D5B2FEF515}" destId="{B145E06D-B110-459D-8081-A4D93550748C}" srcOrd="1" destOrd="0" presId="urn:microsoft.com/office/officeart/2005/8/layout/hProcess9"/>
    <dgm:cxn modelId="{4F66DA4B-1F8A-4742-83A2-D73AFFF84808}" type="presParOf" srcId="{B145E06D-B110-459D-8081-A4D93550748C}" destId="{8E935E5D-1581-41B0-A70E-277C9B096437}" srcOrd="0" destOrd="0" presId="urn:microsoft.com/office/officeart/2005/8/layout/hProcess9"/>
    <dgm:cxn modelId="{3647E77B-C6A3-430F-A59A-8710037B2591}" type="presParOf" srcId="{B145E06D-B110-459D-8081-A4D93550748C}" destId="{F3D339D7-181B-4ADB-824B-ED7A670372A7}" srcOrd="1" destOrd="0" presId="urn:microsoft.com/office/officeart/2005/8/layout/hProcess9"/>
    <dgm:cxn modelId="{6D560D64-DDDF-46F6-9B03-41EE3069E508}" type="presParOf" srcId="{B145E06D-B110-459D-8081-A4D93550748C}" destId="{AC5EAC26-65A9-4BDB-8AC3-39A458249BF2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CD3E67-4A54-4C37-B0C5-DFB15869D562}" type="doc">
      <dgm:prSet loTypeId="urn:microsoft.com/office/officeart/2005/8/layout/hProcess9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768D972-8D3C-4624-A34B-895BE85234DE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</a:t>
          </a:r>
          <a:r>
            <a:rPr lang="en-US" dirty="0" err="1">
              <a:latin typeface="Calibri Light" panose="020F0302020204030204"/>
            </a:rPr>
            <a:t>Filtrou</a:t>
          </a:r>
          <a:r>
            <a:rPr lang="en-US" dirty="0">
              <a:latin typeface="Calibri Light" panose="020F0302020204030204"/>
            </a:rPr>
            <a:t>-se</a:t>
          </a:r>
          <a:r>
            <a:rPr lang="en-US" dirty="0"/>
            <a:t> </a:t>
          </a:r>
          <a:r>
            <a:rPr lang="en-US" dirty="0" err="1">
              <a:latin typeface="Calibri Light" panose="020F0302020204030204"/>
            </a:rPr>
            <a:t>informação</a:t>
          </a:r>
          <a:r>
            <a:rPr lang="en-US" dirty="0"/>
            <a:t> que </a:t>
          </a:r>
          <a:r>
            <a:rPr lang="en-US" dirty="0">
              <a:latin typeface="Calibri Light" panose="020F0302020204030204"/>
            </a:rPr>
            <a:t>se </a:t>
          </a:r>
          <a:r>
            <a:rPr lang="en-US" dirty="0" err="1">
              <a:latin typeface="Calibri Light" panose="020F0302020204030204"/>
            </a:rPr>
            <a:t>encontra</a:t>
          </a:r>
          <a:r>
            <a:rPr lang="en-US" dirty="0"/>
            <a:t> no</a:t>
          </a:r>
          <a:r>
            <a:rPr lang="en-US" dirty="0">
              <a:latin typeface="Calibri Light" panose="020F0302020204030204"/>
            </a:rPr>
            <a:t> </a:t>
          </a:r>
          <a:r>
            <a:rPr lang="en-US" dirty="0">
              <a:latin typeface="Calibri Light" panose="020F0302020204030204"/>
              <a:hlinkClick xmlns:r="http://schemas.openxmlformats.org/officeDocument/2006/relationships" r:id="rId1"/>
            </a:rPr>
            <a:t>repositório</a:t>
          </a:r>
          <a:r>
            <a:rPr lang="en-US" dirty="0">
              <a:latin typeface="Calibri Light" panose="020F0302020204030204"/>
            </a:rPr>
            <a:t> do GitHub</a:t>
          </a:r>
          <a:endParaRPr lang="pt-PT" dirty="0" err="1">
            <a:latin typeface="Calibri Light" panose="020F0302020204030204"/>
          </a:endParaRPr>
        </a:p>
      </dgm:t>
    </dgm:pt>
    <dgm:pt modelId="{CEF8C0BC-01AD-4C81-92DD-7B68B11F1AE5}" type="parTrans" cxnId="{D0F79454-B8C2-4ACE-B2AB-FFD9CD7B1624}">
      <dgm:prSet/>
      <dgm:spPr/>
      <dgm:t>
        <a:bodyPr/>
        <a:lstStyle/>
        <a:p>
          <a:endParaRPr lang="en-US"/>
        </a:p>
      </dgm:t>
    </dgm:pt>
    <dgm:pt modelId="{278B9C2B-1F59-49CC-92BB-0045FD6C7E53}" type="sibTrans" cxnId="{D0F79454-B8C2-4ACE-B2AB-FFD9CD7B1624}">
      <dgm:prSet/>
      <dgm:spPr/>
      <dgm:t>
        <a:bodyPr/>
        <a:lstStyle/>
        <a:p>
          <a:endParaRPr lang="en-US"/>
        </a:p>
      </dgm:t>
    </dgm:pt>
    <dgm:pt modelId="{BB2F9A4C-D843-4B51-BB5C-66D891A331DA}">
      <dgm:prSet phldr="0"/>
      <dgm:spPr/>
      <dgm:t>
        <a:bodyPr/>
        <a:lstStyle/>
        <a:p>
          <a:pPr rtl="0"/>
          <a:r>
            <a:rPr lang="en-US" b="0" i="0" u="none" strike="noStrike" cap="none" baseline="0" noProof="0" dirty="0" err="1"/>
            <a:t>Esta</a:t>
          </a:r>
          <a:r>
            <a:rPr lang="en-US" b="0" i="0" u="none" strike="noStrike" cap="none" baseline="0" noProof="0" dirty="0"/>
            <a:t> </a:t>
          </a:r>
          <a:r>
            <a:rPr lang="en-US" b="0" i="0" u="none" strike="noStrike" cap="none" baseline="0" noProof="0" dirty="0">
              <a:latin typeface="Calibri Light" panose="020F0302020204030204"/>
            </a:rPr>
            <a:t>informação</a:t>
          </a:r>
          <a:r>
            <a:rPr lang="en-US" b="0" i="0" u="none" strike="noStrike" cap="none" baseline="0" noProof="0" dirty="0"/>
            <a:t> </a:t>
          </a:r>
          <a:r>
            <a:rPr lang="en-US" b="0" i="0" u="none" strike="noStrike" cap="none" baseline="0" noProof="0" dirty="0" err="1"/>
            <a:t>relativa</a:t>
          </a:r>
          <a:r>
            <a:rPr lang="en-US" b="0" i="0" u="none" strike="noStrike" cap="none" baseline="0" noProof="0" dirty="0"/>
            <a:t> </a:t>
          </a:r>
          <a:r>
            <a:rPr lang="en-US" b="0" i="0" u="none" strike="noStrike" cap="none" baseline="0" noProof="0" dirty="0" err="1">
              <a:latin typeface="Calibri Light" panose="020F0302020204030204"/>
            </a:rPr>
            <a:t>às</a:t>
          </a:r>
          <a:r>
            <a:rPr lang="en-US" b="0" i="0" u="none" strike="noStrike" cap="none" baseline="0" noProof="0" dirty="0"/>
            <a:t> classes,</a:t>
          </a:r>
          <a:r>
            <a:rPr lang="en-US" b="0" i="0" u="none" strike="noStrike" cap="none" baseline="0" noProof="0" dirty="0">
              <a:latin typeface="Calibri Light" panose="020F0302020204030204"/>
            </a:rPr>
            <a:t> </a:t>
          </a:r>
          <a:r>
            <a:rPr lang="en-US" b="0" i="0" u="none" strike="noStrike" cap="none" baseline="0" noProof="0" dirty="0"/>
            <a:t>object </a:t>
          </a:r>
          <a:r>
            <a:rPr lang="en-US" b="0" i="0" u="none" strike="noStrike" cap="none" baseline="0" noProof="0" dirty="0">
              <a:latin typeface="Calibri Light" panose="020F0302020204030204"/>
            </a:rPr>
            <a:t>properties e data</a:t>
          </a:r>
          <a:r>
            <a:rPr lang="en-US" b="0" i="0" u="none" strike="noStrike" cap="none" baseline="0" noProof="0" dirty="0"/>
            <a:t> propertiesfoi </a:t>
          </a:r>
          <a:r>
            <a:rPr lang="en-US" b="0" i="0" u="none" strike="noStrike" cap="none" baseline="0" noProof="0" dirty="0" err="1"/>
            <a:t>inserida</a:t>
          </a:r>
          <a:r>
            <a:rPr lang="en-US" b="0" i="0" u="none" strike="noStrike" cap="none" baseline="0" noProof="0" dirty="0"/>
            <a:t> num </a:t>
          </a:r>
          <a:r>
            <a:rPr lang="en-US" b="0" i="0" u="none" strike="noStrike" cap="none" baseline="0" noProof="0" dirty="0" err="1">
              <a:latin typeface="Calibri Light" panose="020F0302020204030204"/>
            </a:rPr>
            <a:t>repositório</a:t>
          </a:r>
          <a:r>
            <a:rPr lang="en-US" b="0" i="0" u="none" strike="noStrike" cap="none" baseline="0" noProof="0" dirty="0"/>
            <a:t> </a:t>
          </a:r>
          <a:r>
            <a:rPr lang="en-US" b="0" i="0" u="none" strike="noStrike" cap="none" baseline="0" noProof="0" dirty="0">
              <a:latin typeface="Calibri Light" panose="020F0302020204030204"/>
            </a:rPr>
            <a:t>do </a:t>
          </a:r>
          <a:r>
            <a:rPr lang="en-US" b="0" i="0" u="none" strike="noStrike" cap="none" baseline="0" noProof="0" dirty="0" err="1">
              <a:latin typeface="Calibri Light" panose="020F0302020204030204"/>
            </a:rPr>
            <a:t>GraphDB</a:t>
          </a:r>
          <a:r>
            <a:rPr lang="en-US" b="0" i="0" u="none" strike="noStrike" cap="none" baseline="0" noProof="0" dirty="0"/>
            <a:t>.</a:t>
          </a:r>
          <a:endParaRPr lang="en-US" b="0" i="0" u="none" strike="noStrike" cap="none" baseline="0" noProof="0" dirty="0">
            <a:latin typeface="Calibri Light" panose="020F0302020204030204"/>
          </a:endParaRPr>
        </a:p>
      </dgm:t>
    </dgm:pt>
    <dgm:pt modelId="{70997CC1-7FF8-4381-8A9B-FE887D72FFA4}" type="parTrans" cxnId="{88262985-22BC-45BA-81DB-D18D506EBFD8}">
      <dgm:prSet/>
      <dgm:spPr/>
    </dgm:pt>
    <dgm:pt modelId="{F7398FDC-DB43-46BF-9FF2-61355ABCF3C6}" type="sibTrans" cxnId="{88262985-22BC-45BA-81DB-D18D506EBFD8}">
      <dgm:prSet/>
      <dgm:spPr/>
    </dgm:pt>
    <dgm:pt modelId="{265DC4C8-310D-465E-82DB-E9D250E25836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</a:t>
          </a:r>
          <a:r>
            <a:rPr lang="en-US" b="0" i="0" u="none" strike="noStrike" cap="none" baseline="0" noProof="0" dirty="0"/>
            <a:t> </a:t>
          </a:r>
          <a:r>
            <a:rPr lang="en-US" b="0" i="0" u="none" strike="noStrike" cap="none" baseline="0" noProof="0" dirty="0" err="1">
              <a:latin typeface="Calibri Light" panose="020F0302020204030204"/>
            </a:rPr>
            <a:t>informação</a:t>
          </a:r>
          <a:r>
            <a:rPr lang="en-US" b="0" i="0" u="none" strike="noStrike" cap="none" baseline="0" noProof="0" dirty="0"/>
            <a:t> </a:t>
          </a:r>
          <a:r>
            <a:rPr lang="en-US" b="0" i="0" u="none" strike="noStrike" cap="none" baseline="0" noProof="0" dirty="0" err="1"/>
            <a:t>contida</a:t>
          </a:r>
          <a:r>
            <a:rPr lang="en-US" b="0" i="0" u="none" strike="noStrike" cap="none" baseline="0" noProof="0" dirty="0"/>
            <a:t> </a:t>
          </a:r>
          <a:r>
            <a:rPr lang="en-US" b="0" i="0" u="none" strike="noStrike" cap="none" baseline="0" noProof="0" dirty="0" err="1">
              <a:latin typeface="Calibri Light" panose="020F0302020204030204"/>
            </a:rPr>
            <a:t>nos</a:t>
          </a:r>
          <a:r>
            <a:rPr lang="en-US" b="0" i="0" u="none" strike="noStrike" cap="none" baseline="0" noProof="0" dirty="0">
              <a:latin typeface="Calibri Light" panose="020F0302020204030204"/>
            </a:rPr>
            <a:t> </a:t>
          </a:r>
          <a:r>
            <a:rPr lang="en-US" b="0" i="0" u="none" strike="noStrike" cap="none" baseline="0" noProof="0" dirty="0" err="1">
              <a:latin typeface="Calibri Light" panose="020F0302020204030204"/>
            </a:rPr>
            <a:t>vários</a:t>
          </a:r>
          <a:r>
            <a:rPr lang="en-US" b="0" i="0" u="none" strike="noStrike" cap="none" baseline="0" noProof="0" dirty="0">
              <a:latin typeface="Calibri Light" panose="020F0302020204030204"/>
            </a:rPr>
            <a:t> </a:t>
          </a:r>
          <a:r>
            <a:rPr lang="en-US" b="0" i="0" u="none" strike="noStrike" cap="none" baseline="0" noProof="0" dirty="0" err="1"/>
            <a:t>ficheiros</a:t>
          </a:r>
          <a:r>
            <a:rPr lang="en-US" b="0" i="0" u="none" strike="noStrike" cap="none" baseline="0" noProof="0" dirty="0"/>
            <a:t>, que </a:t>
          </a:r>
          <a:r>
            <a:rPr lang="en-US" b="0" i="0" u="none" strike="noStrike" cap="none" baseline="0" noProof="0" dirty="0" err="1">
              <a:latin typeface="Calibri Light" panose="020F0302020204030204"/>
            </a:rPr>
            <a:t>estão</a:t>
          </a:r>
          <a:r>
            <a:rPr lang="en-US" b="0" i="0" u="none" strike="noStrike" cap="none" baseline="0" noProof="0" dirty="0"/>
            <a:t> no </a:t>
          </a:r>
          <a:r>
            <a:rPr lang="en-US" b="0" i="0" u="none" strike="noStrike" cap="none" baseline="0" noProof="0" dirty="0" err="1">
              <a:latin typeface="Calibri Light" panose="020F0302020204030204"/>
            </a:rPr>
            <a:t>formato</a:t>
          </a:r>
          <a:r>
            <a:rPr lang="en-US" b="0" i="0" u="none" strike="noStrike" cap="none" baseline="0" noProof="0" dirty="0">
              <a:latin typeface="Calibri Light" panose="020F0302020204030204"/>
            </a:rPr>
            <a:t> CSV </a:t>
          </a:r>
          <a:r>
            <a:rPr lang="en-US" b="0" i="0" u="none" strike="noStrike" cap="none" baseline="0" noProof="0" dirty="0" err="1">
              <a:latin typeface="Calibri Light" panose="020F0302020204030204"/>
            </a:rPr>
            <a:t>foi</a:t>
          </a:r>
          <a:r>
            <a:rPr lang="en-US" b="0" i="0" u="none" strike="noStrike" cap="none" baseline="0" noProof="0" dirty="0">
              <a:latin typeface="Calibri Light" panose="020F0302020204030204"/>
            </a:rPr>
            <a:t> </a:t>
          </a:r>
          <a:r>
            <a:rPr lang="en-US" b="0" i="0" u="none" strike="noStrike" cap="none" baseline="0" noProof="0" dirty="0" err="1"/>
            <a:t>convertida</a:t>
          </a:r>
          <a:r>
            <a:rPr lang="en-US" b="0" i="0" u="none" strike="noStrike" cap="none" baseline="0" noProof="0" dirty="0"/>
            <a:t> </a:t>
          </a:r>
          <a:r>
            <a:rPr lang="en-US" b="0" i="0" u="none" strike="noStrike" cap="none" baseline="0" noProof="0" dirty="0">
              <a:latin typeface="Calibri Light" panose="020F0302020204030204"/>
            </a:rPr>
            <a:t>para JSON </a:t>
          </a:r>
          <a:r>
            <a:rPr lang="en-US" b="0" i="0" u="none" strike="noStrike" cap="none" baseline="0" noProof="0" dirty="0" err="1">
              <a:latin typeface="Calibri Light" panose="020F0302020204030204"/>
            </a:rPr>
            <a:t>usando</a:t>
          </a:r>
          <a:r>
            <a:rPr lang="en-US" b="0" i="0" u="none" strike="noStrike" cap="none" baseline="0" noProof="0" dirty="0"/>
            <a:t> um </a:t>
          </a:r>
          <a:r>
            <a:rPr lang="en-US" b="0" i="0" u="none" strike="noStrike" cap="none" baseline="0" noProof="0" dirty="0" err="1"/>
            <a:t>conversor</a:t>
          </a:r>
          <a:r>
            <a:rPr lang="en-US" b="0" i="0" u="none" strike="noStrike" cap="none" baseline="0" noProof="0" dirty="0"/>
            <a:t> online, por forma a ser </a:t>
          </a:r>
          <a:r>
            <a:rPr lang="en-US" b="0" i="0" u="none" strike="noStrike" cap="none" baseline="0" noProof="0" dirty="0" err="1"/>
            <a:t>mais</a:t>
          </a:r>
          <a:r>
            <a:rPr lang="en-US" b="0" i="0" u="none" strike="noStrike" cap="none" baseline="0" noProof="0" dirty="0"/>
            <a:t> simples a </a:t>
          </a:r>
          <a:r>
            <a:rPr lang="en-US" b="0" i="0" u="none" strike="noStrike" cap="none" baseline="0" noProof="0" dirty="0" err="1"/>
            <a:t>escrita</a:t>
          </a:r>
          <a:r>
            <a:rPr lang="en-US" b="0" i="0" u="none" strike="noStrike" cap="none" baseline="0" noProof="0" dirty="0"/>
            <a:t> da </a:t>
          </a:r>
          <a:r>
            <a:rPr lang="en-US" b="0" i="0" u="none" strike="noStrike" cap="none" baseline="0" noProof="0" dirty="0" err="1">
              <a:latin typeface="Calibri Light" panose="020F0302020204030204"/>
            </a:rPr>
            <a:t>informaçãoem</a:t>
          </a:r>
          <a:r>
            <a:rPr lang="en-US" b="0" i="0" u="none" strike="noStrike" cap="none" baseline="0" noProof="0" dirty="0">
              <a:latin typeface="Calibri Light" panose="020F0302020204030204"/>
            </a:rPr>
            <a:t> Turtle. </a:t>
          </a:r>
          <a:r>
            <a:rPr lang="en-US" b="0" i="0" u="none" strike="noStrike" cap="none" baseline="0" noProof="0" dirty="0" err="1">
              <a:latin typeface="Calibri Light" panose="020F0302020204030204"/>
            </a:rPr>
            <a:t>Foram</a:t>
          </a:r>
          <a:r>
            <a:rPr lang="en-US" b="0" i="0" u="none" strike="noStrike" cap="none" baseline="0" noProof="0" dirty="0">
              <a:latin typeface="Calibri Light" panose="020F0302020204030204"/>
            </a:rPr>
            <a:t> </a:t>
          </a:r>
          <a:r>
            <a:rPr lang="en-US" b="0" i="0" u="none" strike="noStrike" cap="none" baseline="0" noProof="0" dirty="0" err="1">
              <a:latin typeface="Calibri Light" panose="020F0302020204030204"/>
            </a:rPr>
            <a:t>usados</a:t>
          </a:r>
          <a:r>
            <a:rPr lang="en-US" b="0" i="0" u="none" strike="noStrike" cap="none" baseline="0" noProof="0" dirty="0">
              <a:latin typeface="Calibri Light" panose="020F0302020204030204"/>
            </a:rPr>
            <a:t> </a:t>
          </a:r>
          <a:r>
            <a:rPr lang="en-US" b="0" i="0" u="none" strike="noStrike" cap="none" baseline="0" noProof="0" dirty="0" err="1">
              <a:latin typeface="Calibri Light" panose="020F0302020204030204"/>
            </a:rPr>
            <a:t>vários</a:t>
          </a:r>
          <a:r>
            <a:rPr lang="en-US" b="0" i="0" u="none" strike="noStrike" cap="none" baseline="0" noProof="0" dirty="0">
              <a:latin typeface="Calibri Light" panose="020F0302020204030204"/>
            </a:rPr>
            <a:t> scripts </a:t>
          </a:r>
          <a:r>
            <a:rPr lang="en-US" b="0" i="0" u="none" strike="noStrike" cap="none" baseline="0" noProof="0" dirty="0" err="1">
              <a:latin typeface="Calibri Light" panose="020F0302020204030204"/>
            </a:rPr>
            <a:t>em</a:t>
          </a:r>
          <a:r>
            <a:rPr lang="en-US" b="0" i="0" u="none" strike="noStrike" cap="none" baseline="0" noProof="0" dirty="0">
              <a:latin typeface="Calibri Light" panose="020F0302020204030204"/>
            </a:rPr>
            <a:t> Python para</a:t>
          </a:r>
          <a:r>
            <a:rPr lang="en-US" b="0" i="0" u="none" strike="noStrike" cap="none" baseline="0" noProof="0" dirty="0"/>
            <a:t> converter </a:t>
          </a:r>
          <a:r>
            <a:rPr lang="en-US" b="0" i="0" u="none" strike="noStrike" cap="none" baseline="0" noProof="0" dirty="0">
              <a:latin typeface="Calibri Light" panose="020F0302020204030204"/>
            </a:rPr>
            <a:t>para Turtle a</a:t>
          </a:r>
          <a:r>
            <a:rPr lang="en-US" b="0" i="0" u="none" strike="noStrike" cap="none" baseline="0" noProof="0" dirty="0"/>
            <a:t> </a:t>
          </a:r>
          <a:r>
            <a:rPr lang="en-US" b="0" i="0" u="none" strike="noStrike" cap="none" baseline="0" noProof="0" dirty="0" err="1">
              <a:latin typeface="Calibri Light" panose="020F0302020204030204"/>
            </a:rPr>
            <a:t>informação</a:t>
          </a:r>
          <a:r>
            <a:rPr lang="en-US" b="0" i="0" u="none" strike="noStrike" cap="none" baseline="0" noProof="0" dirty="0"/>
            <a:t> </a:t>
          </a:r>
          <a:r>
            <a:rPr lang="en-US" b="0" i="0" u="none" strike="noStrike" cap="none" baseline="0" noProof="0" dirty="0" err="1"/>
            <a:t>contida</a:t>
          </a:r>
          <a:r>
            <a:rPr lang="en-US" b="0" i="0" u="none" strike="noStrike" cap="none" baseline="0" noProof="0" dirty="0"/>
            <a:t> </a:t>
          </a:r>
          <a:r>
            <a:rPr lang="en-US" b="0" i="0" u="none" strike="noStrike" cap="none" baseline="0" noProof="0" dirty="0" err="1"/>
            <a:t>nos</a:t>
          </a:r>
          <a:r>
            <a:rPr lang="en-US" b="0" i="0" u="none" strike="noStrike" cap="none" baseline="0" noProof="0" dirty="0"/>
            <a:t> </a:t>
          </a:r>
          <a:r>
            <a:rPr lang="en-US" b="0" i="0" u="none" strike="noStrike" cap="none" baseline="0" noProof="0" dirty="0" err="1"/>
            <a:t>ficheirosJSON</a:t>
          </a:r>
          <a:endParaRPr lang="pt-PT" dirty="0"/>
        </a:p>
      </dgm:t>
    </dgm:pt>
    <dgm:pt modelId="{1A165A01-CFAF-4564-9DD2-0F769B1249F1}" type="parTrans" cxnId="{CDE059C6-815F-400A-B43A-F0984ABC1D8A}">
      <dgm:prSet/>
      <dgm:spPr/>
    </dgm:pt>
    <dgm:pt modelId="{B6AF0F90-39DD-49CB-A953-436042EB948F}" type="sibTrans" cxnId="{CDE059C6-815F-400A-B43A-F0984ABC1D8A}">
      <dgm:prSet/>
      <dgm:spPr/>
    </dgm:pt>
    <dgm:pt modelId="{426D3D61-B96F-49DD-B7C6-F2D5B2FEF515}" type="pres">
      <dgm:prSet presAssocID="{7CCD3E67-4A54-4C37-B0C5-DFB15869D562}" presName="CompostProcess" presStyleCnt="0">
        <dgm:presLayoutVars>
          <dgm:dir/>
          <dgm:resizeHandles val="exact"/>
        </dgm:presLayoutVars>
      </dgm:prSet>
      <dgm:spPr/>
    </dgm:pt>
    <dgm:pt modelId="{913C26B8-6514-491D-96DC-90A213980727}" type="pres">
      <dgm:prSet presAssocID="{7CCD3E67-4A54-4C37-B0C5-DFB15869D562}" presName="arrow" presStyleLbl="bgShp" presStyleIdx="0" presStyleCnt="1"/>
      <dgm:spPr/>
    </dgm:pt>
    <dgm:pt modelId="{B145E06D-B110-459D-8081-A4D93550748C}" type="pres">
      <dgm:prSet presAssocID="{7CCD3E67-4A54-4C37-B0C5-DFB15869D562}" presName="linearProcess" presStyleCnt="0"/>
      <dgm:spPr/>
    </dgm:pt>
    <dgm:pt modelId="{8E935E5D-1581-41B0-A70E-277C9B096437}" type="pres">
      <dgm:prSet presAssocID="{D768D972-8D3C-4624-A34B-895BE85234DE}" presName="textNode" presStyleLbl="node1" presStyleIdx="0" presStyleCnt="3">
        <dgm:presLayoutVars>
          <dgm:bulletEnabled val="1"/>
        </dgm:presLayoutVars>
      </dgm:prSet>
      <dgm:spPr/>
    </dgm:pt>
    <dgm:pt modelId="{F3D339D7-181B-4ADB-824B-ED7A670372A7}" type="pres">
      <dgm:prSet presAssocID="{278B9C2B-1F59-49CC-92BB-0045FD6C7E53}" presName="sibTrans" presStyleCnt="0"/>
      <dgm:spPr/>
    </dgm:pt>
    <dgm:pt modelId="{B0264766-7A0A-407A-A970-40F198DED72D}" type="pres">
      <dgm:prSet presAssocID="{265DC4C8-310D-465E-82DB-E9D250E25836}" presName="textNode" presStyleLbl="node1" presStyleIdx="1" presStyleCnt="3">
        <dgm:presLayoutVars>
          <dgm:bulletEnabled val="1"/>
        </dgm:presLayoutVars>
      </dgm:prSet>
      <dgm:spPr/>
    </dgm:pt>
    <dgm:pt modelId="{FBF690B8-6A64-4E02-A0F0-20B93727D954}" type="pres">
      <dgm:prSet presAssocID="{B6AF0F90-39DD-49CB-A953-436042EB948F}" presName="sibTrans" presStyleCnt="0"/>
      <dgm:spPr/>
    </dgm:pt>
    <dgm:pt modelId="{D9CAC335-DF7D-4A00-88D4-8D6553D9CC23}" type="pres">
      <dgm:prSet presAssocID="{BB2F9A4C-D843-4B51-BB5C-66D891A331DA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FCAF201-D071-4EB6-AF38-F052B2C2D1AD}" type="presOf" srcId="{265DC4C8-310D-465E-82DB-E9D250E25836}" destId="{B0264766-7A0A-407A-A970-40F198DED72D}" srcOrd="0" destOrd="0" presId="urn:microsoft.com/office/officeart/2005/8/layout/hProcess9"/>
    <dgm:cxn modelId="{5DAEE45D-F2AB-4B22-82E1-1BE5B3A630A8}" type="presOf" srcId="{D768D972-8D3C-4624-A34B-895BE85234DE}" destId="{8E935E5D-1581-41B0-A70E-277C9B096437}" srcOrd="0" destOrd="0" presId="urn:microsoft.com/office/officeart/2005/8/layout/hProcess9"/>
    <dgm:cxn modelId="{D0F79454-B8C2-4ACE-B2AB-FFD9CD7B1624}" srcId="{7CCD3E67-4A54-4C37-B0C5-DFB15869D562}" destId="{D768D972-8D3C-4624-A34B-895BE85234DE}" srcOrd="0" destOrd="0" parTransId="{CEF8C0BC-01AD-4C81-92DD-7B68B11F1AE5}" sibTransId="{278B9C2B-1F59-49CC-92BB-0045FD6C7E53}"/>
    <dgm:cxn modelId="{5513C175-82A6-4021-93CD-A35D03E86923}" type="presOf" srcId="{7CCD3E67-4A54-4C37-B0C5-DFB15869D562}" destId="{426D3D61-B96F-49DD-B7C6-F2D5B2FEF515}" srcOrd="0" destOrd="0" presId="urn:microsoft.com/office/officeart/2005/8/layout/hProcess9"/>
    <dgm:cxn modelId="{88262985-22BC-45BA-81DB-D18D506EBFD8}" srcId="{7CCD3E67-4A54-4C37-B0C5-DFB15869D562}" destId="{BB2F9A4C-D843-4B51-BB5C-66D891A331DA}" srcOrd="2" destOrd="0" parTransId="{70997CC1-7FF8-4381-8A9B-FE887D72FFA4}" sibTransId="{F7398FDC-DB43-46BF-9FF2-61355ABCF3C6}"/>
    <dgm:cxn modelId="{2A0D28C3-3B53-4915-A397-83A22DB4653D}" type="presOf" srcId="{BB2F9A4C-D843-4B51-BB5C-66D891A331DA}" destId="{D9CAC335-DF7D-4A00-88D4-8D6553D9CC23}" srcOrd="0" destOrd="0" presId="urn:microsoft.com/office/officeart/2005/8/layout/hProcess9"/>
    <dgm:cxn modelId="{CDE059C6-815F-400A-B43A-F0984ABC1D8A}" srcId="{7CCD3E67-4A54-4C37-B0C5-DFB15869D562}" destId="{265DC4C8-310D-465E-82DB-E9D250E25836}" srcOrd="1" destOrd="0" parTransId="{1A165A01-CFAF-4564-9DD2-0F769B1249F1}" sibTransId="{B6AF0F90-39DD-49CB-A953-436042EB948F}"/>
    <dgm:cxn modelId="{3A67442A-7DE8-4732-986C-0D48497FC12C}" type="presParOf" srcId="{426D3D61-B96F-49DD-B7C6-F2D5B2FEF515}" destId="{913C26B8-6514-491D-96DC-90A213980727}" srcOrd="0" destOrd="0" presId="urn:microsoft.com/office/officeart/2005/8/layout/hProcess9"/>
    <dgm:cxn modelId="{F6EF277A-475F-40A3-95AC-B01D67B07A2C}" type="presParOf" srcId="{426D3D61-B96F-49DD-B7C6-F2D5B2FEF515}" destId="{B145E06D-B110-459D-8081-A4D93550748C}" srcOrd="1" destOrd="0" presId="urn:microsoft.com/office/officeart/2005/8/layout/hProcess9"/>
    <dgm:cxn modelId="{B122A8DD-FB73-4944-9342-0A21FA84A561}" type="presParOf" srcId="{B145E06D-B110-459D-8081-A4D93550748C}" destId="{8E935E5D-1581-41B0-A70E-277C9B096437}" srcOrd="0" destOrd="0" presId="urn:microsoft.com/office/officeart/2005/8/layout/hProcess9"/>
    <dgm:cxn modelId="{797739C4-F0D8-473A-82A7-38B7200AF573}" type="presParOf" srcId="{B145E06D-B110-459D-8081-A4D93550748C}" destId="{F3D339D7-181B-4ADB-824B-ED7A670372A7}" srcOrd="1" destOrd="0" presId="urn:microsoft.com/office/officeart/2005/8/layout/hProcess9"/>
    <dgm:cxn modelId="{62A20B18-1188-4FDB-921E-B49963AEEF84}" type="presParOf" srcId="{B145E06D-B110-459D-8081-A4D93550748C}" destId="{B0264766-7A0A-407A-A970-40F198DED72D}" srcOrd="2" destOrd="0" presId="urn:microsoft.com/office/officeart/2005/8/layout/hProcess9"/>
    <dgm:cxn modelId="{4A5397CE-4F4B-4A45-AC60-582C62659F1B}" type="presParOf" srcId="{B145E06D-B110-459D-8081-A4D93550748C}" destId="{FBF690B8-6A64-4E02-A0F0-20B93727D954}" srcOrd="3" destOrd="0" presId="urn:microsoft.com/office/officeart/2005/8/layout/hProcess9"/>
    <dgm:cxn modelId="{5F412CAA-2D73-4602-956B-D18F9535CC35}" type="presParOf" srcId="{B145E06D-B110-459D-8081-A4D93550748C}" destId="{D9CAC335-DF7D-4A00-88D4-8D6553D9CC2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CD3E67-4A54-4C37-B0C5-DFB15869D562}" type="doc">
      <dgm:prSet loTypeId="urn:microsoft.com/office/officeart/2005/8/layout/hProcess9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768D972-8D3C-4624-A34B-895BE85234DE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</a:t>
          </a:r>
          <a:r>
            <a:rPr lang="en-US" dirty="0" err="1">
              <a:latin typeface="Calibri Light" panose="020F0302020204030204"/>
            </a:rPr>
            <a:t>Foi</a:t>
          </a:r>
          <a:r>
            <a:rPr lang="en-US" dirty="0"/>
            <a:t> </a:t>
          </a:r>
          <a:r>
            <a:rPr lang="en-US" dirty="0" err="1"/>
            <a:t>definida</a:t>
          </a:r>
          <a:r>
            <a:rPr lang="en-US" dirty="0"/>
            <a:t> </a:t>
          </a:r>
          <a:r>
            <a:rPr lang="en-US" dirty="0" err="1"/>
            <a:t>uma</a:t>
          </a:r>
          <a:r>
            <a:rPr lang="en-US" dirty="0"/>
            <a:t> </a:t>
          </a:r>
          <a:r>
            <a:rPr lang="en-US" dirty="0" err="1"/>
            <a:t>ontologia</a:t>
          </a:r>
          <a:r>
            <a:rPr lang="en-US" dirty="0"/>
            <a:t> </a:t>
          </a:r>
          <a:r>
            <a:rPr lang="en-US" dirty="0" err="1"/>
            <a:t>capaz</a:t>
          </a:r>
          <a:r>
            <a:rPr lang="en-US" dirty="0"/>
            <a:t> de </a:t>
          </a:r>
          <a:r>
            <a:rPr lang="en-US" dirty="0" err="1"/>
            <a:t>representar</a:t>
          </a:r>
          <a:r>
            <a:rPr lang="en-US" dirty="0"/>
            <a:t> </a:t>
          </a:r>
          <a:r>
            <a:rPr lang="en-US" dirty="0" err="1">
              <a:latin typeface="Calibri Light" panose="020F0302020204030204"/>
            </a:rPr>
            <a:t>informação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acerca</a:t>
          </a:r>
          <a:r>
            <a:rPr lang="en-US" dirty="0"/>
            <a:t> do</a:t>
          </a:r>
          <a:r>
            <a:rPr lang="en-US" b="0" i="0" u="none" strike="noStrike" cap="none" baseline="0" noProof="0" dirty="0">
              <a:latin typeface="Calibri Light"/>
              <a:cs typeface="Calibri Light"/>
            </a:rPr>
            <a:t> </a:t>
          </a:r>
          <a:r>
            <a:rPr lang="en-US" b="0" i="0" u="none" strike="noStrike" cap="none" baseline="0" noProof="0" dirty="0" err="1">
              <a:latin typeface="Calibri Light"/>
              <a:cs typeface="Calibri Light"/>
            </a:rPr>
            <a:t>tema</a:t>
          </a:r>
          <a:r>
            <a:rPr lang="en-US" dirty="0">
              <a:latin typeface="Calibri Light" panose="020F0302020204030204"/>
            </a:rPr>
            <a:t> </a:t>
          </a:r>
          <a:r>
            <a:rPr lang="en-US" b="0" i="0" u="none" strike="noStrike" cap="none" baseline="0" noProof="0" dirty="0">
              <a:latin typeface="Calibri Light"/>
              <a:cs typeface="Calibri Light"/>
            </a:rPr>
            <a:t>'</a:t>
          </a:r>
          <a:r>
            <a:rPr lang="en-US" b="0" i="0" u="none" strike="noStrike" cap="none" baseline="0" noProof="0" dirty="0" err="1">
              <a:latin typeface="Calibri Light"/>
              <a:cs typeface="Calibri Light"/>
            </a:rPr>
            <a:t>Ténis</a:t>
          </a:r>
          <a:r>
            <a:rPr lang="en-US" dirty="0">
              <a:latin typeface="Calibri Light" panose="020F0302020204030204"/>
            </a:rPr>
            <a:t>';</a:t>
          </a:r>
          <a:endParaRPr lang="en-US" b="0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CEF8C0BC-01AD-4C81-92DD-7B68B11F1AE5}" type="parTrans" cxnId="{D0F79454-B8C2-4ACE-B2AB-FFD9CD7B1624}">
      <dgm:prSet/>
      <dgm:spPr/>
      <dgm:t>
        <a:bodyPr/>
        <a:lstStyle/>
        <a:p>
          <a:endParaRPr lang="en-US"/>
        </a:p>
      </dgm:t>
    </dgm:pt>
    <dgm:pt modelId="{278B9C2B-1F59-49CC-92BB-0045FD6C7E53}" type="sibTrans" cxnId="{D0F79454-B8C2-4ACE-B2AB-FFD9CD7B1624}">
      <dgm:prSet/>
      <dgm:spPr/>
      <dgm:t>
        <a:bodyPr/>
        <a:lstStyle/>
        <a:p>
          <a:endParaRPr lang="en-US"/>
        </a:p>
      </dgm:t>
    </dgm:pt>
    <dgm:pt modelId="{265DC4C8-310D-465E-82DB-E9D250E25836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</a:t>
          </a:r>
          <a:r>
            <a:rPr lang="en-US" dirty="0" err="1">
              <a:latin typeface="Calibri Light" panose="020F0302020204030204"/>
            </a:rPr>
            <a:t>Separação</a:t>
          </a:r>
          <a:r>
            <a:rPr lang="en-US" dirty="0">
              <a:latin typeface="Calibri Light" panose="020F0302020204030204"/>
            </a:rPr>
            <a:t> de </a:t>
          </a:r>
          <a:r>
            <a:rPr lang="en-US" dirty="0" err="1">
              <a:latin typeface="Calibri Light" panose="020F0302020204030204"/>
            </a:rPr>
            <a:t>tarefas</a:t>
          </a:r>
          <a:r>
            <a:rPr lang="en-US" dirty="0">
              <a:latin typeface="Calibri Light" panose="020F0302020204030204"/>
            </a:rPr>
            <a:t> entre </a:t>
          </a:r>
          <a:r>
            <a:rPr lang="en-US" dirty="0" err="1">
              <a:latin typeface="Calibri Light" panose="020F0302020204030204"/>
            </a:rPr>
            <a:t>os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servidores</a:t>
          </a:r>
          <a:r>
            <a:rPr lang="en-US" dirty="0">
              <a:latin typeface="Calibri Light" panose="020F0302020204030204"/>
            </a:rPr>
            <a:t> de API e Interface;</a:t>
          </a:r>
          <a:endParaRPr lang="en-US" dirty="0"/>
        </a:p>
      </dgm:t>
    </dgm:pt>
    <dgm:pt modelId="{1A165A01-CFAF-4564-9DD2-0F769B1249F1}" type="parTrans" cxnId="{CDE059C6-815F-400A-B43A-F0984ABC1D8A}">
      <dgm:prSet/>
      <dgm:spPr/>
    </dgm:pt>
    <dgm:pt modelId="{B6AF0F90-39DD-49CB-A953-436042EB948F}" type="sibTrans" cxnId="{CDE059C6-815F-400A-B43A-F0984ABC1D8A}">
      <dgm:prSet/>
      <dgm:spPr/>
    </dgm:pt>
    <dgm:pt modelId="{AC9C24EA-373B-46CF-83D8-5DDAFBB8F3D3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Melhorias: </a:t>
          </a:r>
          <a:r>
            <a:rPr lang="en-US" dirty="0" err="1">
              <a:latin typeface="Calibri Light" panose="020F0302020204030204"/>
            </a:rPr>
            <a:t>melhorar</a:t>
          </a:r>
          <a:r>
            <a:rPr lang="en-US" dirty="0">
              <a:latin typeface="Calibri Light" panose="020F0302020204030204"/>
            </a:rPr>
            <a:t> o </a:t>
          </a:r>
          <a:r>
            <a:rPr lang="en-US" dirty="0" err="1">
              <a:latin typeface="Calibri Light" panose="020F0302020204030204"/>
            </a:rPr>
            <a:t>cálculo</a:t>
          </a:r>
          <a:r>
            <a:rPr lang="en-US" dirty="0">
              <a:latin typeface="Calibri Light" panose="020F0302020204030204"/>
            </a:rPr>
            <a:t> dos </a:t>
          </a:r>
          <a:r>
            <a:rPr lang="en-US" dirty="0" err="1">
              <a:latin typeface="Calibri Light" panose="020F0302020204030204"/>
            </a:rPr>
            <a:t>vencedores</a:t>
          </a:r>
          <a:r>
            <a:rPr lang="en-US" dirty="0">
              <a:latin typeface="Calibri Light" panose="020F0302020204030204"/>
            </a:rPr>
            <a:t> para a Davis Cup(pois </a:t>
          </a:r>
          <a:r>
            <a:rPr lang="en-US" dirty="0" err="1">
              <a:latin typeface="Calibri Light" panose="020F0302020204030204"/>
            </a:rPr>
            <a:t>não</a:t>
          </a:r>
          <a:r>
            <a:rPr lang="en-US" dirty="0">
              <a:latin typeface="Calibri Light" panose="020F0302020204030204"/>
            </a:rPr>
            <a:t> se </a:t>
          </a:r>
          <a:r>
            <a:rPr lang="en-US" dirty="0" err="1">
              <a:latin typeface="Calibri Light" panose="020F0302020204030204"/>
            </a:rPr>
            <a:t>consideraram</a:t>
          </a:r>
          <a:r>
            <a:rPr lang="en-US" dirty="0">
              <a:latin typeface="Calibri Light" panose="020F0302020204030204"/>
            </a:rPr>
            <a:t> os jogos de duplas);</a:t>
          </a:r>
        </a:p>
      </dgm:t>
    </dgm:pt>
    <dgm:pt modelId="{C2333240-08A8-4D21-9ABB-C7ECF01A228A}" type="parTrans" cxnId="{50B14539-6130-46F1-920E-5B3E2BEF9982}">
      <dgm:prSet/>
      <dgm:spPr/>
    </dgm:pt>
    <dgm:pt modelId="{C4162A4C-31CE-49F7-943F-9426F443B3A0}" type="sibTrans" cxnId="{50B14539-6130-46F1-920E-5B3E2BEF9982}">
      <dgm:prSet/>
      <dgm:spPr/>
    </dgm:pt>
    <dgm:pt modelId="{426D3D61-B96F-49DD-B7C6-F2D5B2FEF515}" type="pres">
      <dgm:prSet presAssocID="{7CCD3E67-4A54-4C37-B0C5-DFB15869D562}" presName="CompostProcess" presStyleCnt="0">
        <dgm:presLayoutVars>
          <dgm:dir/>
          <dgm:resizeHandles val="exact"/>
        </dgm:presLayoutVars>
      </dgm:prSet>
      <dgm:spPr/>
    </dgm:pt>
    <dgm:pt modelId="{913C26B8-6514-491D-96DC-90A213980727}" type="pres">
      <dgm:prSet presAssocID="{7CCD3E67-4A54-4C37-B0C5-DFB15869D562}" presName="arrow" presStyleLbl="bgShp" presStyleIdx="0" presStyleCnt="1"/>
      <dgm:spPr/>
    </dgm:pt>
    <dgm:pt modelId="{B145E06D-B110-459D-8081-A4D93550748C}" type="pres">
      <dgm:prSet presAssocID="{7CCD3E67-4A54-4C37-B0C5-DFB15869D562}" presName="linearProcess" presStyleCnt="0"/>
      <dgm:spPr/>
    </dgm:pt>
    <dgm:pt modelId="{8E935E5D-1581-41B0-A70E-277C9B096437}" type="pres">
      <dgm:prSet presAssocID="{D768D972-8D3C-4624-A34B-895BE85234DE}" presName="textNode" presStyleLbl="node1" presStyleIdx="0" presStyleCnt="3">
        <dgm:presLayoutVars>
          <dgm:bulletEnabled val="1"/>
        </dgm:presLayoutVars>
      </dgm:prSet>
      <dgm:spPr/>
    </dgm:pt>
    <dgm:pt modelId="{F3D339D7-181B-4ADB-824B-ED7A670372A7}" type="pres">
      <dgm:prSet presAssocID="{278B9C2B-1F59-49CC-92BB-0045FD6C7E53}" presName="sibTrans" presStyleCnt="0"/>
      <dgm:spPr/>
    </dgm:pt>
    <dgm:pt modelId="{B0264766-7A0A-407A-A970-40F198DED72D}" type="pres">
      <dgm:prSet presAssocID="{265DC4C8-310D-465E-82DB-E9D250E25836}" presName="textNode" presStyleLbl="node1" presStyleIdx="1" presStyleCnt="3">
        <dgm:presLayoutVars>
          <dgm:bulletEnabled val="1"/>
        </dgm:presLayoutVars>
      </dgm:prSet>
      <dgm:spPr/>
    </dgm:pt>
    <dgm:pt modelId="{04682BA0-9307-4C03-A5FE-2400C4BF0D24}" type="pres">
      <dgm:prSet presAssocID="{B6AF0F90-39DD-49CB-A953-436042EB948F}" presName="sibTrans" presStyleCnt="0"/>
      <dgm:spPr/>
    </dgm:pt>
    <dgm:pt modelId="{1EC63C20-CD03-4B42-A6A1-A79EDEBA8D32}" type="pres">
      <dgm:prSet presAssocID="{AC9C24EA-373B-46CF-83D8-5DDAFBB8F3D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50B14539-6130-46F1-920E-5B3E2BEF9982}" srcId="{7CCD3E67-4A54-4C37-B0C5-DFB15869D562}" destId="{AC9C24EA-373B-46CF-83D8-5DDAFBB8F3D3}" srcOrd="2" destOrd="0" parTransId="{C2333240-08A8-4D21-9ABB-C7ECF01A228A}" sibTransId="{C4162A4C-31CE-49F7-943F-9426F443B3A0}"/>
    <dgm:cxn modelId="{80A3FF6E-0431-4CD6-87D5-ED08D004C111}" type="presOf" srcId="{D768D972-8D3C-4624-A34B-895BE85234DE}" destId="{8E935E5D-1581-41B0-A70E-277C9B096437}" srcOrd="0" destOrd="0" presId="urn:microsoft.com/office/officeart/2005/8/layout/hProcess9"/>
    <dgm:cxn modelId="{F4382553-EC1F-4EA2-9F11-1D825B10FD3F}" type="presOf" srcId="{AC9C24EA-373B-46CF-83D8-5DDAFBB8F3D3}" destId="{1EC63C20-CD03-4B42-A6A1-A79EDEBA8D32}" srcOrd="0" destOrd="0" presId="urn:microsoft.com/office/officeart/2005/8/layout/hProcess9"/>
    <dgm:cxn modelId="{D0F79454-B8C2-4ACE-B2AB-FFD9CD7B1624}" srcId="{7CCD3E67-4A54-4C37-B0C5-DFB15869D562}" destId="{D768D972-8D3C-4624-A34B-895BE85234DE}" srcOrd="0" destOrd="0" parTransId="{CEF8C0BC-01AD-4C81-92DD-7B68B11F1AE5}" sibTransId="{278B9C2B-1F59-49CC-92BB-0045FD6C7E53}"/>
    <dgm:cxn modelId="{5513C175-82A6-4021-93CD-A35D03E86923}" type="presOf" srcId="{7CCD3E67-4A54-4C37-B0C5-DFB15869D562}" destId="{426D3D61-B96F-49DD-B7C6-F2D5B2FEF515}" srcOrd="0" destOrd="0" presId="urn:microsoft.com/office/officeart/2005/8/layout/hProcess9"/>
    <dgm:cxn modelId="{D52E97C1-4556-48C1-91C6-DE74C04A52DB}" type="presOf" srcId="{265DC4C8-310D-465E-82DB-E9D250E25836}" destId="{B0264766-7A0A-407A-A970-40F198DED72D}" srcOrd="0" destOrd="0" presId="urn:microsoft.com/office/officeart/2005/8/layout/hProcess9"/>
    <dgm:cxn modelId="{CDE059C6-815F-400A-B43A-F0984ABC1D8A}" srcId="{7CCD3E67-4A54-4C37-B0C5-DFB15869D562}" destId="{265DC4C8-310D-465E-82DB-E9D250E25836}" srcOrd="1" destOrd="0" parTransId="{1A165A01-CFAF-4564-9DD2-0F769B1249F1}" sibTransId="{B6AF0F90-39DD-49CB-A953-436042EB948F}"/>
    <dgm:cxn modelId="{92E580E4-B38F-45CC-93B8-504F52CB92A9}" type="presParOf" srcId="{426D3D61-B96F-49DD-B7C6-F2D5B2FEF515}" destId="{913C26B8-6514-491D-96DC-90A213980727}" srcOrd="0" destOrd="0" presId="urn:microsoft.com/office/officeart/2005/8/layout/hProcess9"/>
    <dgm:cxn modelId="{22F8E761-88A0-4691-BC60-4D2E7D13415F}" type="presParOf" srcId="{426D3D61-B96F-49DD-B7C6-F2D5B2FEF515}" destId="{B145E06D-B110-459D-8081-A4D93550748C}" srcOrd="1" destOrd="0" presId="urn:microsoft.com/office/officeart/2005/8/layout/hProcess9"/>
    <dgm:cxn modelId="{5450D313-00A8-450A-97F7-42C88B415EB6}" type="presParOf" srcId="{B145E06D-B110-459D-8081-A4D93550748C}" destId="{8E935E5D-1581-41B0-A70E-277C9B096437}" srcOrd="0" destOrd="0" presId="urn:microsoft.com/office/officeart/2005/8/layout/hProcess9"/>
    <dgm:cxn modelId="{D66C0491-F422-4126-A27C-CCF093DC311D}" type="presParOf" srcId="{B145E06D-B110-459D-8081-A4D93550748C}" destId="{F3D339D7-181B-4ADB-824B-ED7A670372A7}" srcOrd="1" destOrd="0" presId="urn:microsoft.com/office/officeart/2005/8/layout/hProcess9"/>
    <dgm:cxn modelId="{6385A946-E47B-44BB-B527-C3A73370835B}" type="presParOf" srcId="{B145E06D-B110-459D-8081-A4D93550748C}" destId="{B0264766-7A0A-407A-A970-40F198DED72D}" srcOrd="2" destOrd="0" presId="urn:microsoft.com/office/officeart/2005/8/layout/hProcess9"/>
    <dgm:cxn modelId="{19BF0E7D-BC79-44DF-8B03-0B19AB566F74}" type="presParOf" srcId="{B145E06D-B110-459D-8081-A4D93550748C}" destId="{04682BA0-9307-4C03-A5FE-2400C4BF0D24}" srcOrd="3" destOrd="0" presId="urn:microsoft.com/office/officeart/2005/8/layout/hProcess9"/>
    <dgm:cxn modelId="{C20BB03A-F3A1-4D43-9BA0-9FFE17A68E8B}" type="presParOf" srcId="{B145E06D-B110-459D-8081-A4D93550748C}" destId="{1EC63C20-CD03-4B42-A6A1-A79EDEBA8D3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C26B8-6514-491D-96DC-90A213980727}">
      <dsp:nvSpPr>
        <dsp:cNvPr id="0" name=""/>
        <dsp:cNvSpPr/>
      </dsp:nvSpPr>
      <dsp:spPr>
        <a:xfrm>
          <a:off x="788669" y="0"/>
          <a:ext cx="8938260" cy="4357524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35E5D-1581-41B0-A70E-277C9B096437}">
      <dsp:nvSpPr>
        <dsp:cNvPr id="0" name=""/>
        <dsp:cNvSpPr/>
      </dsp:nvSpPr>
      <dsp:spPr>
        <a:xfrm>
          <a:off x="128" y="1307257"/>
          <a:ext cx="5129435" cy="17430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Foi</a:t>
          </a:r>
          <a:r>
            <a:rPr lang="en-US" sz="1800" kern="1200" dirty="0"/>
            <a:t> </a:t>
          </a:r>
          <a:r>
            <a:rPr lang="en-US" sz="1800" kern="1200" dirty="0" err="1"/>
            <a:t>proposto</a:t>
          </a:r>
          <a:r>
            <a:rPr lang="en-US" sz="1800" kern="1200" dirty="0"/>
            <a:t> o </a:t>
          </a:r>
          <a:r>
            <a:rPr lang="en-US" sz="1800" kern="1200" dirty="0" err="1"/>
            <a:t>desnvolvimento</a:t>
          </a:r>
          <a:r>
            <a:rPr lang="en-US" sz="1800" kern="1200" dirty="0"/>
            <a:t> de </a:t>
          </a:r>
          <a:r>
            <a:rPr lang="en-US" sz="1800" kern="1200" dirty="0" err="1"/>
            <a:t>uma</a:t>
          </a:r>
          <a:r>
            <a:rPr lang="en-US" sz="1800" kern="1200" dirty="0"/>
            <a:t> </a:t>
          </a:r>
          <a:r>
            <a:rPr lang="en-US" sz="1800" kern="1200" dirty="0" err="1">
              <a:latin typeface="Calibri Light" panose="020F0302020204030204"/>
            </a:rPr>
            <a:t>aplicação</a:t>
          </a:r>
          <a:r>
            <a:rPr lang="en-US" sz="1800" kern="1200" dirty="0">
              <a:latin typeface="Calibri Light" panose="020F0302020204030204"/>
            </a:rPr>
            <a:t> Web</a:t>
          </a:r>
          <a:r>
            <a:rPr lang="en-US" sz="1800" kern="1200" dirty="0"/>
            <a:t> que </a:t>
          </a:r>
          <a:r>
            <a:rPr lang="en-US" sz="1800" kern="1200" dirty="0" err="1"/>
            <a:t>percorresse</a:t>
          </a:r>
          <a:r>
            <a:rPr lang="en-US" sz="1800" kern="1200" dirty="0"/>
            <a:t> </a:t>
          </a:r>
          <a:r>
            <a:rPr lang="en-US" sz="1800" kern="1200" dirty="0" err="1"/>
            <a:t>informação</a:t>
          </a:r>
          <a:r>
            <a:rPr lang="en-US" sz="1800" kern="1200" dirty="0"/>
            <a:t> </a:t>
          </a:r>
          <a:r>
            <a:rPr lang="en-US" sz="1800" kern="1200" dirty="0" err="1"/>
            <a:t>representada</a:t>
          </a:r>
          <a:r>
            <a:rPr lang="en-US" sz="1800" kern="1200" dirty="0"/>
            <a:t> </a:t>
          </a:r>
          <a:r>
            <a:rPr lang="en-US" sz="1800" kern="1200" dirty="0" err="1"/>
            <a:t>numa</a:t>
          </a:r>
          <a:r>
            <a:rPr lang="en-US" sz="1800" kern="1200" dirty="0"/>
            <a:t> </a:t>
          </a:r>
          <a:r>
            <a:rPr lang="en-US" sz="1800" kern="1200" dirty="0" err="1"/>
            <a:t>ontologia</a:t>
          </a:r>
          <a:r>
            <a:rPr lang="en-US" sz="1800" kern="1200" dirty="0"/>
            <a:t>.</a:t>
          </a:r>
          <a:endParaRPr lang="en-US" sz="1800" b="0" i="0" u="none" strike="noStrike" kern="1200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sp:txBody>
      <dsp:txXfrm>
        <a:off x="85215" y="1392344"/>
        <a:ext cx="4959261" cy="1572835"/>
      </dsp:txXfrm>
    </dsp:sp>
    <dsp:sp modelId="{AC5EAC26-65A9-4BDB-8AC3-39A458249BF2}">
      <dsp:nvSpPr>
        <dsp:cNvPr id="0" name=""/>
        <dsp:cNvSpPr/>
      </dsp:nvSpPr>
      <dsp:spPr>
        <a:xfrm>
          <a:off x="5386035" y="1307257"/>
          <a:ext cx="5129435" cy="17430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strike="noStrike" kern="1200" cap="none" baseline="0" noProof="0" dirty="0" err="1">
              <a:latin typeface="Calibri Light" panose="020F0302020204030204"/>
            </a:rPr>
            <a:t>Escolha</a:t>
          </a:r>
          <a:r>
            <a:rPr lang="en-US" sz="1800" b="0" i="0" u="none" strike="noStrike" kern="1200" cap="none" baseline="0" noProof="0" dirty="0"/>
            <a:t> </a:t>
          </a:r>
          <a:r>
            <a:rPr lang="en-US" sz="1800" b="0" i="0" u="none" strike="noStrike" kern="1200" cap="none" baseline="0" noProof="0" dirty="0">
              <a:latin typeface="Calibri Light" panose="020F0302020204030204"/>
            </a:rPr>
            <a:t>de </a:t>
          </a:r>
          <a:r>
            <a:rPr lang="en-US" sz="1800" b="0" i="0" u="none" strike="noStrike" kern="1200" cap="none" baseline="0" noProof="0" dirty="0"/>
            <a:t>um tema que a </a:t>
          </a:r>
          <a:r>
            <a:rPr lang="en-US" sz="1800" b="0" i="0" u="none" strike="noStrike" kern="1200" cap="none" baseline="0" noProof="0" dirty="0" err="1"/>
            <a:t>ontologia</a:t>
          </a:r>
          <a:r>
            <a:rPr lang="en-US" sz="1800" b="0" i="0" u="none" strike="noStrike" kern="1200" cap="none" baseline="0" noProof="0" dirty="0"/>
            <a:t> </a:t>
          </a:r>
          <a:r>
            <a:rPr lang="en-US" sz="1800" b="0" i="0" u="none" strike="noStrike" kern="1200" cap="none" baseline="0" noProof="0" dirty="0" err="1"/>
            <a:t>vai</a:t>
          </a:r>
          <a:r>
            <a:rPr lang="en-US" sz="1800" b="0" i="0" u="none" strike="noStrike" kern="1200" cap="none" baseline="0" noProof="0" dirty="0"/>
            <a:t> </a:t>
          </a:r>
          <a:r>
            <a:rPr lang="en-US" sz="1800" b="0" i="0" u="none" strike="noStrike" kern="1200" cap="none" baseline="0" noProof="0" dirty="0" err="1"/>
            <a:t>representar</a:t>
          </a:r>
          <a:r>
            <a:rPr lang="en-US" sz="1800" b="0" i="0" u="none" strike="noStrike" kern="1200" cap="none" baseline="0" noProof="0" dirty="0">
              <a:latin typeface="Calibri Light" panose="020F0302020204030204"/>
            </a:rPr>
            <a:t> e </a:t>
          </a:r>
          <a:r>
            <a:rPr lang="en-US" sz="1800" b="0" i="0" u="none" strike="noStrike" kern="1200" cap="none" baseline="0" noProof="0" dirty="0" err="1">
              <a:latin typeface="Calibri Light" panose="020F0302020204030204"/>
            </a:rPr>
            <a:t>definir</a:t>
          </a:r>
          <a:r>
            <a:rPr lang="en-US" sz="1800" b="0" i="0" u="none" strike="noStrike" kern="1200" cap="none" baseline="0" noProof="0" dirty="0">
              <a:latin typeface="Calibri Light" panose="020F0302020204030204"/>
            </a:rPr>
            <a:t> a </a:t>
          </a:r>
          <a:r>
            <a:rPr lang="en-US" sz="1800" b="0" i="0" u="none" strike="noStrike" kern="1200" cap="none" baseline="0" noProof="0" dirty="0" err="1">
              <a:latin typeface="Calibri Light" panose="020F0302020204030204"/>
            </a:rPr>
            <a:t>mesma</a:t>
          </a:r>
          <a:r>
            <a:rPr lang="en-US" sz="1800" b="0" i="0" u="none" strike="noStrike" kern="1200" cap="none" baseline="0" noProof="0" dirty="0">
              <a:latin typeface="Calibri Light" panose="020F0302020204030204"/>
            </a:rPr>
            <a:t>; </a:t>
          </a:r>
          <a:r>
            <a:rPr lang="en-US" sz="1800" b="0" i="0" u="none" strike="noStrike" kern="1200" cap="none" baseline="0" noProof="0" dirty="0" err="1">
              <a:latin typeface="Calibri Light" panose="020F0302020204030204"/>
            </a:rPr>
            <a:t>procurar</a:t>
          </a:r>
          <a:r>
            <a:rPr lang="en-US" sz="1800" b="0" i="0" u="none" strike="noStrike" kern="1200" cap="none" baseline="0" noProof="0" dirty="0"/>
            <a:t> </a:t>
          </a:r>
          <a:r>
            <a:rPr lang="en-US" sz="1800" b="0" i="0" u="none" strike="noStrike" kern="1200" cap="none" baseline="0" noProof="0" dirty="0">
              <a:latin typeface="Calibri Light" panose="020F0302020204030204"/>
            </a:rPr>
            <a:t>informação que</a:t>
          </a:r>
          <a:r>
            <a:rPr lang="en-US" sz="1800" b="0" i="0" u="none" strike="noStrike" kern="1200" cap="none" baseline="0" noProof="0" dirty="0"/>
            <a:t> </a:t>
          </a:r>
          <a:r>
            <a:rPr lang="en-US" sz="1800" b="0" i="0" u="none" strike="noStrike" kern="1200" cap="none" baseline="0" noProof="0" dirty="0" err="1"/>
            <a:t>permita</a:t>
          </a:r>
          <a:r>
            <a:rPr lang="en-US" sz="1800" b="0" i="0" u="none" strike="noStrike" kern="1200" cap="none" baseline="0" noProof="0" dirty="0"/>
            <a:t> </a:t>
          </a:r>
          <a:r>
            <a:rPr lang="en-US" sz="1800" b="0" i="0" u="none" strike="noStrike" kern="1200" cap="none" baseline="0" noProof="0" dirty="0" err="1"/>
            <a:t>povoar</a:t>
          </a:r>
          <a:r>
            <a:rPr lang="en-US" sz="1800" b="0" i="0" u="none" strike="noStrike" kern="1200" cap="none" baseline="0" noProof="0" dirty="0"/>
            <a:t> a </a:t>
          </a:r>
          <a:r>
            <a:rPr lang="en-US" sz="1800" b="0" i="0" u="none" strike="noStrike" kern="1200" cap="none" baseline="0" noProof="0" dirty="0" err="1"/>
            <a:t>ontologia</a:t>
          </a:r>
          <a:r>
            <a:rPr lang="en-US" sz="1800" b="0" i="0" u="none" strike="noStrike" kern="1200" cap="none" baseline="0" noProof="0" dirty="0">
              <a:latin typeface="Calibri Light" panose="020F0302020204030204"/>
            </a:rPr>
            <a:t>; </a:t>
          </a:r>
          <a:r>
            <a:rPr lang="en-US" sz="1800" b="0" i="0" u="none" strike="noStrike" kern="1200" cap="none" baseline="0" noProof="0" dirty="0" err="1">
              <a:latin typeface="Calibri Light" panose="020F0302020204030204"/>
            </a:rPr>
            <a:t>implementar</a:t>
          </a:r>
          <a:r>
            <a:rPr lang="en-US" sz="1800" b="0" i="0" u="none" strike="noStrike" kern="1200" cap="none" baseline="0" noProof="0" dirty="0"/>
            <a:t> </a:t>
          </a:r>
          <a:r>
            <a:rPr lang="en-US" sz="1800" b="0" i="0" u="none" strike="noStrike" kern="1200" cap="none" baseline="0" noProof="0" dirty="0" err="1"/>
            <a:t>uma</a:t>
          </a:r>
          <a:r>
            <a:rPr lang="en-US" sz="1800" b="0" i="0" u="none" strike="noStrike" kern="1200" cap="none" baseline="0" noProof="0" dirty="0"/>
            <a:t> </a:t>
          </a:r>
          <a:r>
            <a:rPr lang="en-US" sz="1800" b="0" i="0" u="none" strike="noStrike" kern="1200" cap="none" baseline="0" noProof="0" dirty="0">
              <a:latin typeface="Calibri Light" panose="020F0302020204030204"/>
            </a:rPr>
            <a:t>interface Web que</a:t>
          </a:r>
          <a:r>
            <a:rPr lang="en-US" sz="1800" b="0" i="0" u="none" strike="noStrike" kern="1200" cap="none" baseline="0" noProof="0" dirty="0"/>
            <a:t> </a:t>
          </a:r>
          <a:r>
            <a:rPr lang="en-US" sz="1800" b="0" i="0" u="none" strike="noStrike" kern="1200" cap="none" baseline="0" noProof="0" dirty="0" err="1"/>
            <a:t>percorra</a:t>
          </a:r>
          <a:r>
            <a:rPr lang="en-US" sz="1800" b="0" i="0" u="none" strike="noStrike" kern="1200" cap="none" baseline="0" noProof="0" dirty="0"/>
            <a:t> </a:t>
          </a:r>
          <a:r>
            <a:rPr lang="en-US" sz="1800" b="0" i="0" u="none" strike="noStrike" kern="1200" cap="none" baseline="0" noProof="0" dirty="0" err="1"/>
            <a:t>entidades</a:t>
          </a:r>
          <a:r>
            <a:rPr lang="en-US" sz="1800" b="0" i="0" u="none" strike="noStrike" kern="1200" cap="none" baseline="0" noProof="0" dirty="0"/>
            <a:t> e </a:t>
          </a:r>
          <a:r>
            <a:rPr lang="en-US" sz="1800" b="0" i="0" u="none" strike="noStrike" kern="1200" cap="none" baseline="0" noProof="0" dirty="0" err="1"/>
            <a:t>respetivos</a:t>
          </a:r>
          <a:r>
            <a:rPr lang="en-US" sz="1800" b="0" i="0" u="none" strike="noStrike" kern="1200" cap="none" baseline="0" noProof="0" dirty="0"/>
            <a:t> </a:t>
          </a:r>
          <a:r>
            <a:rPr lang="en-US" sz="1800" b="0" i="0" u="none" strike="noStrike" kern="1200" cap="none" baseline="0" noProof="0" dirty="0" err="1"/>
            <a:t>atributos</a:t>
          </a:r>
          <a:r>
            <a:rPr lang="en-US" sz="1800" b="0" i="0" u="none" strike="noStrike" kern="1200" cap="none" baseline="0" noProof="0" dirty="0">
              <a:latin typeface="Calibri Light" panose="020F0302020204030204"/>
            </a:rPr>
            <a:t>(e outros) da</a:t>
          </a:r>
          <a:r>
            <a:rPr lang="en-US" sz="1800" b="0" i="0" u="none" strike="noStrike" kern="1200" cap="none" baseline="0" noProof="0" dirty="0"/>
            <a:t> </a:t>
          </a:r>
          <a:r>
            <a:rPr lang="en-US" sz="1800" b="0" i="0" u="none" strike="noStrike" kern="1200" cap="none" baseline="0" noProof="0" dirty="0" err="1"/>
            <a:t>ontologia</a:t>
          </a:r>
          <a:endParaRPr lang="en-US" sz="1800" b="0" i="0" u="none" strike="noStrike" kern="1200" cap="none" baseline="0" noProof="0" dirty="0">
            <a:latin typeface="Calibri Light" panose="020F0302020204030204"/>
          </a:endParaRPr>
        </a:p>
      </dsp:txBody>
      <dsp:txXfrm>
        <a:off x="5471122" y="1392344"/>
        <a:ext cx="4959261" cy="15728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C26B8-6514-491D-96DC-90A213980727}">
      <dsp:nvSpPr>
        <dsp:cNvPr id="0" name=""/>
        <dsp:cNvSpPr/>
      </dsp:nvSpPr>
      <dsp:spPr>
        <a:xfrm>
          <a:off x="788669" y="0"/>
          <a:ext cx="8938260" cy="4357524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35E5D-1581-41B0-A70E-277C9B096437}">
      <dsp:nvSpPr>
        <dsp:cNvPr id="0" name=""/>
        <dsp:cNvSpPr/>
      </dsp:nvSpPr>
      <dsp:spPr>
        <a:xfrm>
          <a:off x="356339" y="1307257"/>
          <a:ext cx="3154680" cy="17430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 Light" panose="020F0302020204030204"/>
            </a:rPr>
            <a:t> </a:t>
          </a:r>
          <a:r>
            <a:rPr lang="en-US" sz="1300" kern="1200" dirty="0" err="1">
              <a:latin typeface="Calibri Light" panose="020F0302020204030204"/>
            </a:rPr>
            <a:t>Filtrou</a:t>
          </a:r>
          <a:r>
            <a:rPr lang="en-US" sz="1300" kern="1200" dirty="0">
              <a:latin typeface="Calibri Light" panose="020F0302020204030204"/>
            </a:rPr>
            <a:t>-se</a:t>
          </a:r>
          <a:r>
            <a:rPr lang="en-US" sz="1300" kern="1200" dirty="0"/>
            <a:t> </a:t>
          </a:r>
          <a:r>
            <a:rPr lang="en-US" sz="1300" kern="1200" dirty="0" err="1">
              <a:latin typeface="Calibri Light" panose="020F0302020204030204"/>
            </a:rPr>
            <a:t>informação</a:t>
          </a:r>
          <a:r>
            <a:rPr lang="en-US" sz="1300" kern="1200" dirty="0"/>
            <a:t> que </a:t>
          </a:r>
          <a:r>
            <a:rPr lang="en-US" sz="1300" kern="1200" dirty="0">
              <a:latin typeface="Calibri Light" panose="020F0302020204030204"/>
            </a:rPr>
            <a:t>se </a:t>
          </a:r>
          <a:r>
            <a:rPr lang="en-US" sz="1300" kern="1200" dirty="0" err="1">
              <a:latin typeface="Calibri Light" panose="020F0302020204030204"/>
            </a:rPr>
            <a:t>encontra</a:t>
          </a:r>
          <a:r>
            <a:rPr lang="en-US" sz="1300" kern="1200" dirty="0"/>
            <a:t> no</a:t>
          </a:r>
          <a:r>
            <a:rPr lang="en-US" sz="1300" kern="1200" dirty="0">
              <a:latin typeface="Calibri Light" panose="020F0302020204030204"/>
            </a:rPr>
            <a:t> </a:t>
          </a:r>
          <a:r>
            <a:rPr lang="en-US" sz="1300" kern="1200" dirty="0">
              <a:latin typeface="Calibri Light" panose="020F0302020204030204"/>
              <a:hlinkClick xmlns:r="http://schemas.openxmlformats.org/officeDocument/2006/relationships" r:id="rId1"/>
            </a:rPr>
            <a:t>repositório</a:t>
          </a:r>
          <a:r>
            <a:rPr lang="en-US" sz="1300" kern="1200" dirty="0">
              <a:latin typeface="Calibri Light" panose="020F0302020204030204"/>
            </a:rPr>
            <a:t> do GitHub</a:t>
          </a:r>
          <a:endParaRPr lang="pt-PT" sz="1300" kern="1200" dirty="0" err="1">
            <a:latin typeface="Calibri Light" panose="020F0302020204030204"/>
          </a:endParaRPr>
        </a:p>
      </dsp:txBody>
      <dsp:txXfrm>
        <a:off x="441426" y="1392344"/>
        <a:ext cx="2984506" cy="1572835"/>
      </dsp:txXfrm>
    </dsp:sp>
    <dsp:sp modelId="{B0264766-7A0A-407A-A970-40F198DED72D}">
      <dsp:nvSpPr>
        <dsp:cNvPr id="0" name=""/>
        <dsp:cNvSpPr/>
      </dsp:nvSpPr>
      <dsp:spPr>
        <a:xfrm>
          <a:off x="3680460" y="1307257"/>
          <a:ext cx="3154680" cy="17430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 Light" panose="020F0302020204030204"/>
            </a:rPr>
            <a:t>A</a:t>
          </a:r>
          <a:r>
            <a:rPr lang="en-US" sz="1300" b="0" i="0" u="none" strike="noStrike" kern="1200" cap="none" baseline="0" noProof="0" dirty="0"/>
            <a:t> </a:t>
          </a:r>
          <a:r>
            <a:rPr lang="en-US" sz="1300" b="0" i="0" u="none" strike="noStrike" kern="1200" cap="none" baseline="0" noProof="0" dirty="0" err="1">
              <a:latin typeface="Calibri Light" panose="020F0302020204030204"/>
            </a:rPr>
            <a:t>informação</a:t>
          </a:r>
          <a:r>
            <a:rPr lang="en-US" sz="1300" b="0" i="0" u="none" strike="noStrike" kern="1200" cap="none" baseline="0" noProof="0" dirty="0"/>
            <a:t> </a:t>
          </a:r>
          <a:r>
            <a:rPr lang="en-US" sz="1300" b="0" i="0" u="none" strike="noStrike" kern="1200" cap="none" baseline="0" noProof="0" dirty="0" err="1"/>
            <a:t>contida</a:t>
          </a:r>
          <a:r>
            <a:rPr lang="en-US" sz="1300" b="0" i="0" u="none" strike="noStrike" kern="1200" cap="none" baseline="0" noProof="0" dirty="0"/>
            <a:t> </a:t>
          </a:r>
          <a:r>
            <a:rPr lang="en-US" sz="1300" b="0" i="0" u="none" strike="noStrike" kern="1200" cap="none" baseline="0" noProof="0" dirty="0" err="1">
              <a:latin typeface="Calibri Light" panose="020F0302020204030204"/>
            </a:rPr>
            <a:t>nos</a:t>
          </a:r>
          <a:r>
            <a:rPr lang="en-US" sz="1300" b="0" i="0" u="none" strike="noStrike" kern="1200" cap="none" baseline="0" noProof="0" dirty="0">
              <a:latin typeface="Calibri Light" panose="020F0302020204030204"/>
            </a:rPr>
            <a:t> </a:t>
          </a:r>
          <a:r>
            <a:rPr lang="en-US" sz="1300" b="0" i="0" u="none" strike="noStrike" kern="1200" cap="none" baseline="0" noProof="0" dirty="0" err="1">
              <a:latin typeface="Calibri Light" panose="020F0302020204030204"/>
            </a:rPr>
            <a:t>vários</a:t>
          </a:r>
          <a:r>
            <a:rPr lang="en-US" sz="1300" b="0" i="0" u="none" strike="noStrike" kern="1200" cap="none" baseline="0" noProof="0" dirty="0">
              <a:latin typeface="Calibri Light" panose="020F0302020204030204"/>
            </a:rPr>
            <a:t> </a:t>
          </a:r>
          <a:r>
            <a:rPr lang="en-US" sz="1300" b="0" i="0" u="none" strike="noStrike" kern="1200" cap="none" baseline="0" noProof="0" dirty="0" err="1"/>
            <a:t>ficheiros</a:t>
          </a:r>
          <a:r>
            <a:rPr lang="en-US" sz="1300" b="0" i="0" u="none" strike="noStrike" kern="1200" cap="none" baseline="0" noProof="0" dirty="0"/>
            <a:t>, que </a:t>
          </a:r>
          <a:r>
            <a:rPr lang="en-US" sz="1300" b="0" i="0" u="none" strike="noStrike" kern="1200" cap="none" baseline="0" noProof="0" dirty="0" err="1">
              <a:latin typeface="Calibri Light" panose="020F0302020204030204"/>
            </a:rPr>
            <a:t>estão</a:t>
          </a:r>
          <a:r>
            <a:rPr lang="en-US" sz="1300" b="0" i="0" u="none" strike="noStrike" kern="1200" cap="none" baseline="0" noProof="0" dirty="0"/>
            <a:t> no </a:t>
          </a:r>
          <a:r>
            <a:rPr lang="en-US" sz="1300" b="0" i="0" u="none" strike="noStrike" kern="1200" cap="none" baseline="0" noProof="0" dirty="0" err="1">
              <a:latin typeface="Calibri Light" panose="020F0302020204030204"/>
            </a:rPr>
            <a:t>formato</a:t>
          </a:r>
          <a:r>
            <a:rPr lang="en-US" sz="1300" b="0" i="0" u="none" strike="noStrike" kern="1200" cap="none" baseline="0" noProof="0" dirty="0">
              <a:latin typeface="Calibri Light" panose="020F0302020204030204"/>
            </a:rPr>
            <a:t> CSV </a:t>
          </a:r>
          <a:r>
            <a:rPr lang="en-US" sz="1300" b="0" i="0" u="none" strike="noStrike" kern="1200" cap="none" baseline="0" noProof="0" dirty="0" err="1">
              <a:latin typeface="Calibri Light" panose="020F0302020204030204"/>
            </a:rPr>
            <a:t>foi</a:t>
          </a:r>
          <a:r>
            <a:rPr lang="en-US" sz="1300" b="0" i="0" u="none" strike="noStrike" kern="1200" cap="none" baseline="0" noProof="0" dirty="0">
              <a:latin typeface="Calibri Light" panose="020F0302020204030204"/>
            </a:rPr>
            <a:t> </a:t>
          </a:r>
          <a:r>
            <a:rPr lang="en-US" sz="1300" b="0" i="0" u="none" strike="noStrike" kern="1200" cap="none" baseline="0" noProof="0" dirty="0" err="1"/>
            <a:t>convertida</a:t>
          </a:r>
          <a:r>
            <a:rPr lang="en-US" sz="1300" b="0" i="0" u="none" strike="noStrike" kern="1200" cap="none" baseline="0" noProof="0" dirty="0"/>
            <a:t> </a:t>
          </a:r>
          <a:r>
            <a:rPr lang="en-US" sz="1300" b="0" i="0" u="none" strike="noStrike" kern="1200" cap="none" baseline="0" noProof="0" dirty="0">
              <a:latin typeface="Calibri Light" panose="020F0302020204030204"/>
            </a:rPr>
            <a:t>para JSON </a:t>
          </a:r>
          <a:r>
            <a:rPr lang="en-US" sz="1300" b="0" i="0" u="none" strike="noStrike" kern="1200" cap="none" baseline="0" noProof="0" dirty="0" err="1">
              <a:latin typeface="Calibri Light" panose="020F0302020204030204"/>
            </a:rPr>
            <a:t>usando</a:t>
          </a:r>
          <a:r>
            <a:rPr lang="en-US" sz="1300" b="0" i="0" u="none" strike="noStrike" kern="1200" cap="none" baseline="0" noProof="0" dirty="0"/>
            <a:t> um </a:t>
          </a:r>
          <a:r>
            <a:rPr lang="en-US" sz="1300" b="0" i="0" u="none" strike="noStrike" kern="1200" cap="none" baseline="0" noProof="0" dirty="0" err="1"/>
            <a:t>conversor</a:t>
          </a:r>
          <a:r>
            <a:rPr lang="en-US" sz="1300" b="0" i="0" u="none" strike="noStrike" kern="1200" cap="none" baseline="0" noProof="0" dirty="0"/>
            <a:t> online, por forma a ser </a:t>
          </a:r>
          <a:r>
            <a:rPr lang="en-US" sz="1300" b="0" i="0" u="none" strike="noStrike" kern="1200" cap="none" baseline="0" noProof="0" dirty="0" err="1"/>
            <a:t>mais</a:t>
          </a:r>
          <a:r>
            <a:rPr lang="en-US" sz="1300" b="0" i="0" u="none" strike="noStrike" kern="1200" cap="none" baseline="0" noProof="0" dirty="0"/>
            <a:t> simples a </a:t>
          </a:r>
          <a:r>
            <a:rPr lang="en-US" sz="1300" b="0" i="0" u="none" strike="noStrike" kern="1200" cap="none" baseline="0" noProof="0" dirty="0" err="1"/>
            <a:t>escrita</a:t>
          </a:r>
          <a:r>
            <a:rPr lang="en-US" sz="1300" b="0" i="0" u="none" strike="noStrike" kern="1200" cap="none" baseline="0" noProof="0" dirty="0"/>
            <a:t> da </a:t>
          </a:r>
          <a:r>
            <a:rPr lang="en-US" sz="1300" b="0" i="0" u="none" strike="noStrike" kern="1200" cap="none" baseline="0" noProof="0" dirty="0" err="1">
              <a:latin typeface="Calibri Light" panose="020F0302020204030204"/>
            </a:rPr>
            <a:t>informaçãoem</a:t>
          </a:r>
          <a:r>
            <a:rPr lang="en-US" sz="1300" b="0" i="0" u="none" strike="noStrike" kern="1200" cap="none" baseline="0" noProof="0" dirty="0">
              <a:latin typeface="Calibri Light" panose="020F0302020204030204"/>
            </a:rPr>
            <a:t> Turtle. </a:t>
          </a:r>
          <a:r>
            <a:rPr lang="en-US" sz="1300" b="0" i="0" u="none" strike="noStrike" kern="1200" cap="none" baseline="0" noProof="0" dirty="0" err="1">
              <a:latin typeface="Calibri Light" panose="020F0302020204030204"/>
            </a:rPr>
            <a:t>Foram</a:t>
          </a:r>
          <a:r>
            <a:rPr lang="en-US" sz="1300" b="0" i="0" u="none" strike="noStrike" kern="1200" cap="none" baseline="0" noProof="0" dirty="0">
              <a:latin typeface="Calibri Light" panose="020F0302020204030204"/>
            </a:rPr>
            <a:t> </a:t>
          </a:r>
          <a:r>
            <a:rPr lang="en-US" sz="1300" b="0" i="0" u="none" strike="noStrike" kern="1200" cap="none" baseline="0" noProof="0" dirty="0" err="1">
              <a:latin typeface="Calibri Light" panose="020F0302020204030204"/>
            </a:rPr>
            <a:t>usados</a:t>
          </a:r>
          <a:r>
            <a:rPr lang="en-US" sz="1300" b="0" i="0" u="none" strike="noStrike" kern="1200" cap="none" baseline="0" noProof="0" dirty="0">
              <a:latin typeface="Calibri Light" panose="020F0302020204030204"/>
            </a:rPr>
            <a:t> </a:t>
          </a:r>
          <a:r>
            <a:rPr lang="en-US" sz="1300" b="0" i="0" u="none" strike="noStrike" kern="1200" cap="none" baseline="0" noProof="0" dirty="0" err="1">
              <a:latin typeface="Calibri Light" panose="020F0302020204030204"/>
            </a:rPr>
            <a:t>vários</a:t>
          </a:r>
          <a:r>
            <a:rPr lang="en-US" sz="1300" b="0" i="0" u="none" strike="noStrike" kern="1200" cap="none" baseline="0" noProof="0" dirty="0">
              <a:latin typeface="Calibri Light" panose="020F0302020204030204"/>
            </a:rPr>
            <a:t> scripts </a:t>
          </a:r>
          <a:r>
            <a:rPr lang="en-US" sz="1300" b="0" i="0" u="none" strike="noStrike" kern="1200" cap="none" baseline="0" noProof="0" dirty="0" err="1">
              <a:latin typeface="Calibri Light" panose="020F0302020204030204"/>
            </a:rPr>
            <a:t>em</a:t>
          </a:r>
          <a:r>
            <a:rPr lang="en-US" sz="1300" b="0" i="0" u="none" strike="noStrike" kern="1200" cap="none" baseline="0" noProof="0" dirty="0">
              <a:latin typeface="Calibri Light" panose="020F0302020204030204"/>
            </a:rPr>
            <a:t> Python para</a:t>
          </a:r>
          <a:r>
            <a:rPr lang="en-US" sz="1300" b="0" i="0" u="none" strike="noStrike" kern="1200" cap="none" baseline="0" noProof="0" dirty="0"/>
            <a:t> converter </a:t>
          </a:r>
          <a:r>
            <a:rPr lang="en-US" sz="1300" b="0" i="0" u="none" strike="noStrike" kern="1200" cap="none" baseline="0" noProof="0" dirty="0">
              <a:latin typeface="Calibri Light" panose="020F0302020204030204"/>
            </a:rPr>
            <a:t>para Turtle a</a:t>
          </a:r>
          <a:r>
            <a:rPr lang="en-US" sz="1300" b="0" i="0" u="none" strike="noStrike" kern="1200" cap="none" baseline="0" noProof="0" dirty="0"/>
            <a:t> </a:t>
          </a:r>
          <a:r>
            <a:rPr lang="en-US" sz="1300" b="0" i="0" u="none" strike="noStrike" kern="1200" cap="none" baseline="0" noProof="0" dirty="0" err="1">
              <a:latin typeface="Calibri Light" panose="020F0302020204030204"/>
            </a:rPr>
            <a:t>informação</a:t>
          </a:r>
          <a:r>
            <a:rPr lang="en-US" sz="1300" b="0" i="0" u="none" strike="noStrike" kern="1200" cap="none" baseline="0" noProof="0" dirty="0"/>
            <a:t> </a:t>
          </a:r>
          <a:r>
            <a:rPr lang="en-US" sz="1300" b="0" i="0" u="none" strike="noStrike" kern="1200" cap="none" baseline="0" noProof="0" dirty="0" err="1"/>
            <a:t>contida</a:t>
          </a:r>
          <a:r>
            <a:rPr lang="en-US" sz="1300" b="0" i="0" u="none" strike="noStrike" kern="1200" cap="none" baseline="0" noProof="0" dirty="0"/>
            <a:t> </a:t>
          </a:r>
          <a:r>
            <a:rPr lang="en-US" sz="1300" b="0" i="0" u="none" strike="noStrike" kern="1200" cap="none" baseline="0" noProof="0" dirty="0" err="1"/>
            <a:t>nos</a:t>
          </a:r>
          <a:r>
            <a:rPr lang="en-US" sz="1300" b="0" i="0" u="none" strike="noStrike" kern="1200" cap="none" baseline="0" noProof="0" dirty="0"/>
            <a:t> </a:t>
          </a:r>
          <a:r>
            <a:rPr lang="en-US" sz="1300" b="0" i="0" u="none" strike="noStrike" kern="1200" cap="none" baseline="0" noProof="0" dirty="0" err="1"/>
            <a:t>ficheirosJSON</a:t>
          </a:r>
          <a:endParaRPr lang="pt-PT" sz="1300" kern="1200" dirty="0"/>
        </a:p>
      </dsp:txBody>
      <dsp:txXfrm>
        <a:off x="3765547" y="1392344"/>
        <a:ext cx="2984506" cy="1572835"/>
      </dsp:txXfrm>
    </dsp:sp>
    <dsp:sp modelId="{D9CAC335-DF7D-4A00-88D4-8D6553D9CC23}">
      <dsp:nvSpPr>
        <dsp:cNvPr id="0" name=""/>
        <dsp:cNvSpPr/>
      </dsp:nvSpPr>
      <dsp:spPr>
        <a:xfrm>
          <a:off x="7004580" y="1307257"/>
          <a:ext cx="3154680" cy="17430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strike="noStrike" kern="1200" cap="none" baseline="0" noProof="0" dirty="0" err="1"/>
            <a:t>Esta</a:t>
          </a:r>
          <a:r>
            <a:rPr lang="en-US" sz="1300" b="0" i="0" u="none" strike="noStrike" kern="1200" cap="none" baseline="0" noProof="0" dirty="0"/>
            <a:t> </a:t>
          </a:r>
          <a:r>
            <a:rPr lang="en-US" sz="1300" b="0" i="0" u="none" strike="noStrike" kern="1200" cap="none" baseline="0" noProof="0" dirty="0">
              <a:latin typeface="Calibri Light" panose="020F0302020204030204"/>
            </a:rPr>
            <a:t>informação</a:t>
          </a:r>
          <a:r>
            <a:rPr lang="en-US" sz="1300" b="0" i="0" u="none" strike="noStrike" kern="1200" cap="none" baseline="0" noProof="0" dirty="0"/>
            <a:t> </a:t>
          </a:r>
          <a:r>
            <a:rPr lang="en-US" sz="1300" b="0" i="0" u="none" strike="noStrike" kern="1200" cap="none" baseline="0" noProof="0" dirty="0" err="1"/>
            <a:t>relativa</a:t>
          </a:r>
          <a:r>
            <a:rPr lang="en-US" sz="1300" b="0" i="0" u="none" strike="noStrike" kern="1200" cap="none" baseline="0" noProof="0" dirty="0"/>
            <a:t> </a:t>
          </a:r>
          <a:r>
            <a:rPr lang="en-US" sz="1300" b="0" i="0" u="none" strike="noStrike" kern="1200" cap="none" baseline="0" noProof="0" dirty="0" err="1">
              <a:latin typeface="Calibri Light" panose="020F0302020204030204"/>
            </a:rPr>
            <a:t>às</a:t>
          </a:r>
          <a:r>
            <a:rPr lang="en-US" sz="1300" b="0" i="0" u="none" strike="noStrike" kern="1200" cap="none" baseline="0" noProof="0" dirty="0"/>
            <a:t> classes,</a:t>
          </a:r>
          <a:r>
            <a:rPr lang="en-US" sz="1300" b="0" i="0" u="none" strike="noStrike" kern="1200" cap="none" baseline="0" noProof="0" dirty="0">
              <a:latin typeface="Calibri Light" panose="020F0302020204030204"/>
            </a:rPr>
            <a:t> </a:t>
          </a:r>
          <a:r>
            <a:rPr lang="en-US" sz="1300" b="0" i="0" u="none" strike="noStrike" kern="1200" cap="none" baseline="0" noProof="0" dirty="0"/>
            <a:t>object </a:t>
          </a:r>
          <a:r>
            <a:rPr lang="en-US" sz="1300" b="0" i="0" u="none" strike="noStrike" kern="1200" cap="none" baseline="0" noProof="0" dirty="0">
              <a:latin typeface="Calibri Light" panose="020F0302020204030204"/>
            </a:rPr>
            <a:t>properties e data</a:t>
          </a:r>
          <a:r>
            <a:rPr lang="en-US" sz="1300" b="0" i="0" u="none" strike="noStrike" kern="1200" cap="none" baseline="0" noProof="0" dirty="0"/>
            <a:t> propertiesfoi </a:t>
          </a:r>
          <a:r>
            <a:rPr lang="en-US" sz="1300" b="0" i="0" u="none" strike="noStrike" kern="1200" cap="none" baseline="0" noProof="0" dirty="0" err="1"/>
            <a:t>inserida</a:t>
          </a:r>
          <a:r>
            <a:rPr lang="en-US" sz="1300" b="0" i="0" u="none" strike="noStrike" kern="1200" cap="none" baseline="0" noProof="0" dirty="0"/>
            <a:t> num </a:t>
          </a:r>
          <a:r>
            <a:rPr lang="en-US" sz="1300" b="0" i="0" u="none" strike="noStrike" kern="1200" cap="none" baseline="0" noProof="0" dirty="0" err="1">
              <a:latin typeface="Calibri Light" panose="020F0302020204030204"/>
            </a:rPr>
            <a:t>repositório</a:t>
          </a:r>
          <a:r>
            <a:rPr lang="en-US" sz="1300" b="0" i="0" u="none" strike="noStrike" kern="1200" cap="none" baseline="0" noProof="0" dirty="0"/>
            <a:t> </a:t>
          </a:r>
          <a:r>
            <a:rPr lang="en-US" sz="1300" b="0" i="0" u="none" strike="noStrike" kern="1200" cap="none" baseline="0" noProof="0" dirty="0">
              <a:latin typeface="Calibri Light" panose="020F0302020204030204"/>
            </a:rPr>
            <a:t>do </a:t>
          </a:r>
          <a:r>
            <a:rPr lang="en-US" sz="1300" b="0" i="0" u="none" strike="noStrike" kern="1200" cap="none" baseline="0" noProof="0" dirty="0" err="1">
              <a:latin typeface="Calibri Light" panose="020F0302020204030204"/>
            </a:rPr>
            <a:t>GraphDB</a:t>
          </a:r>
          <a:r>
            <a:rPr lang="en-US" sz="1300" b="0" i="0" u="none" strike="noStrike" kern="1200" cap="none" baseline="0" noProof="0" dirty="0"/>
            <a:t>.</a:t>
          </a:r>
          <a:endParaRPr lang="en-US" sz="1300" b="0" i="0" u="none" strike="noStrike" kern="1200" cap="none" baseline="0" noProof="0" dirty="0">
            <a:latin typeface="Calibri Light" panose="020F0302020204030204"/>
          </a:endParaRPr>
        </a:p>
      </dsp:txBody>
      <dsp:txXfrm>
        <a:off x="7089667" y="1392344"/>
        <a:ext cx="2984506" cy="15728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C26B8-6514-491D-96DC-90A213980727}">
      <dsp:nvSpPr>
        <dsp:cNvPr id="0" name=""/>
        <dsp:cNvSpPr/>
      </dsp:nvSpPr>
      <dsp:spPr>
        <a:xfrm>
          <a:off x="788669" y="0"/>
          <a:ext cx="8938260" cy="4357524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35E5D-1581-41B0-A70E-277C9B096437}">
      <dsp:nvSpPr>
        <dsp:cNvPr id="0" name=""/>
        <dsp:cNvSpPr/>
      </dsp:nvSpPr>
      <dsp:spPr>
        <a:xfrm>
          <a:off x="356339" y="1307257"/>
          <a:ext cx="3154680" cy="17430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/>
            </a:rPr>
            <a:t> </a:t>
          </a:r>
          <a:r>
            <a:rPr lang="en-US" sz="2000" kern="1200" dirty="0" err="1">
              <a:latin typeface="Calibri Light" panose="020F0302020204030204"/>
            </a:rPr>
            <a:t>Foi</a:t>
          </a:r>
          <a:r>
            <a:rPr lang="en-US" sz="2000" kern="1200" dirty="0"/>
            <a:t> </a:t>
          </a:r>
          <a:r>
            <a:rPr lang="en-US" sz="2000" kern="1200" dirty="0" err="1"/>
            <a:t>definida</a:t>
          </a:r>
          <a:r>
            <a:rPr lang="en-US" sz="2000" kern="1200" dirty="0"/>
            <a:t> </a:t>
          </a:r>
          <a:r>
            <a:rPr lang="en-US" sz="2000" kern="1200" dirty="0" err="1"/>
            <a:t>uma</a:t>
          </a:r>
          <a:r>
            <a:rPr lang="en-US" sz="2000" kern="1200" dirty="0"/>
            <a:t> </a:t>
          </a:r>
          <a:r>
            <a:rPr lang="en-US" sz="2000" kern="1200" dirty="0" err="1"/>
            <a:t>ontologia</a:t>
          </a:r>
          <a:r>
            <a:rPr lang="en-US" sz="2000" kern="1200" dirty="0"/>
            <a:t> </a:t>
          </a:r>
          <a:r>
            <a:rPr lang="en-US" sz="2000" kern="1200" dirty="0" err="1"/>
            <a:t>capaz</a:t>
          </a:r>
          <a:r>
            <a:rPr lang="en-US" sz="2000" kern="1200" dirty="0"/>
            <a:t> de </a:t>
          </a:r>
          <a:r>
            <a:rPr lang="en-US" sz="2000" kern="1200" dirty="0" err="1"/>
            <a:t>representar</a:t>
          </a:r>
          <a:r>
            <a:rPr lang="en-US" sz="2000" kern="1200" dirty="0"/>
            <a:t> </a:t>
          </a:r>
          <a:r>
            <a:rPr lang="en-US" sz="2000" kern="1200" dirty="0" err="1">
              <a:latin typeface="Calibri Light" panose="020F0302020204030204"/>
            </a:rPr>
            <a:t>informação</a:t>
          </a:r>
          <a:r>
            <a:rPr lang="en-US" sz="2000" kern="1200" dirty="0">
              <a:latin typeface="Calibri Light" panose="020F0302020204030204"/>
            </a:rPr>
            <a:t> </a:t>
          </a:r>
          <a:r>
            <a:rPr lang="en-US" sz="2000" kern="1200" dirty="0" err="1">
              <a:latin typeface="Calibri Light" panose="020F0302020204030204"/>
            </a:rPr>
            <a:t>acerca</a:t>
          </a:r>
          <a:r>
            <a:rPr lang="en-US" sz="2000" kern="1200" dirty="0"/>
            <a:t> do</a:t>
          </a:r>
          <a:r>
            <a:rPr lang="en-US" sz="2000" b="0" i="0" u="none" strike="noStrike" kern="1200" cap="none" baseline="0" noProof="0" dirty="0">
              <a:latin typeface="Calibri Light"/>
              <a:cs typeface="Calibri Light"/>
            </a:rPr>
            <a:t> </a:t>
          </a:r>
          <a:r>
            <a:rPr lang="en-US" sz="2000" b="0" i="0" u="none" strike="noStrike" kern="1200" cap="none" baseline="0" noProof="0" dirty="0" err="1">
              <a:latin typeface="Calibri Light"/>
              <a:cs typeface="Calibri Light"/>
            </a:rPr>
            <a:t>tema</a:t>
          </a:r>
          <a:r>
            <a:rPr lang="en-US" sz="2000" kern="1200" dirty="0">
              <a:latin typeface="Calibri Light" panose="020F0302020204030204"/>
            </a:rPr>
            <a:t> </a:t>
          </a:r>
          <a:r>
            <a:rPr lang="en-US" sz="2000" b="0" i="0" u="none" strike="noStrike" kern="1200" cap="none" baseline="0" noProof="0" dirty="0">
              <a:latin typeface="Calibri Light"/>
              <a:cs typeface="Calibri Light"/>
            </a:rPr>
            <a:t>'</a:t>
          </a:r>
          <a:r>
            <a:rPr lang="en-US" sz="2000" b="0" i="0" u="none" strike="noStrike" kern="1200" cap="none" baseline="0" noProof="0" dirty="0" err="1">
              <a:latin typeface="Calibri Light"/>
              <a:cs typeface="Calibri Light"/>
            </a:rPr>
            <a:t>Ténis</a:t>
          </a:r>
          <a:r>
            <a:rPr lang="en-US" sz="2000" kern="1200" dirty="0">
              <a:latin typeface="Calibri Light" panose="020F0302020204030204"/>
            </a:rPr>
            <a:t>';</a:t>
          </a:r>
          <a:endParaRPr lang="en-US" sz="2000" b="0" i="0" u="none" strike="noStrike" kern="1200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sp:txBody>
      <dsp:txXfrm>
        <a:off x="441426" y="1392344"/>
        <a:ext cx="2984506" cy="1572835"/>
      </dsp:txXfrm>
    </dsp:sp>
    <dsp:sp modelId="{B0264766-7A0A-407A-A970-40F198DED72D}">
      <dsp:nvSpPr>
        <dsp:cNvPr id="0" name=""/>
        <dsp:cNvSpPr/>
      </dsp:nvSpPr>
      <dsp:spPr>
        <a:xfrm>
          <a:off x="3680460" y="1307257"/>
          <a:ext cx="3154680" cy="17430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/>
            </a:rPr>
            <a:t> </a:t>
          </a:r>
          <a:r>
            <a:rPr lang="en-US" sz="2000" kern="1200" dirty="0" err="1">
              <a:latin typeface="Calibri Light" panose="020F0302020204030204"/>
            </a:rPr>
            <a:t>Separação</a:t>
          </a:r>
          <a:r>
            <a:rPr lang="en-US" sz="2000" kern="1200" dirty="0">
              <a:latin typeface="Calibri Light" panose="020F0302020204030204"/>
            </a:rPr>
            <a:t> de </a:t>
          </a:r>
          <a:r>
            <a:rPr lang="en-US" sz="2000" kern="1200" dirty="0" err="1">
              <a:latin typeface="Calibri Light" panose="020F0302020204030204"/>
            </a:rPr>
            <a:t>tarefas</a:t>
          </a:r>
          <a:r>
            <a:rPr lang="en-US" sz="2000" kern="1200" dirty="0">
              <a:latin typeface="Calibri Light" panose="020F0302020204030204"/>
            </a:rPr>
            <a:t> entre </a:t>
          </a:r>
          <a:r>
            <a:rPr lang="en-US" sz="2000" kern="1200" dirty="0" err="1">
              <a:latin typeface="Calibri Light" panose="020F0302020204030204"/>
            </a:rPr>
            <a:t>os</a:t>
          </a:r>
          <a:r>
            <a:rPr lang="en-US" sz="2000" kern="1200" dirty="0">
              <a:latin typeface="Calibri Light" panose="020F0302020204030204"/>
            </a:rPr>
            <a:t> </a:t>
          </a:r>
          <a:r>
            <a:rPr lang="en-US" sz="2000" kern="1200" dirty="0" err="1">
              <a:latin typeface="Calibri Light" panose="020F0302020204030204"/>
            </a:rPr>
            <a:t>servidores</a:t>
          </a:r>
          <a:r>
            <a:rPr lang="en-US" sz="2000" kern="1200" dirty="0">
              <a:latin typeface="Calibri Light" panose="020F0302020204030204"/>
            </a:rPr>
            <a:t> de API e Interface;</a:t>
          </a:r>
          <a:endParaRPr lang="en-US" sz="2000" kern="1200" dirty="0"/>
        </a:p>
      </dsp:txBody>
      <dsp:txXfrm>
        <a:off x="3765547" y="1392344"/>
        <a:ext cx="2984506" cy="1572835"/>
      </dsp:txXfrm>
    </dsp:sp>
    <dsp:sp modelId="{1EC63C20-CD03-4B42-A6A1-A79EDEBA8D32}">
      <dsp:nvSpPr>
        <dsp:cNvPr id="0" name=""/>
        <dsp:cNvSpPr/>
      </dsp:nvSpPr>
      <dsp:spPr>
        <a:xfrm>
          <a:off x="7004580" y="1307257"/>
          <a:ext cx="3154680" cy="17430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/>
            </a:rPr>
            <a:t> Melhorias: </a:t>
          </a:r>
          <a:r>
            <a:rPr lang="en-US" sz="2000" kern="1200" dirty="0" err="1">
              <a:latin typeface="Calibri Light" panose="020F0302020204030204"/>
            </a:rPr>
            <a:t>melhorar</a:t>
          </a:r>
          <a:r>
            <a:rPr lang="en-US" sz="2000" kern="1200" dirty="0">
              <a:latin typeface="Calibri Light" panose="020F0302020204030204"/>
            </a:rPr>
            <a:t> o </a:t>
          </a:r>
          <a:r>
            <a:rPr lang="en-US" sz="2000" kern="1200" dirty="0" err="1">
              <a:latin typeface="Calibri Light" panose="020F0302020204030204"/>
            </a:rPr>
            <a:t>cálculo</a:t>
          </a:r>
          <a:r>
            <a:rPr lang="en-US" sz="2000" kern="1200" dirty="0">
              <a:latin typeface="Calibri Light" panose="020F0302020204030204"/>
            </a:rPr>
            <a:t> dos </a:t>
          </a:r>
          <a:r>
            <a:rPr lang="en-US" sz="2000" kern="1200" dirty="0" err="1">
              <a:latin typeface="Calibri Light" panose="020F0302020204030204"/>
            </a:rPr>
            <a:t>vencedores</a:t>
          </a:r>
          <a:r>
            <a:rPr lang="en-US" sz="2000" kern="1200" dirty="0">
              <a:latin typeface="Calibri Light" panose="020F0302020204030204"/>
            </a:rPr>
            <a:t> para a Davis Cup(pois </a:t>
          </a:r>
          <a:r>
            <a:rPr lang="en-US" sz="2000" kern="1200" dirty="0" err="1">
              <a:latin typeface="Calibri Light" panose="020F0302020204030204"/>
            </a:rPr>
            <a:t>não</a:t>
          </a:r>
          <a:r>
            <a:rPr lang="en-US" sz="2000" kern="1200" dirty="0">
              <a:latin typeface="Calibri Light" panose="020F0302020204030204"/>
            </a:rPr>
            <a:t> se </a:t>
          </a:r>
          <a:r>
            <a:rPr lang="en-US" sz="2000" kern="1200" dirty="0" err="1">
              <a:latin typeface="Calibri Light" panose="020F0302020204030204"/>
            </a:rPr>
            <a:t>consideraram</a:t>
          </a:r>
          <a:r>
            <a:rPr lang="en-US" sz="2000" kern="1200" dirty="0">
              <a:latin typeface="Calibri Light" panose="020F0302020204030204"/>
            </a:rPr>
            <a:t> os jogos de duplas);</a:t>
          </a:r>
        </a:p>
      </dsp:txBody>
      <dsp:txXfrm>
        <a:off x="7089667" y="1392344"/>
        <a:ext cx="2984506" cy="1572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F4FE2-EFF1-4550-B75D-5F468C188C33}" type="datetimeFigureOut">
              <a:rPr lang="pt-PT" smtClean="0"/>
              <a:t>03/07/2020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E7B5A-995E-4BD7-85C0-E33B9063E0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581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A180B-1533-7D4B-B2E5-545BEBFAB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128DCF-ECCC-3849-970C-E98258E7B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9BDF719-6CFF-544C-B9C9-7AE489D8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838A-4EE6-47BA-892B-17CC4840C164}" type="datetime1">
              <a:rPr lang="pt-PT" smtClean="0"/>
              <a:t>03/07/2020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730CCAA-AEC8-4942-AE2B-E7E91F3A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DDBFA92-4CF5-9045-B0B0-F611C578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611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8F277-EBC9-9740-B633-0349E674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214B0BE-26B6-2B4A-B713-4F15B8AB8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79D85-26BD-594E-86ED-BECACFD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DD63-0645-4626-8697-15896C6105FE}" type="datetime1">
              <a:rPr lang="pt-PT" smtClean="0"/>
              <a:t>03/07/2020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3C95DC0-8E2D-0D48-81C6-69C4C83F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4037F10-975D-F84E-A8A2-A84648D9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230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A13952-A140-E046-92C0-95D5A07F3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06279F4-0417-064E-A534-9011410D7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FA5E56E-2E40-0948-AE5E-1FC82A84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FD9B-2597-420E-A69E-ACF3C267D451}" type="datetime1">
              <a:rPr lang="pt-PT" smtClean="0"/>
              <a:t>03/07/2020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9712396-A0F5-6F4E-B276-7CB55951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3D46264-DC85-834F-8025-0A644B06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318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A180B-1533-7D4B-B2E5-545BEBFAB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128DCF-ECCC-3849-970C-E98258E7B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9BDF719-6CFF-544C-B9C9-7AE489D8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838A-4EE6-47BA-892B-17CC4840C164}" type="datetime1">
              <a:rPr lang="pt-PT" smtClean="0"/>
              <a:t>03/07/2020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730CCAA-AEC8-4942-AE2B-E7E91F3A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DDBFA92-4CF5-9045-B0B0-F611C578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1511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122BD-A555-574B-9049-BB73D384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72491C-97BF-C344-AE15-D7F92FC85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5603D5F-E29D-5348-9633-FF21473E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CF36-C923-437B-A1A5-C22347F01D4F}" type="datetime1">
              <a:rPr lang="pt-PT" smtClean="0"/>
              <a:t>03/07/2020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22AD319-F152-C442-8DB2-45FAC6F3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5FA87B-08BF-5548-BD90-C47AC7E5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7941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45D9C-E804-004E-A16A-793B8203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E9CC494-A106-1843-8E81-2A4837BEC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53C765-84E6-3949-B3EF-6DA8EA18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382B-584D-4236-9233-E89A03E22DD3}" type="datetime1">
              <a:rPr lang="pt-PT" smtClean="0"/>
              <a:t>03/07/2020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5E0043-D24B-9640-8868-71937E0B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63FC97F-3903-CE43-9C87-826CD630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7658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CBC47-B2D6-1744-BEFE-D8AB180A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E79C9D-FEFC-B941-BCAA-5D24799AA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BE443E9-DE91-E040-B47E-E4F80CB2D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673E702-2256-EC46-AF36-06CE44E2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3F0-6CCA-47E0-ADB1-4328B2549F0D}" type="datetime1">
              <a:rPr lang="pt-PT" smtClean="0"/>
              <a:t>03/07/2020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C3153CC-1145-8242-92C5-6FB36FCF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ACC28F9-EA18-744D-9A67-B85822B7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4630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F60AE-40E2-D043-971B-419ABF6D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DEF290F-03F0-7845-BD0E-65C70D887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DBC822E-6D48-1C45-98BC-99D871283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35A50CC-3842-0C4B-9D13-6F46FAFBD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3190C54-2FB4-2C44-B9E6-1E71C28F0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C4957B1-2ED6-DE46-9EBE-A6272863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3A9E-D36C-471D-A505-AC82857367C4}" type="datetime1">
              <a:rPr lang="pt-PT" smtClean="0"/>
              <a:t>03/07/2020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B8F290A-146F-0A49-B26B-D27FE5FF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ED428F9-6809-0F4D-8D4B-1FC06745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1788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67B62-F2EA-FC49-A5CD-6A3353B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60B9C81-0F28-C84E-9CED-77243A75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B4E7-4EAC-4B0B-A239-3D541AD75377}" type="datetime1">
              <a:rPr lang="pt-PT" smtClean="0"/>
              <a:t>03/07/2020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7FF435F-4380-A649-A963-0DE9AEA3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418F8CB-37CD-0C45-8C76-B14DCAE1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9945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6E434CA-D8EE-5B41-B1D0-871CD8DE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207D-5D46-4FB7-B500-1909CE5217AB}" type="datetime1">
              <a:rPr lang="pt-PT" smtClean="0"/>
              <a:t>03/07/2020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D01E23B-CB49-5643-BD63-139775CE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7E78E8A-90B0-634D-9FEF-ADD510AA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9063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72CD1-CCEB-B545-AFD2-0BE3AD8B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040CE6-0BF2-5744-8080-A88D86F72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292336E-D8C8-1F4E-9CD2-2DF2BA5B5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00D8860-216D-8244-B5B1-C8A42C69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50B-FAC5-41C4-A464-39A007FC1A07}" type="datetime1">
              <a:rPr lang="pt-PT" smtClean="0"/>
              <a:t>03/07/2020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D692D7D-39E7-344B-8F18-974D5957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1EC8656-906F-E84E-BBB7-1F602559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1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122BD-A555-574B-9049-BB73D384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72491C-97BF-C344-AE15-D7F92FC85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5603D5F-E29D-5348-9633-FF21473E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CF36-C923-437B-A1A5-C22347F01D4F}" type="datetime1">
              <a:rPr lang="pt-PT" smtClean="0"/>
              <a:t>03/07/2020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22AD319-F152-C442-8DB2-45FAC6F3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5FA87B-08BF-5548-BD90-C47AC7E5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8757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1A790-D334-0742-9B91-177EC99C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D505542-B46F-914C-A100-5E05669C9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345DD82-73BB-4E4C-B84D-FD9EC17C8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A8FFBB8-F11E-A948-B3B6-4E613579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668-8A22-473F-B0AA-D507CBB94E0B}" type="datetime1">
              <a:rPr lang="pt-PT" smtClean="0"/>
              <a:t>03/07/2020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ED53B24-8685-154E-83D5-95299DE7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75089F4-984A-6C42-839F-D4CB3453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60188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8F277-EBC9-9740-B633-0349E674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214B0BE-26B6-2B4A-B713-4F15B8AB8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79D85-26BD-594E-86ED-BECACFD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DD63-0645-4626-8697-15896C6105FE}" type="datetime1">
              <a:rPr lang="pt-PT" smtClean="0"/>
              <a:t>03/07/2020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3C95DC0-8E2D-0D48-81C6-69C4C83F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4037F10-975D-F84E-A8A2-A84648D9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9800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A13952-A140-E046-92C0-95D5A07F3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06279F4-0417-064E-A534-9011410D7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FA5E56E-2E40-0948-AE5E-1FC82A84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FD9B-2597-420E-A69E-ACF3C267D451}" type="datetime1">
              <a:rPr lang="pt-PT" smtClean="0"/>
              <a:t>03/07/2020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9712396-A0F5-6F4E-B276-7CB55951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3D46264-DC85-834F-8025-0A644B06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306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45D9C-E804-004E-A16A-793B8203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E9CC494-A106-1843-8E81-2A4837BEC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53C765-84E6-3949-B3EF-6DA8EA18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382B-584D-4236-9233-E89A03E22DD3}" type="datetime1">
              <a:rPr lang="pt-PT" smtClean="0"/>
              <a:t>03/07/2020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5E0043-D24B-9640-8868-71937E0B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63FC97F-3903-CE43-9C87-826CD630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83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CBC47-B2D6-1744-BEFE-D8AB180A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E79C9D-FEFC-B941-BCAA-5D24799AA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BE443E9-DE91-E040-B47E-E4F80CB2D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673E702-2256-EC46-AF36-06CE44E2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3F0-6CCA-47E0-ADB1-4328B2549F0D}" type="datetime1">
              <a:rPr lang="pt-PT" smtClean="0"/>
              <a:t>03/07/2020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C3153CC-1145-8242-92C5-6FB36FCF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ACC28F9-EA18-744D-9A67-B85822B7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387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F60AE-40E2-D043-971B-419ABF6D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DEF290F-03F0-7845-BD0E-65C70D887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DBC822E-6D48-1C45-98BC-99D871283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35A50CC-3842-0C4B-9D13-6F46FAFBD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3190C54-2FB4-2C44-B9E6-1E71C28F0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C4957B1-2ED6-DE46-9EBE-A6272863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3A9E-D36C-471D-A505-AC82857367C4}" type="datetime1">
              <a:rPr lang="pt-PT" smtClean="0"/>
              <a:t>03/07/2020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B8F290A-146F-0A49-B26B-D27FE5FF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ED428F9-6809-0F4D-8D4B-1FC06745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033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67B62-F2EA-FC49-A5CD-6A3353B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60B9C81-0F28-C84E-9CED-77243A75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B4E7-4EAC-4B0B-A239-3D541AD75377}" type="datetime1">
              <a:rPr lang="pt-PT" smtClean="0"/>
              <a:t>03/07/2020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7FF435F-4380-A649-A963-0DE9AEA3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418F8CB-37CD-0C45-8C76-B14DCAE1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681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6E434CA-D8EE-5B41-B1D0-871CD8DE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207D-5D46-4FB7-B500-1909CE5217AB}" type="datetime1">
              <a:rPr lang="pt-PT" smtClean="0"/>
              <a:t>03/07/2020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D01E23B-CB49-5643-BD63-139775CE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7E78E8A-90B0-634D-9FEF-ADD510AA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688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72CD1-CCEB-B545-AFD2-0BE3AD8B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040CE6-0BF2-5744-8080-A88D86F72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292336E-D8C8-1F4E-9CD2-2DF2BA5B5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00D8860-216D-8244-B5B1-C8A42C69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50B-FAC5-41C4-A464-39A007FC1A07}" type="datetime1">
              <a:rPr lang="pt-PT" smtClean="0"/>
              <a:t>03/07/2020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D692D7D-39E7-344B-8F18-974D5957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1EC8656-906F-E84E-BBB7-1F602559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734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1A790-D334-0742-9B91-177EC99C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D505542-B46F-914C-A100-5E05669C9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345DD82-73BB-4E4C-B84D-FD9EC17C8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A8FFBB8-F11E-A948-B3B6-4E613579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668-8A22-473F-B0AA-D507CBB94E0B}" type="datetime1">
              <a:rPr lang="pt-PT" smtClean="0"/>
              <a:t>03/07/2020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ED53B24-8685-154E-83D5-95299DE7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75089F4-984A-6C42-839F-D4CB3453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75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CBDAC3C-5277-BD48-8DC2-E033D2019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6D00C69-52EA-954B-A53E-841B2767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381BDA-4DEC-0446-8021-09CAC1512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07ED-23A0-4DFD-B3A5-1A09C4AA90F1}" type="datetime1">
              <a:rPr lang="pt-PT" smtClean="0"/>
              <a:t>03/07/2020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534DB9-5C83-2D49-BB54-8C19F9EB8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797E8E1-036F-E641-9641-B46C03873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467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CBDAC3C-5277-BD48-8DC2-E033D2019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6D00C69-52EA-954B-A53E-841B2767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381BDA-4DEC-0446-8021-09CAC1512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07ED-23A0-4DFD-B3A5-1A09C4AA90F1}" type="datetime1">
              <a:rPr lang="pt-PT" smtClean="0"/>
              <a:t>03/07/2020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534DB9-5C83-2D49-BB54-8C19F9EB8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797E8E1-036F-E641-9641-B46C03873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65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70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76875F-CF44-C647-AE1E-97DE92BF3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273" y="2909659"/>
            <a:ext cx="2753574" cy="131195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5400" dirty="0" err="1"/>
              <a:t>TenisApp</a:t>
            </a:r>
            <a:endParaRPr lang="en-US" sz="5400" dirty="0" err="1">
              <a:cs typeface="Calibri Light"/>
            </a:endParaRPr>
          </a:p>
        </p:txBody>
      </p:sp>
      <p:sp>
        <p:nvSpPr>
          <p:cNvPr id="72" name="Freeform: Shape 72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96B98D1-54A4-9949-B55E-78359D104AE6}"/>
              </a:ext>
            </a:extLst>
          </p:cNvPr>
          <p:cNvSpPr txBox="1"/>
          <p:nvPr/>
        </p:nvSpPr>
        <p:spPr>
          <a:xfrm>
            <a:off x="797378" y="437696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 err="1"/>
              <a:t>Mestrado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Engenharia</a:t>
            </a:r>
            <a:r>
              <a:rPr lang="en-US" b="1" dirty="0"/>
              <a:t> </a:t>
            </a:r>
            <a:r>
              <a:rPr lang="en-US" b="1" dirty="0" err="1"/>
              <a:t>Informática</a:t>
            </a:r>
            <a:endParaRPr lang="pt-PT" dirty="0" err="1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Universidade</a:t>
            </a:r>
            <a:r>
              <a:rPr lang="en-US" dirty="0"/>
              <a:t> do Minho</a:t>
            </a:r>
            <a:endParaRPr lang="en-US" dirty="0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Processamento</a:t>
            </a:r>
            <a:r>
              <a:rPr lang="en-US" dirty="0"/>
              <a:t> e </a:t>
            </a:r>
            <a:r>
              <a:rPr lang="en-US" dirty="0" err="1"/>
              <a:t>Representação</a:t>
            </a:r>
            <a:r>
              <a:rPr lang="en-US" dirty="0"/>
              <a:t> de </a:t>
            </a:r>
            <a:r>
              <a:rPr lang="en-US" dirty="0" err="1"/>
              <a:t>conhecimento</a:t>
            </a:r>
            <a:endParaRPr lang="en-US" dirty="0" err="1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2019/20</a:t>
            </a:r>
            <a:endParaRPr lang="en-US" dirty="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74" name="Oval 74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Imagem 6" descr="Uma imagem com texto, mapa, desenho&#10;&#10;Descrição gerada com confiança muito alta">
            <a:extLst>
              <a:ext uri="{FF2B5EF4-FFF2-40B4-BE49-F238E27FC236}">
                <a16:creationId xmlns:a16="http://schemas.microsoft.com/office/drawing/2014/main" id="{32EE9059-EA05-43DA-AE06-B8AB016FA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16" r="13743" b="-1"/>
          <a:stretch/>
        </p:blipFill>
        <p:spPr>
          <a:xfrm>
            <a:off x="8571484" y="1249567"/>
            <a:ext cx="1972000" cy="3650552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E26A5A9-7A65-4D4A-A19B-09B5BCEC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CF8E7EC-EDFC-4F37-A355-EC9A72410D5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B07DED9-A722-5045-AA17-A5EB3DC648FE}"/>
              </a:ext>
            </a:extLst>
          </p:cNvPr>
          <p:cNvSpPr txBox="1"/>
          <p:nvPr/>
        </p:nvSpPr>
        <p:spPr>
          <a:xfrm>
            <a:off x="1621971" y="6232599"/>
            <a:ext cx="388620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PT" sz="1400" b="1" dirty="0">
                <a:latin typeface="Calibri"/>
                <a:cs typeface="Calibri"/>
              </a:rPr>
              <a:t>Jaime Leite(A80757)</a:t>
            </a:r>
          </a:p>
        </p:txBody>
      </p:sp>
    </p:spTree>
    <p:extLst>
      <p:ext uri="{BB962C8B-B14F-4D97-AF65-F5344CB8AC3E}">
        <p14:creationId xmlns:p14="http://schemas.microsoft.com/office/powerpoint/2010/main" val="429472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169A13-144C-6242-A405-EF07099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Servidor</a:t>
            </a:r>
            <a:r>
              <a:rPr lang="en-US" dirty="0">
                <a:ea typeface="+mj-lt"/>
                <a:cs typeface="+mj-lt"/>
              </a:rPr>
              <a:t> de Interface</a:t>
            </a:r>
            <a:endParaRPr lang="pt-PT" dirty="0">
              <a:ea typeface="+mj-ea"/>
              <a:cs typeface="+mj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9EF91F0-C81B-AE4F-810E-603130C7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F2EFF95-DA96-4F29-951F-5EB7160D5D53}"/>
              </a:ext>
            </a:extLst>
          </p:cNvPr>
          <p:cNvSpPr txBox="1"/>
          <p:nvPr/>
        </p:nvSpPr>
        <p:spPr>
          <a:xfrm>
            <a:off x="4248151" y="1649186"/>
            <a:ext cx="3682093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ea typeface="+mn-lt"/>
                <a:cs typeface="+mn-lt"/>
              </a:rPr>
              <a:t>Equipas:</a:t>
            </a:r>
          </a:p>
          <a:p>
            <a:r>
              <a:rPr lang="pt-PT" dirty="0">
                <a:ea typeface="+mn-lt"/>
                <a:cs typeface="+mn-lt"/>
              </a:rPr>
              <a:t>    /equipas/listagem;</a:t>
            </a:r>
            <a:endParaRPr lang="pt-PT" dirty="0">
              <a:cs typeface="Calibri"/>
            </a:endParaRPr>
          </a:p>
          <a:p>
            <a:r>
              <a:rPr lang="pt-PT" dirty="0">
                <a:ea typeface="+mn-lt"/>
                <a:cs typeface="+mn-lt"/>
              </a:rPr>
              <a:t>    /equipas/:</a:t>
            </a:r>
            <a:r>
              <a:rPr lang="pt-PT" dirty="0" err="1">
                <a:ea typeface="+mn-lt"/>
                <a:cs typeface="+mn-lt"/>
              </a:rPr>
              <a:t>nomeEquipa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endParaRPr lang="pt-PT" dirty="0">
              <a:ea typeface="+mn-lt"/>
              <a:cs typeface="+mn-lt"/>
            </a:endParaRPr>
          </a:p>
          <a:p>
            <a:r>
              <a:rPr lang="pt-PT" dirty="0">
                <a:ea typeface="+mn-lt"/>
                <a:cs typeface="+mn-lt"/>
              </a:rPr>
              <a:t>Jogadores:</a:t>
            </a:r>
          </a:p>
          <a:p>
            <a:r>
              <a:rPr lang="pt-PT" dirty="0">
                <a:ea typeface="+mn-lt"/>
                <a:cs typeface="+mn-lt"/>
              </a:rPr>
              <a:t>    /jogadores/lista;</a:t>
            </a:r>
            <a:endParaRPr lang="pt-PT" dirty="0">
              <a:cs typeface="Calibri"/>
            </a:endParaRPr>
          </a:p>
          <a:p>
            <a:r>
              <a:rPr lang="pt-PT" dirty="0">
                <a:ea typeface="+mn-lt"/>
                <a:cs typeface="+mn-lt"/>
              </a:rPr>
              <a:t>    /jogadores/:</a:t>
            </a:r>
            <a:r>
              <a:rPr lang="pt-PT" dirty="0" err="1">
                <a:ea typeface="+mn-lt"/>
                <a:cs typeface="+mn-lt"/>
              </a:rPr>
              <a:t>idJogador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endParaRPr lang="pt-PT" dirty="0">
              <a:ea typeface="+mn-lt"/>
              <a:cs typeface="+mn-lt"/>
            </a:endParaRPr>
          </a:p>
          <a:p>
            <a:r>
              <a:rPr lang="pt-PT" dirty="0">
                <a:ea typeface="+mn-lt"/>
                <a:cs typeface="+mn-lt"/>
              </a:rPr>
              <a:t>Torneios:</a:t>
            </a:r>
          </a:p>
          <a:p>
            <a:r>
              <a:rPr lang="pt-PT" dirty="0">
                <a:ea typeface="+mn-lt"/>
                <a:cs typeface="+mn-lt"/>
              </a:rPr>
              <a:t>    /torneios/</a:t>
            </a:r>
            <a:r>
              <a:rPr lang="pt-PT" dirty="0" err="1">
                <a:ea typeface="+mn-lt"/>
                <a:cs typeface="+mn-lt"/>
              </a:rPr>
              <a:t>menuTorneios</a:t>
            </a:r>
            <a:r>
              <a:rPr lang="pt-PT" dirty="0">
                <a:ea typeface="+mn-lt"/>
                <a:cs typeface="+mn-lt"/>
              </a:rPr>
              <a:t>;</a:t>
            </a:r>
            <a:endParaRPr lang="pt-PT" dirty="0"/>
          </a:p>
          <a:p>
            <a:r>
              <a:rPr lang="pt-PT" dirty="0">
                <a:ea typeface="+mn-lt"/>
                <a:cs typeface="+mn-lt"/>
              </a:rPr>
              <a:t>    /torneios/</a:t>
            </a:r>
            <a:r>
              <a:rPr lang="pt-PT" dirty="0" err="1">
                <a:ea typeface="+mn-lt"/>
                <a:cs typeface="+mn-lt"/>
              </a:rPr>
              <a:t>listaTorneios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r>
              <a:rPr lang="pt-PT" dirty="0">
                <a:ea typeface="+mn-lt"/>
                <a:cs typeface="+mn-lt"/>
              </a:rPr>
              <a:t>    /torneios/</a:t>
            </a:r>
            <a:r>
              <a:rPr lang="pt-PT" dirty="0" err="1">
                <a:ea typeface="+mn-lt"/>
                <a:cs typeface="+mn-lt"/>
              </a:rPr>
              <a:t>escolherAno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r>
              <a:rPr lang="pt-PT" dirty="0">
                <a:ea typeface="+mn-lt"/>
                <a:cs typeface="+mn-lt"/>
              </a:rPr>
              <a:t>    /torneios/fases/:</a:t>
            </a:r>
            <a:r>
              <a:rPr lang="pt-PT" dirty="0" err="1">
                <a:ea typeface="+mn-lt"/>
                <a:cs typeface="+mn-lt"/>
              </a:rPr>
              <a:t>idFase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r>
              <a:rPr lang="pt-PT" dirty="0">
                <a:ea typeface="+mn-lt"/>
                <a:cs typeface="+mn-lt"/>
              </a:rPr>
              <a:t>    /torneios/partidas/:</a:t>
            </a:r>
            <a:r>
              <a:rPr lang="pt-PT" dirty="0" err="1">
                <a:ea typeface="+mn-lt"/>
                <a:cs typeface="+mn-lt"/>
              </a:rPr>
              <a:t>idPartida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r>
              <a:rPr lang="pt-PT" dirty="0">
                <a:ea typeface="+mn-lt"/>
                <a:cs typeface="+mn-lt"/>
              </a:rPr>
              <a:t>    /torneios/:</a:t>
            </a:r>
            <a:r>
              <a:rPr lang="pt-PT" dirty="0" err="1">
                <a:ea typeface="+mn-lt"/>
                <a:cs typeface="+mn-lt"/>
              </a:rPr>
              <a:t>idTorneio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endParaRPr lang="pt-PT" dirty="0">
              <a:ea typeface="+mn-lt"/>
              <a:cs typeface="+mn-lt"/>
            </a:endParaRPr>
          </a:p>
          <a:p>
            <a:r>
              <a:rPr lang="pt-PT" dirty="0">
                <a:ea typeface="+mn-lt"/>
                <a:cs typeface="+mn-lt"/>
              </a:rPr>
              <a:t>Curiosidades:</a:t>
            </a:r>
          </a:p>
          <a:p>
            <a:r>
              <a:rPr lang="pt-PT" dirty="0">
                <a:ea typeface="+mn-lt"/>
                <a:cs typeface="+mn-lt"/>
              </a:rPr>
              <a:t>    /curiosidades/</a:t>
            </a:r>
            <a:r>
              <a:rPr lang="pt-PT" dirty="0" err="1">
                <a:ea typeface="+mn-lt"/>
                <a:cs typeface="+mn-lt"/>
              </a:rPr>
              <a:t>menuCuriosidades</a:t>
            </a:r>
            <a:r>
              <a:rPr lang="pt-PT" dirty="0">
                <a:ea typeface="+mn-lt"/>
                <a:cs typeface="+mn-lt"/>
              </a:rPr>
              <a:t>;</a:t>
            </a:r>
            <a:endParaRPr lang="pt-PT" dirty="0">
              <a:cs typeface="Calibri"/>
            </a:endParaRPr>
          </a:p>
          <a:p>
            <a:pPr algn="l"/>
            <a:endParaRPr lang="pt-P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5358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169A13-144C-6242-A405-EF07099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Servidor</a:t>
            </a:r>
            <a:r>
              <a:rPr lang="en-US" dirty="0">
                <a:ea typeface="+mj-lt"/>
                <a:cs typeface="+mj-lt"/>
              </a:rPr>
              <a:t> de Interface</a:t>
            </a:r>
            <a:endParaRPr lang="pt-PT" dirty="0">
              <a:ea typeface="+mj-ea"/>
              <a:cs typeface="+mj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9EF91F0-C81B-AE4F-810E-603130C7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pic>
        <p:nvPicPr>
          <p:cNvPr id="3" name="Imagem 4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191AB2C0-C671-4DB9-9502-038AFBD57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7" y="1854916"/>
            <a:ext cx="10002225" cy="475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00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C169A13-144C-6242-A405-EF07099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368" y="1540455"/>
            <a:ext cx="7816099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 err="1">
                <a:solidFill>
                  <a:schemeClr val="tx2"/>
                </a:solidFill>
              </a:rPr>
              <a:t>Conclusões</a:t>
            </a:r>
            <a:endParaRPr lang="pt-PT" dirty="0" err="1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9EF91F0-C81B-AE4F-810E-603130C7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94344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fs</a:t>
            </a:r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169A13-144C-6242-A405-EF07099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Conclusões</a:t>
            </a:r>
            <a:endParaRPr lang="pt-PT" dirty="0" err="1">
              <a:ea typeface="+mj-ea"/>
              <a:cs typeface="+mj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9EF91F0-C81B-AE4F-810E-603130C7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graphicFrame>
        <p:nvGraphicFramePr>
          <p:cNvPr id="3" name="CaixaDeTexto 6">
            <a:extLst>
              <a:ext uri="{FF2B5EF4-FFF2-40B4-BE49-F238E27FC236}">
                <a16:creationId xmlns:a16="http://schemas.microsoft.com/office/drawing/2014/main" id="{BB8AE7AA-48AA-47D1-8FD5-0EBA74F69333}"/>
              </a:ext>
            </a:extLst>
          </p:cNvPr>
          <p:cNvGraphicFramePr/>
          <p:nvPr/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5521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70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76875F-CF44-C647-AE1E-97DE92BF3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273" y="2909659"/>
            <a:ext cx="2753574" cy="131195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5400" dirty="0" err="1"/>
              <a:t>TenisApp</a:t>
            </a:r>
            <a:endParaRPr lang="en-US" sz="5400" dirty="0" err="1">
              <a:cs typeface="Calibri Light"/>
            </a:endParaRPr>
          </a:p>
        </p:txBody>
      </p:sp>
      <p:sp>
        <p:nvSpPr>
          <p:cNvPr id="72" name="Freeform: Shape 72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96B98D1-54A4-9949-B55E-78359D104AE6}"/>
              </a:ext>
            </a:extLst>
          </p:cNvPr>
          <p:cNvSpPr txBox="1"/>
          <p:nvPr/>
        </p:nvSpPr>
        <p:spPr>
          <a:xfrm>
            <a:off x="797378" y="437696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 err="1"/>
              <a:t>Mestrado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Engenharia</a:t>
            </a:r>
            <a:r>
              <a:rPr lang="en-US" b="1" dirty="0"/>
              <a:t> </a:t>
            </a:r>
            <a:r>
              <a:rPr lang="en-US" b="1" dirty="0" err="1"/>
              <a:t>Informática</a:t>
            </a:r>
            <a:endParaRPr lang="pt-PT" dirty="0" err="1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Universidade</a:t>
            </a:r>
            <a:r>
              <a:rPr lang="en-US" dirty="0"/>
              <a:t> do Minho</a:t>
            </a:r>
            <a:endParaRPr lang="en-US" dirty="0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Processamento</a:t>
            </a:r>
            <a:r>
              <a:rPr lang="en-US" dirty="0"/>
              <a:t> e </a:t>
            </a:r>
            <a:r>
              <a:rPr lang="en-US" dirty="0" err="1"/>
              <a:t>Representação</a:t>
            </a:r>
            <a:r>
              <a:rPr lang="en-US" dirty="0"/>
              <a:t> de </a:t>
            </a:r>
            <a:r>
              <a:rPr lang="en-US" dirty="0" err="1"/>
              <a:t>conhecimento</a:t>
            </a:r>
            <a:endParaRPr lang="en-US" dirty="0" err="1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2019/20</a:t>
            </a:r>
            <a:endParaRPr lang="en-US" dirty="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74" name="Oval 74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Imagem 6" descr="Uma imagem com texto, mapa, desenho&#10;&#10;Descrição gerada com confiança muito alta">
            <a:extLst>
              <a:ext uri="{FF2B5EF4-FFF2-40B4-BE49-F238E27FC236}">
                <a16:creationId xmlns:a16="http://schemas.microsoft.com/office/drawing/2014/main" id="{32EE9059-EA05-43DA-AE06-B8AB016FA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16" r="13743" b="-1"/>
          <a:stretch/>
        </p:blipFill>
        <p:spPr>
          <a:xfrm>
            <a:off x="8571484" y="1249567"/>
            <a:ext cx="1972000" cy="3650552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E26A5A9-7A65-4D4A-A19B-09B5BCEC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CF8E7EC-EDFC-4F37-A355-EC9A72410D5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B07DED9-A722-5045-AA17-A5EB3DC648FE}"/>
              </a:ext>
            </a:extLst>
          </p:cNvPr>
          <p:cNvSpPr txBox="1"/>
          <p:nvPr/>
        </p:nvSpPr>
        <p:spPr>
          <a:xfrm>
            <a:off x="1621971" y="6232599"/>
            <a:ext cx="388620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PT" sz="1400" b="1" dirty="0">
                <a:latin typeface="Calibri"/>
                <a:cs typeface="Calibri"/>
              </a:rPr>
              <a:t>Jaime Leite(A80757)</a:t>
            </a:r>
          </a:p>
        </p:txBody>
      </p:sp>
    </p:spTree>
    <p:extLst>
      <p:ext uri="{BB962C8B-B14F-4D97-AF65-F5344CB8AC3E}">
        <p14:creationId xmlns:p14="http://schemas.microsoft.com/office/powerpoint/2010/main" val="399278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169A13-144C-6242-A405-EF07099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628" y="1012004"/>
            <a:ext cx="3819807" cy="4795408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Procedimentos</a:t>
            </a:r>
            <a:endParaRPr lang="pt-PT" dirty="0" err="1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9EF91F0-C81B-AE4F-810E-603130C7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3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B4B6139-DA79-4046-AF99-25852EED765C}"/>
              </a:ext>
            </a:extLst>
          </p:cNvPr>
          <p:cNvSpPr/>
          <p:nvPr/>
        </p:nvSpPr>
        <p:spPr>
          <a:xfrm>
            <a:off x="5244038" y="470925"/>
            <a:ext cx="6513603" cy="1681139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pic>
        <p:nvPicPr>
          <p:cNvPr id="9" name="Gráfico 8" descr="Moedas">
            <a:extLst>
              <a:ext uri="{FF2B5EF4-FFF2-40B4-BE49-F238E27FC236}">
                <a16:creationId xmlns:a16="http://schemas.microsoft.com/office/drawing/2014/main" id="{AEA2CF4C-DD53-49BD-8844-E2093216A0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012004"/>
            <a:ext cx="914400" cy="9144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1DFC94B-BC86-4D4E-A653-F94297D44815}"/>
              </a:ext>
            </a:extLst>
          </p:cNvPr>
          <p:cNvSpPr txBox="1"/>
          <p:nvPr/>
        </p:nvSpPr>
        <p:spPr>
          <a:xfrm>
            <a:off x="6852056" y="1085379"/>
            <a:ext cx="460672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 err="1"/>
              <a:t>Descrição</a:t>
            </a:r>
            <a:r>
              <a:rPr lang="en-US" sz="2400" dirty="0"/>
              <a:t> do </a:t>
            </a:r>
            <a:r>
              <a:rPr lang="en-US" sz="2400" dirty="0" err="1"/>
              <a:t>problema</a:t>
            </a:r>
            <a:r>
              <a:rPr lang="en-US" sz="2400" dirty="0"/>
              <a:t> e </a:t>
            </a:r>
            <a:r>
              <a:rPr lang="en-US" sz="2400" dirty="0" err="1"/>
              <a:t>objetivos</a:t>
            </a:r>
            <a:endParaRPr lang="en-US" sz="2400" dirty="0" err="1">
              <a:cs typeface="Calibri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88DCC6B-DF0C-46F1-9E7E-1B1404612B7D}"/>
              </a:ext>
            </a:extLst>
          </p:cNvPr>
          <p:cNvSpPr/>
          <p:nvPr/>
        </p:nvSpPr>
        <p:spPr>
          <a:xfrm>
            <a:off x="5244038" y="2672361"/>
            <a:ext cx="6513603" cy="1681139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DCC7E6-042B-4C83-9489-064EFF3DB7D9}"/>
              </a:ext>
            </a:extLst>
          </p:cNvPr>
          <p:cNvSpPr txBox="1"/>
          <p:nvPr/>
        </p:nvSpPr>
        <p:spPr>
          <a:xfrm>
            <a:off x="6966773" y="3166802"/>
            <a:ext cx="449201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 err="1"/>
              <a:t>Desenvolvimento</a:t>
            </a:r>
            <a:r>
              <a:rPr lang="en-US" sz="2400" dirty="0"/>
              <a:t> da </a:t>
            </a:r>
            <a:r>
              <a:rPr lang="en-US" sz="2400" dirty="0" err="1"/>
              <a:t>solução</a:t>
            </a:r>
            <a:endParaRPr lang="pt-PT" dirty="0" err="1"/>
          </a:p>
        </p:txBody>
      </p:sp>
      <p:pic>
        <p:nvPicPr>
          <p:cNvPr id="15" name="Gráfico 14" descr="Seta circular">
            <a:extLst>
              <a:ext uri="{FF2B5EF4-FFF2-40B4-BE49-F238E27FC236}">
                <a16:creationId xmlns:a16="http://schemas.microsoft.com/office/drawing/2014/main" id="{EDC8CD33-81FB-4242-9A73-4AD1FD83A1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8419115-49A6-4292-83B4-8CC04B1956BD}"/>
              </a:ext>
            </a:extLst>
          </p:cNvPr>
          <p:cNvSpPr/>
          <p:nvPr/>
        </p:nvSpPr>
        <p:spPr>
          <a:xfrm>
            <a:off x="5194301" y="4681890"/>
            <a:ext cx="6513603" cy="1681139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B74EB8B-7F73-4ED5-8185-4154F836627D}"/>
              </a:ext>
            </a:extLst>
          </p:cNvPr>
          <p:cNvSpPr txBox="1"/>
          <p:nvPr/>
        </p:nvSpPr>
        <p:spPr>
          <a:xfrm>
            <a:off x="6961906" y="5274481"/>
            <a:ext cx="438702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 err="1"/>
              <a:t>Conclusões</a:t>
            </a:r>
            <a:endParaRPr lang="pt-PT" dirty="0" err="1"/>
          </a:p>
        </p:txBody>
      </p:sp>
      <p:pic>
        <p:nvPicPr>
          <p:cNvPr id="5" name="Gráfico 4" descr="Engrenagens">
            <a:extLst>
              <a:ext uri="{FF2B5EF4-FFF2-40B4-BE49-F238E27FC236}">
                <a16:creationId xmlns:a16="http://schemas.microsoft.com/office/drawing/2014/main" id="{1025FA45-70F6-486F-95D4-1B4AB1CE03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50652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C169A13-144C-6242-A405-EF07099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973" y="1641097"/>
            <a:ext cx="9426362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 err="1">
                <a:solidFill>
                  <a:schemeClr val="tx2"/>
                </a:solidFill>
              </a:rPr>
              <a:t>Descrição</a:t>
            </a:r>
            <a:r>
              <a:rPr lang="en-US" sz="5200" b="1" dirty="0">
                <a:solidFill>
                  <a:schemeClr val="tx2"/>
                </a:solidFill>
              </a:rPr>
              <a:t> do </a:t>
            </a:r>
            <a:r>
              <a:rPr lang="en-US" sz="5200" b="1" dirty="0" err="1">
                <a:solidFill>
                  <a:schemeClr val="tx2"/>
                </a:solidFill>
              </a:rPr>
              <a:t>problema</a:t>
            </a:r>
            <a:r>
              <a:rPr lang="en-US" sz="5200" b="1" dirty="0">
                <a:solidFill>
                  <a:schemeClr val="tx2"/>
                </a:solidFill>
              </a:rPr>
              <a:t> e </a:t>
            </a:r>
            <a:r>
              <a:rPr lang="en-US" sz="5200" b="1" dirty="0" err="1">
                <a:solidFill>
                  <a:schemeClr val="tx2"/>
                </a:solidFill>
              </a:rPr>
              <a:t>objetivos</a:t>
            </a:r>
            <a:endParaRPr lang="en-US" sz="5200" b="1" dirty="0" err="1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9EF91F0-C81B-AE4F-810E-603130C7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1219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169A13-144C-6242-A405-EF07099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Descrição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 e </a:t>
            </a:r>
            <a:r>
              <a:rPr lang="en-US" dirty="0" err="1"/>
              <a:t>objetivos</a:t>
            </a:r>
            <a:endParaRPr lang="pt-PT" dirty="0" err="1">
              <a:ea typeface="+mj-ea"/>
              <a:cs typeface="+mj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9EF91F0-C81B-AE4F-810E-603130C7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graphicFrame>
        <p:nvGraphicFramePr>
          <p:cNvPr id="30" name="CaixaDeTexto 6">
            <a:extLst>
              <a:ext uri="{FF2B5EF4-FFF2-40B4-BE49-F238E27FC236}">
                <a16:creationId xmlns:a16="http://schemas.microsoft.com/office/drawing/2014/main" id="{CBB7AB58-12ED-4C6D-9B75-15FDB696EE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394700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22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C169A13-144C-6242-A405-EF07099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368" y="1540455"/>
            <a:ext cx="7816099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 err="1">
                <a:solidFill>
                  <a:schemeClr val="tx2"/>
                </a:solidFill>
              </a:rPr>
              <a:t>Desenvolvimento</a:t>
            </a:r>
            <a:r>
              <a:rPr lang="en-US" sz="5200" b="1" dirty="0">
                <a:solidFill>
                  <a:schemeClr val="tx2"/>
                </a:solidFill>
              </a:rPr>
              <a:t> da </a:t>
            </a:r>
            <a:r>
              <a:rPr lang="en-US" sz="5200" b="1" dirty="0" err="1">
                <a:solidFill>
                  <a:schemeClr val="tx2"/>
                </a:solidFill>
              </a:rPr>
              <a:t>solução</a:t>
            </a:r>
            <a:endParaRPr lang="pt-PT" dirty="0" err="1">
              <a:solidFill>
                <a:schemeClr val="tx2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9EF91F0-C81B-AE4F-810E-603130C7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3845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169A13-144C-6242-A405-EF07099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Estrutura </a:t>
            </a:r>
            <a:r>
              <a:rPr lang="en-US" dirty="0" err="1">
                <a:ea typeface="+mj-lt"/>
                <a:cs typeface="+mj-lt"/>
              </a:rPr>
              <a:t>geral</a:t>
            </a:r>
            <a:endParaRPr lang="pt-PT" dirty="0" err="1">
              <a:ea typeface="+mj-ea"/>
              <a:cs typeface="+mj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9EF91F0-C81B-AE4F-810E-603130C7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2F12094-3746-42EF-920A-D1D47599B4D2}"/>
              </a:ext>
            </a:extLst>
          </p:cNvPr>
          <p:cNvSpPr/>
          <p:nvPr/>
        </p:nvSpPr>
        <p:spPr>
          <a:xfrm>
            <a:off x="3420835" y="3352801"/>
            <a:ext cx="1129392" cy="952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  <a:cs typeface="Calibri"/>
              </a:rPr>
              <a:t>Interface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01B878C0-FA16-43C4-AF94-39478DD15B48}"/>
              </a:ext>
            </a:extLst>
          </p:cNvPr>
          <p:cNvSpPr/>
          <p:nvPr/>
        </p:nvSpPr>
        <p:spPr>
          <a:xfrm>
            <a:off x="6339568" y="3359603"/>
            <a:ext cx="1129392" cy="9116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  <a:cs typeface="Calibri"/>
              </a:rPr>
              <a:t>API</a:t>
            </a:r>
            <a:endParaRPr lang="pt-PT" dirty="0"/>
          </a:p>
        </p:txBody>
      </p:sp>
      <p:sp>
        <p:nvSpPr>
          <p:cNvPr id="50" name="Cilindro 49">
            <a:extLst>
              <a:ext uri="{FF2B5EF4-FFF2-40B4-BE49-F238E27FC236}">
                <a16:creationId xmlns:a16="http://schemas.microsoft.com/office/drawing/2014/main" id="{EAE70A21-D74E-4EEB-AD88-525309E41C18}"/>
              </a:ext>
            </a:extLst>
          </p:cNvPr>
          <p:cNvSpPr/>
          <p:nvPr/>
        </p:nvSpPr>
        <p:spPr>
          <a:xfrm>
            <a:off x="9299122" y="3161102"/>
            <a:ext cx="1088570" cy="1211035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  <a:cs typeface="Calibri"/>
              </a:rPr>
              <a:t>GraphDB</a:t>
            </a:r>
          </a:p>
        </p:txBody>
      </p:sp>
      <p:pic>
        <p:nvPicPr>
          <p:cNvPr id="51" name="Gráfico 51" descr="Homem">
            <a:extLst>
              <a:ext uri="{FF2B5EF4-FFF2-40B4-BE49-F238E27FC236}">
                <a16:creationId xmlns:a16="http://schemas.microsoft.com/office/drawing/2014/main" id="{1A220E71-4841-4009-BE3A-F2983D5F9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9265" y="3380014"/>
            <a:ext cx="914400" cy="914400"/>
          </a:xfrm>
          <a:prstGeom prst="rect">
            <a:avLst/>
          </a:prstGeom>
        </p:spPr>
      </p:pic>
      <p:sp>
        <p:nvSpPr>
          <p:cNvPr id="52" name="Seta: Curvada para Baixo 51">
            <a:extLst>
              <a:ext uri="{FF2B5EF4-FFF2-40B4-BE49-F238E27FC236}">
                <a16:creationId xmlns:a16="http://schemas.microsoft.com/office/drawing/2014/main" id="{AFCE48CE-1652-467F-A0BC-759ECEE7128D}"/>
              </a:ext>
            </a:extLst>
          </p:cNvPr>
          <p:cNvSpPr/>
          <p:nvPr/>
        </p:nvSpPr>
        <p:spPr>
          <a:xfrm>
            <a:off x="4501405" y="2457722"/>
            <a:ext cx="2068285" cy="7347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53" name="Seta: Curvada para Baixo 52">
            <a:extLst>
              <a:ext uri="{FF2B5EF4-FFF2-40B4-BE49-F238E27FC236}">
                <a16:creationId xmlns:a16="http://schemas.microsoft.com/office/drawing/2014/main" id="{20C53009-2BB4-45B2-B218-A72F8910638C}"/>
              </a:ext>
            </a:extLst>
          </p:cNvPr>
          <p:cNvSpPr/>
          <p:nvPr/>
        </p:nvSpPr>
        <p:spPr>
          <a:xfrm>
            <a:off x="1861619" y="2457721"/>
            <a:ext cx="2068285" cy="7347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54" name="Seta: Curvada para Baixo 53">
            <a:extLst>
              <a:ext uri="{FF2B5EF4-FFF2-40B4-BE49-F238E27FC236}">
                <a16:creationId xmlns:a16="http://schemas.microsoft.com/office/drawing/2014/main" id="{29AB53E7-454F-4D69-B8DA-99EF3275A49D}"/>
              </a:ext>
            </a:extLst>
          </p:cNvPr>
          <p:cNvSpPr/>
          <p:nvPr/>
        </p:nvSpPr>
        <p:spPr>
          <a:xfrm>
            <a:off x="7318084" y="2457722"/>
            <a:ext cx="2068285" cy="7347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55" name="Seta: Curvada para Baixo 54">
            <a:extLst>
              <a:ext uri="{FF2B5EF4-FFF2-40B4-BE49-F238E27FC236}">
                <a16:creationId xmlns:a16="http://schemas.microsoft.com/office/drawing/2014/main" id="{A77D71C0-5BED-4C06-8261-C5C804F610BA}"/>
              </a:ext>
            </a:extLst>
          </p:cNvPr>
          <p:cNvSpPr/>
          <p:nvPr/>
        </p:nvSpPr>
        <p:spPr>
          <a:xfrm rot="10800000">
            <a:off x="7318083" y="4566828"/>
            <a:ext cx="2068285" cy="7347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56" name="Seta: Curvada para Baixo 55">
            <a:extLst>
              <a:ext uri="{FF2B5EF4-FFF2-40B4-BE49-F238E27FC236}">
                <a16:creationId xmlns:a16="http://schemas.microsoft.com/office/drawing/2014/main" id="{C8C2336E-2CDB-4FB4-B0A8-9ABD464B327A}"/>
              </a:ext>
            </a:extLst>
          </p:cNvPr>
          <p:cNvSpPr/>
          <p:nvPr/>
        </p:nvSpPr>
        <p:spPr>
          <a:xfrm rot="10800000">
            <a:off x="4501405" y="4566828"/>
            <a:ext cx="2068285" cy="7347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57" name="Seta: Curvada para Baixo 56">
            <a:extLst>
              <a:ext uri="{FF2B5EF4-FFF2-40B4-BE49-F238E27FC236}">
                <a16:creationId xmlns:a16="http://schemas.microsoft.com/office/drawing/2014/main" id="{0711E04B-D81A-43AD-999B-D5493275E58F}"/>
              </a:ext>
            </a:extLst>
          </p:cNvPr>
          <p:cNvSpPr/>
          <p:nvPr/>
        </p:nvSpPr>
        <p:spPr>
          <a:xfrm rot="10800000">
            <a:off x="1861618" y="4566827"/>
            <a:ext cx="2068285" cy="7347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E23EB30-A00E-4EF3-9D82-7236E37E3167}"/>
              </a:ext>
            </a:extLst>
          </p:cNvPr>
          <p:cNvSpPr txBox="1"/>
          <p:nvPr/>
        </p:nvSpPr>
        <p:spPr>
          <a:xfrm>
            <a:off x="4819650" y="1948542"/>
            <a:ext cx="13552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/>
              <a:t>HTTP GET(2)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D76DF2DE-3D48-4CAD-852D-57B404295C01}"/>
              </a:ext>
            </a:extLst>
          </p:cNvPr>
          <p:cNvSpPr txBox="1"/>
          <p:nvPr/>
        </p:nvSpPr>
        <p:spPr>
          <a:xfrm>
            <a:off x="1907721" y="1948541"/>
            <a:ext cx="19539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cs typeface="Calibri"/>
              </a:rPr>
              <a:t>Clica em botão(1)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E20858D5-E038-4A53-BC4C-CC5F89C0159B}"/>
              </a:ext>
            </a:extLst>
          </p:cNvPr>
          <p:cNvSpPr txBox="1"/>
          <p:nvPr/>
        </p:nvSpPr>
        <p:spPr>
          <a:xfrm>
            <a:off x="7132865" y="1948542"/>
            <a:ext cx="33010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/>
              <a:t>HTTP GET(com </a:t>
            </a:r>
            <a:r>
              <a:rPr lang="pt-PT" dirty="0" err="1"/>
              <a:t>query</a:t>
            </a:r>
            <a:r>
              <a:rPr lang="pt-PT" dirty="0"/>
              <a:t> SPARQL)(3)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335C610F-10C7-4DD2-8320-57C05727FB83}"/>
              </a:ext>
            </a:extLst>
          </p:cNvPr>
          <p:cNvSpPr txBox="1"/>
          <p:nvPr/>
        </p:nvSpPr>
        <p:spPr>
          <a:xfrm>
            <a:off x="7105649" y="5472793"/>
            <a:ext cx="24982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Retorna resposta à </a:t>
            </a:r>
            <a:r>
              <a:rPr lang="pt-PT" dirty="0" err="1"/>
              <a:t>query</a:t>
            </a:r>
            <a:r>
              <a:rPr lang="pt-PT" dirty="0"/>
              <a:t> SPARQL(4)</a:t>
            </a:r>
            <a:endParaRPr lang="pt-PT" dirty="0">
              <a:cs typeface="Calibri"/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C7D9F08A-EF82-43BB-A87A-07F6D33C219F}"/>
              </a:ext>
            </a:extLst>
          </p:cNvPr>
          <p:cNvSpPr txBox="1"/>
          <p:nvPr/>
        </p:nvSpPr>
        <p:spPr>
          <a:xfrm>
            <a:off x="4288971" y="547279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Retorna resposta tratada(5)</a:t>
            </a:r>
            <a:endParaRPr lang="pt-PT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54E79C74-345E-49DE-A052-929C932A130A}"/>
              </a:ext>
            </a:extLst>
          </p:cNvPr>
          <p:cNvSpPr txBox="1"/>
          <p:nvPr/>
        </p:nvSpPr>
        <p:spPr>
          <a:xfrm>
            <a:off x="1553934" y="5472792"/>
            <a:ext cx="26071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Mostra informação ao utilizador(6)</a:t>
            </a:r>
            <a:endParaRPr lang="pt-P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901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169A13-144C-6242-A405-EF07099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Estrutura da </a:t>
            </a:r>
            <a:r>
              <a:rPr lang="en-US" dirty="0" err="1">
                <a:ea typeface="+mj-lt"/>
                <a:cs typeface="+mj-lt"/>
              </a:rPr>
              <a:t>ontologia</a:t>
            </a:r>
            <a:endParaRPr lang="pt-PT" dirty="0" err="1">
              <a:ea typeface="+mj-ea"/>
              <a:cs typeface="+mj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9EF91F0-C81B-AE4F-810E-603130C7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pic>
        <p:nvPicPr>
          <p:cNvPr id="16" name="Imagem 16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BEFD1C6C-4989-42D9-8AC2-D3B4E616B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5" y="2006075"/>
            <a:ext cx="10774237" cy="436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1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169A13-144C-6242-A405-EF07099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Povoamento</a:t>
            </a:r>
            <a:r>
              <a:rPr lang="en-US" dirty="0">
                <a:ea typeface="+mj-lt"/>
                <a:cs typeface="+mj-lt"/>
              </a:rPr>
              <a:t> da </a:t>
            </a:r>
            <a:r>
              <a:rPr lang="en-US" dirty="0" err="1">
                <a:ea typeface="+mj-lt"/>
                <a:cs typeface="+mj-lt"/>
              </a:rPr>
              <a:t>ontologia</a:t>
            </a:r>
            <a:endParaRPr lang="pt-PT" dirty="0" err="1">
              <a:ea typeface="+mj-ea"/>
              <a:cs typeface="+mj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9EF91F0-C81B-AE4F-810E-603130C7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graphicFrame>
        <p:nvGraphicFramePr>
          <p:cNvPr id="30" name="CaixaDeTexto 6">
            <a:extLst>
              <a:ext uri="{FF2B5EF4-FFF2-40B4-BE49-F238E27FC236}">
                <a16:creationId xmlns:a16="http://schemas.microsoft.com/office/drawing/2014/main" id="{CBB7AB58-12ED-4C6D-9B75-15FDB696EE96}"/>
              </a:ext>
            </a:extLst>
          </p:cNvPr>
          <p:cNvGraphicFramePr/>
          <p:nvPr/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406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169A13-144C-6242-A405-EF07099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Servidor</a:t>
            </a:r>
            <a:r>
              <a:rPr lang="en-US" dirty="0">
                <a:ea typeface="+mj-lt"/>
                <a:cs typeface="+mj-lt"/>
              </a:rPr>
              <a:t> de API</a:t>
            </a:r>
            <a:endParaRPr lang="pt-PT" dirty="0">
              <a:ea typeface="+mj-ea"/>
              <a:cs typeface="+mj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9EF91F0-C81B-AE4F-810E-603130C7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6353495-AF7C-4B5E-B206-A6E939EBE1F9}"/>
              </a:ext>
            </a:extLst>
          </p:cNvPr>
          <p:cNvSpPr txBox="1"/>
          <p:nvPr/>
        </p:nvSpPr>
        <p:spPr>
          <a:xfrm>
            <a:off x="873578" y="1975757"/>
            <a:ext cx="1036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ea typeface="+mn-lt"/>
                <a:cs typeface="+mn-lt"/>
              </a:rPr>
              <a:t>    Servidor desenvolvido em </a:t>
            </a:r>
            <a:r>
              <a:rPr lang="pt-PT" dirty="0" err="1">
                <a:ea typeface="+mn-lt"/>
                <a:cs typeface="+mn-lt"/>
              </a:rPr>
              <a:t>NodeJs</a:t>
            </a:r>
            <a:r>
              <a:rPr lang="pt-PT" dirty="0">
                <a:ea typeface="+mn-lt"/>
                <a:cs typeface="+mn-lt"/>
              </a:rPr>
              <a:t>, apoiado </a:t>
            </a:r>
            <a:r>
              <a:rPr lang="pt-PT" dirty="0" err="1">
                <a:ea typeface="+mn-lt"/>
                <a:cs typeface="+mn-lt"/>
              </a:rPr>
              <a:t>porExpress</a:t>
            </a:r>
            <a:r>
              <a:rPr lang="pt-PT" dirty="0">
                <a:ea typeface="+mn-lt"/>
                <a:cs typeface="+mn-lt"/>
              </a:rPr>
              <a:t>, que faz a ligação entre os dados da ontologia e a interface; </a:t>
            </a:r>
            <a:endParaRPr lang="pt-PT" dirty="0">
              <a:cs typeface="Calibri"/>
            </a:endParaRPr>
          </a:p>
          <a:p>
            <a:r>
              <a:rPr lang="pt-PT" dirty="0">
                <a:ea typeface="+mn-lt"/>
                <a:cs typeface="+mn-lt"/>
              </a:rPr>
              <a:t>    O conjunto das rotas principais caracteriza-se por’/jogadores’, ’/torneios’, ’/fases’, ’/partidas’, ’/equipas’, ’/curiosidades’;</a:t>
            </a:r>
            <a:endParaRPr lang="pt-PT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3FF0D53E-6637-4118-9D7E-8C471A5BB20D}"/>
              </a:ext>
            </a:extLst>
          </p:cNvPr>
          <p:cNvSpPr txBox="1"/>
          <p:nvPr/>
        </p:nvSpPr>
        <p:spPr>
          <a:xfrm>
            <a:off x="948418" y="3343275"/>
            <a:ext cx="600891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ea typeface="+mn-lt"/>
                <a:cs typeface="+mn-lt"/>
              </a:rPr>
              <a:t>Exemplo de um método de um </a:t>
            </a:r>
            <a:r>
              <a:rPr lang="pt-PT" dirty="0" err="1">
                <a:ea typeface="+mn-lt"/>
                <a:cs typeface="+mn-lt"/>
              </a:rPr>
              <a:t>controller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endParaRPr lang="pt-PT" dirty="0">
              <a:ea typeface="+mn-lt"/>
              <a:cs typeface="+mn-lt"/>
            </a:endParaRPr>
          </a:p>
          <a:p>
            <a:r>
              <a:rPr lang="pt-PT" dirty="0" err="1">
                <a:ea typeface="+mn-lt"/>
                <a:cs typeface="+mn-lt"/>
              </a:rPr>
              <a:t>Torneios.getSuperficies</a:t>
            </a:r>
            <a:r>
              <a:rPr lang="pt-PT" dirty="0">
                <a:ea typeface="+mn-lt"/>
                <a:cs typeface="+mn-lt"/>
              </a:rPr>
              <a:t> = </a:t>
            </a:r>
            <a:r>
              <a:rPr lang="pt-PT" dirty="0" err="1">
                <a:ea typeface="+mn-lt"/>
                <a:cs typeface="+mn-lt"/>
              </a:rPr>
              <a:t>async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(){</a:t>
            </a:r>
          </a:p>
          <a:p>
            <a:r>
              <a:rPr lang="pt-PT" dirty="0">
                <a:ea typeface="+mn-lt"/>
                <a:cs typeface="+mn-lt"/>
              </a:rPr>
              <a:t>    var </a:t>
            </a:r>
            <a:r>
              <a:rPr lang="pt-PT" dirty="0" err="1">
                <a:ea typeface="+mn-lt"/>
                <a:cs typeface="+mn-lt"/>
              </a:rPr>
              <a:t>query</a:t>
            </a:r>
            <a:r>
              <a:rPr lang="pt-PT" dirty="0">
                <a:ea typeface="+mn-lt"/>
                <a:cs typeface="+mn-lt"/>
              </a:rPr>
              <a:t> = ‘</a:t>
            </a:r>
            <a:r>
              <a:rPr lang="pt-PT" dirty="0" err="1">
                <a:ea typeface="+mn-lt"/>
                <a:cs typeface="+mn-lt"/>
              </a:rPr>
              <a:t>select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distinct</a:t>
            </a:r>
            <a:r>
              <a:rPr lang="pt-PT" dirty="0">
                <a:ea typeface="+mn-lt"/>
                <a:cs typeface="+mn-lt"/>
              </a:rPr>
              <a:t> ?</a:t>
            </a:r>
            <a:r>
              <a:rPr lang="pt-PT" dirty="0" err="1">
                <a:ea typeface="+mn-lt"/>
                <a:cs typeface="+mn-lt"/>
              </a:rPr>
              <a:t>superficie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where</a:t>
            </a:r>
            <a:r>
              <a:rPr lang="pt-PT" dirty="0">
                <a:ea typeface="+mn-lt"/>
                <a:cs typeface="+mn-lt"/>
              </a:rPr>
              <a:t> {</a:t>
            </a:r>
          </a:p>
          <a:p>
            <a:r>
              <a:rPr lang="pt-PT" dirty="0">
                <a:ea typeface="+mn-lt"/>
                <a:cs typeface="+mn-lt"/>
              </a:rPr>
              <a:t>        ?torneio a :Torneio .?torneio :</a:t>
            </a:r>
            <a:r>
              <a:rPr lang="pt-PT" dirty="0" err="1">
                <a:ea typeface="+mn-lt"/>
                <a:cs typeface="+mn-lt"/>
              </a:rPr>
              <a:t>superf</a:t>
            </a:r>
            <a:r>
              <a:rPr lang="pt-PT" dirty="0">
                <a:ea typeface="+mn-lt"/>
                <a:cs typeface="+mn-lt"/>
              </a:rPr>
              <a:t> ́</a:t>
            </a:r>
            <a:r>
              <a:rPr lang="pt-PT" dirty="0" err="1">
                <a:ea typeface="+mn-lt"/>
                <a:cs typeface="+mn-lt"/>
              </a:rPr>
              <a:t>ıcie</a:t>
            </a:r>
            <a:r>
              <a:rPr lang="pt-PT" dirty="0">
                <a:ea typeface="+mn-lt"/>
                <a:cs typeface="+mn-lt"/>
              </a:rPr>
              <a:t> ?</a:t>
            </a:r>
            <a:r>
              <a:rPr lang="pt-PT" dirty="0" err="1">
                <a:ea typeface="+mn-lt"/>
                <a:cs typeface="+mn-lt"/>
              </a:rPr>
              <a:t>superficie</a:t>
            </a:r>
            <a:r>
              <a:rPr lang="pt-PT" dirty="0">
                <a:ea typeface="+mn-lt"/>
                <a:cs typeface="+mn-lt"/>
              </a:rPr>
              <a:t> .</a:t>
            </a:r>
          </a:p>
          <a:p>
            <a:r>
              <a:rPr lang="pt-PT" dirty="0">
                <a:ea typeface="+mn-lt"/>
                <a:cs typeface="+mn-lt"/>
              </a:rPr>
              <a:t>    }‘...</a:t>
            </a:r>
          </a:p>
          <a:p>
            <a:r>
              <a:rPr lang="pt-PT" dirty="0">
                <a:ea typeface="+mn-lt"/>
                <a:cs typeface="+mn-lt"/>
              </a:rPr>
              <a:t>}</a:t>
            </a:r>
            <a:endParaRPr lang="pt-P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1035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1657</Words>
  <Application>Microsoft Office PowerPoint</Application>
  <PresentationFormat>Ecrã Panorâmico</PresentationFormat>
  <Paragraphs>549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dos diapositivos</vt:lpstr>
      </vt:variant>
      <vt:variant>
        <vt:i4>14</vt:i4>
      </vt:variant>
    </vt:vector>
  </HeadingPairs>
  <TitlesOfParts>
    <vt:vector size="16" baseType="lpstr">
      <vt:lpstr>Tema do Office</vt:lpstr>
      <vt:lpstr>1_Tema do Office</vt:lpstr>
      <vt:lpstr>TenisApp</vt:lpstr>
      <vt:lpstr>Procedimentos</vt:lpstr>
      <vt:lpstr>Descrição do problema e objetivos</vt:lpstr>
      <vt:lpstr>Descrição do problema e objetivos</vt:lpstr>
      <vt:lpstr>Desenvolvimento da solução</vt:lpstr>
      <vt:lpstr>Estrutura geral</vt:lpstr>
      <vt:lpstr>Estrutura da ontologia</vt:lpstr>
      <vt:lpstr>Povoamento da ontologia</vt:lpstr>
      <vt:lpstr>Servidor de API</vt:lpstr>
      <vt:lpstr>Servidor de Interface</vt:lpstr>
      <vt:lpstr>Servidor de Interface</vt:lpstr>
      <vt:lpstr>Conclusões</vt:lpstr>
      <vt:lpstr>Conclusões</vt:lpstr>
      <vt:lpstr>TenisApp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Descoberta do conhecimento</dc:title>
  <dc:creator>Fábio Carvalho Senra</dc:creator>
  <cp:lastModifiedBy>Rui Rodrigues</cp:lastModifiedBy>
  <cp:revision>559</cp:revision>
  <dcterms:created xsi:type="dcterms:W3CDTF">2020-05-14T20:49:00Z</dcterms:created>
  <dcterms:modified xsi:type="dcterms:W3CDTF">2020-07-03T13:36:25Z</dcterms:modified>
</cp:coreProperties>
</file>