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61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Urna 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7054800" cy="1224136"/>
          </a:xfrm>
        </p:spPr>
        <p:txBody>
          <a:bodyPr/>
          <a:lstStyle/>
          <a:p>
            <a:r>
              <a:rPr lang="pt-BR" dirty="0" smtClean="0"/>
              <a:t>Abel, Alex, Ederson, Jaime, Matheus, Pablo, Patrícia, Vanderlei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2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do grupo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Mobile </a:t>
            </a:r>
          </a:p>
          <a:p>
            <a:pPr lvl="1"/>
            <a:r>
              <a:rPr lang="pt-BR" dirty="0" smtClean="0"/>
              <a:t>PHP, </a:t>
            </a:r>
            <a:r>
              <a:rPr lang="pt-BR" dirty="0" err="1" smtClean="0"/>
              <a:t>Html</a:t>
            </a:r>
            <a:r>
              <a:rPr lang="pt-BR" dirty="0" smtClean="0"/>
              <a:t>, CSS, Java, XML, </a:t>
            </a: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Jquery</a:t>
            </a:r>
            <a:r>
              <a:rPr lang="pt-BR" dirty="0" smtClean="0"/>
              <a:t>, Java script;</a:t>
            </a:r>
          </a:p>
          <a:p>
            <a:pPr lvl="1"/>
            <a:r>
              <a:rPr lang="pt-BR" dirty="0" smtClean="0"/>
              <a:t>Patrícia e Matheus.</a:t>
            </a:r>
          </a:p>
          <a:p>
            <a:r>
              <a:rPr lang="pt-BR" dirty="0" smtClean="0"/>
              <a:t>Administrativo</a:t>
            </a:r>
          </a:p>
          <a:p>
            <a:pPr lvl="1"/>
            <a:r>
              <a:rPr lang="pt-BR" dirty="0" smtClean="0"/>
              <a:t>PHP, CSS, Java Script, </a:t>
            </a:r>
            <a:r>
              <a:rPr lang="pt-BR" dirty="0" err="1" smtClean="0"/>
              <a:t>Laravel</a:t>
            </a:r>
            <a:r>
              <a:rPr lang="pt-BR" dirty="0" smtClean="0"/>
              <a:t>, </a:t>
            </a:r>
            <a:r>
              <a:rPr lang="pt-BR" dirty="0" err="1" smtClean="0"/>
              <a:t>Bootstrap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Alex.</a:t>
            </a:r>
          </a:p>
          <a:p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Testes em geral;</a:t>
            </a:r>
          </a:p>
          <a:p>
            <a:pPr lvl="1"/>
            <a:r>
              <a:rPr lang="pt-BR" dirty="0" smtClean="0"/>
              <a:t>Patrícia.</a:t>
            </a:r>
          </a:p>
          <a:p>
            <a:r>
              <a:rPr lang="pt-BR" dirty="0" smtClean="0"/>
              <a:t>Telas</a:t>
            </a:r>
          </a:p>
          <a:p>
            <a:pPr lvl="1"/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Indigo</a:t>
            </a:r>
            <a:r>
              <a:rPr lang="pt-BR" dirty="0" smtClean="0"/>
              <a:t> Studio;</a:t>
            </a:r>
          </a:p>
          <a:p>
            <a:pPr lvl="1"/>
            <a:r>
              <a:rPr lang="pt-BR" dirty="0" smtClean="0"/>
              <a:t>Abel, Ederson, Pablo e Vanderlei.</a:t>
            </a:r>
          </a:p>
          <a:p>
            <a:r>
              <a:rPr lang="pt-BR" dirty="0" smtClean="0"/>
              <a:t>Migração</a:t>
            </a:r>
          </a:p>
          <a:p>
            <a:pPr lvl="1"/>
            <a:r>
              <a:rPr lang="pt-BR" dirty="0" smtClean="0"/>
              <a:t>Java, XML;</a:t>
            </a:r>
          </a:p>
          <a:p>
            <a:pPr lvl="1"/>
            <a:r>
              <a:rPr lang="pt-BR" dirty="0" smtClean="0"/>
              <a:t>Patrícia.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1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de migração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Configuração do </a:t>
            </a:r>
            <a:r>
              <a:rPr lang="pt-BR" sz="2400" dirty="0" err="1"/>
              <a:t>A</a:t>
            </a:r>
            <a:r>
              <a:rPr lang="pt-BR" sz="2400" dirty="0" err="1" smtClean="0"/>
              <a:t>ndroid</a:t>
            </a:r>
            <a:r>
              <a:rPr lang="pt-BR" sz="2400" dirty="0" smtClean="0"/>
              <a:t> Studio para migração do site para Web </a:t>
            </a:r>
            <a:r>
              <a:rPr lang="pt-BR" sz="2400" dirty="0" err="1" smtClean="0"/>
              <a:t>App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6146" name="Picture 2" descr="C:\Users\Administrador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3" y="2348880"/>
            <a:ext cx="8169723" cy="43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Administrador\Desktop\JoypuWkXTyGcyk095v8F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60316" cy="51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Administrador\Desktop\i1XhQJHFRLSTpntW9F0u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2168"/>
            <a:ext cx="865383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Administrador\Desktop\qACN4UIKTvy1oAs1jfA8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32440" cy="50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C:\Users\Administrador\Desktop\loKUFH50QVO7nepBfKEx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60431" cy="49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9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C:\Users\Administrador\Desktop\Gp33m812SwWb3aV_vTNT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717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91</TotalTime>
  <Words>114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Verve</vt:lpstr>
      <vt:lpstr>Urna Mobile</vt:lpstr>
      <vt:lpstr>Divisão do grupo </vt:lpstr>
      <vt:lpstr>Forma de migração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Urna Mobile</dc:title>
  <dc:creator>OpenIT</dc:creator>
  <cp:lastModifiedBy>Administrador</cp:lastModifiedBy>
  <cp:revision>10</cp:revision>
  <dcterms:created xsi:type="dcterms:W3CDTF">2017-06-21T22:28:31Z</dcterms:created>
  <dcterms:modified xsi:type="dcterms:W3CDTF">2017-06-28T22:15:49Z</dcterms:modified>
</cp:coreProperties>
</file>