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notesMasterIdLst>
    <p:notesMasterId r:id="rId33"/>
  </p:notesMasterIdLst>
  <p:sldIdLst>
    <p:sldId id="256" r:id="rId5"/>
    <p:sldId id="257" r:id="rId6"/>
    <p:sldId id="260" r:id="rId7"/>
    <p:sldId id="259" r:id="rId8"/>
    <p:sldId id="262" r:id="rId9"/>
    <p:sldId id="263" r:id="rId10"/>
    <p:sldId id="264" r:id="rId11"/>
    <p:sldId id="284" r:id="rId12"/>
    <p:sldId id="285" r:id="rId13"/>
    <p:sldId id="273" r:id="rId14"/>
    <p:sldId id="274" r:id="rId15"/>
    <p:sldId id="275" r:id="rId16"/>
    <p:sldId id="287" r:id="rId17"/>
    <p:sldId id="276" r:id="rId18"/>
    <p:sldId id="277" r:id="rId19"/>
    <p:sldId id="278" r:id="rId20"/>
    <p:sldId id="266" r:id="rId21"/>
    <p:sldId id="265" r:id="rId22"/>
    <p:sldId id="267" r:id="rId23"/>
    <p:sldId id="268" r:id="rId24"/>
    <p:sldId id="269" r:id="rId25"/>
    <p:sldId id="270" r:id="rId26"/>
    <p:sldId id="286" r:id="rId27"/>
    <p:sldId id="271" r:id="rId28"/>
    <p:sldId id="272" r:id="rId29"/>
    <p:sldId id="279" r:id="rId30"/>
    <p:sldId id="280" r:id="rId31"/>
    <p:sldId id="282" r:id="rId3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B16EBF-BB43-4214-9F76-391999B4089E}" v="18" dt="2024-03-06T14:30:15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7EEB01-F696-4165-9519-F6535967D52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15E9E3-BA7B-4BBC-BDE8-F6BBD72E7EC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Cada producto está representado por una instancia de la clase Product</a:t>
          </a:r>
          <a:r>
            <a:rPr lang="en-US"/>
            <a:t>.</a:t>
          </a:r>
        </a:p>
      </dgm:t>
    </dgm:pt>
    <dgm:pt modelId="{7EA84F40-C01F-4081-A6EB-5DB9FCC82465}" type="parTrans" cxnId="{C0C7ADE4-D582-4227-8ED4-AAB3644BA984}">
      <dgm:prSet/>
      <dgm:spPr/>
      <dgm:t>
        <a:bodyPr/>
        <a:lstStyle/>
        <a:p>
          <a:endParaRPr lang="en-US"/>
        </a:p>
      </dgm:t>
    </dgm:pt>
    <dgm:pt modelId="{BB91F28A-3BA8-409E-9648-B1314C98AB61}" type="sibTrans" cxnId="{C0C7ADE4-D582-4227-8ED4-AAB3644BA984}">
      <dgm:prSet/>
      <dgm:spPr/>
      <dgm:t>
        <a:bodyPr/>
        <a:lstStyle/>
        <a:p>
          <a:endParaRPr lang="en-US"/>
        </a:p>
      </dgm:t>
    </dgm:pt>
    <dgm:pt modelId="{164F4C6E-9A63-4762-8F40-65B5A77CBF6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Para asociar un producto con una categoría, utilizamos una relación de muchos a uno (ManyToOne) con la entidad Category. </a:t>
          </a:r>
          <a:endParaRPr lang="en-US"/>
        </a:p>
      </dgm:t>
    </dgm:pt>
    <dgm:pt modelId="{954ED68F-3C5C-43DC-9B6A-C6867FD50E59}" type="parTrans" cxnId="{B175D1AE-17B6-4B46-875A-7ADAC789199B}">
      <dgm:prSet/>
      <dgm:spPr/>
      <dgm:t>
        <a:bodyPr/>
        <a:lstStyle/>
        <a:p>
          <a:endParaRPr lang="en-US"/>
        </a:p>
      </dgm:t>
    </dgm:pt>
    <dgm:pt modelId="{7B63DB92-6A53-4FCE-A284-33264B9F6044}" type="sibTrans" cxnId="{B175D1AE-17B6-4B46-875A-7ADAC789199B}">
      <dgm:prSet/>
      <dgm:spPr/>
      <dgm:t>
        <a:bodyPr/>
        <a:lstStyle/>
        <a:p>
          <a:endParaRPr lang="en-US"/>
        </a:p>
      </dgm:t>
    </dgm:pt>
    <dgm:pt modelId="{138385E8-AFF9-4A90-BB14-7804708D43A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Asociamos cada producto con un proveedor utilizando una relación de muchos a uno (ManyToOne) con la entidad Supplier. </a:t>
          </a:r>
          <a:endParaRPr lang="en-US"/>
        </a:p>
      </dgm:t>
    </dgm:pt>
    <dgm:pt modelId="{C800EE8A-D16B-44EE-BCE8-5F0EFA57F482}" type="parTrans" cxnId="{4E0A8828-16E2-4EE5-8FD0-B4C53010FCEF}">
      <dgm:prSet/>
      <dgm:spPr/>
      <dgm:t>
        <a:bodyPr/>
        <a:lstStyle/>
        <a:p>
          <a:endParaRPr lang="en-US"/>
        </a:p>
      </dgm:t>
    </dgm:pt>
    <dgm:pt modelId="{6FA32789-33B1-4FEA-B604-E981A1CBC302}" type="sibTrans" cxnId="{4E0A8828-16E2-4EE5-8FD0-B4C53010FCEF}">
      <dgm:prSet/>
      <dgm:spPr/>
      <dgm:t>
        <a:bodyPr/>
        <a:lstStyle/>
        <a:p>
          <a:endParaRPr lang="en-US"/>
        </a:p>
      </dgm:t>
    </dgm:pt>
    <dgm:pt modelId="{F3592A42-178B-4EB2-A23C-138EF97EA7D4}" type="pres">
      <dgm:prSet presAssocID="{3B7EEB01-F696-4165-9519-F6535967D529}" presName="root" presStyleCnt="0">
        <dgm:presLayoutVars>
          <dgm:dir/>
          <dgm:resizeHandles val="exact"/>
        </dgm:presLayoutVars>
      </dgm:prSet>
      <dgm:spPr/>
    </dgm:pt>
    <dgm:pt modelId="{9F52EE17-685E-4AEC-98CC-EBED726B28F0}" type="pres">
      <dgm:prSet presAssocID="{CE15E9E3-BA7B-4BBC-BDE8-F6BBD72E7ECB}" presName="compNode" presStyleCnt="0"/>
      <dgm:spPr/>
    </dgm:pt>
    <dgm:pt modelId="{0A54C0AC-A7AE-44E8-9DE5-5EA30208671B}" type="pres">
      <dgm:prSet presAssocID="{CE15E9E3-BA7B-4BBC-BDE8-F6BBD72E7ECB}" presName="bgRect" presStyleLbl="bgShp" presStyleIdx="0" presStyleCnt="3"/>
      <dgm:spPr/>
    </dgm:pt>
    <dgm:pt modelId="{5BD036AE-8ACA-4070-90D4-2EF99891B58F}" type="pres">
      <dgm:prSet presAssocID="{CE15E9E3-BA7B-4BBC-BDE8-F6BBD72E7E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illas"/>
        </a:ext>
      </dgm:extLst>
    </dgm:pt>
    <dgm:pt modelId="{99925816-175A-48C8-BBE9-D3DD4F211DB8}" type="pres">
      <dgm:prSet presAssocID="{CE15E9E3-BA7B-4BBC-BDE8-F6BBD72E7ECB}" presName="spaceRect" presStyleCnt="0"/>
      <dgm:spPr/>
    </dgm:pt>
    <dgm:pt modelId="{4FBCED77-E85C-4EFA-B3D6-EA5BEB73B35C}" type="pres">
      <dgm:prSet presAssocID="{CE15E9E3-BA7B-4BBC-BDE8-F6BBD72E7ECB}" presName="parTx" presStyleLbl="revTx" presStyleIdx="0" presStyleCnt="3">
        <dgm:presLayoutVars>
          <dgm:chMax val="0"/>
          <dgm:chPref val="0"/>
        </dgm:presLayoutVars>
      </dgm:prSet>
      <dgm:spPr/>
    </dgm:pt>
    <dgm:pt modelId="{223B45CB-5F22-4DFA-B5FA-ACD9E5405E55}" type="pres">
      <dgm:prSet presAssocID="{BB91F28A-3BA8-409E-9648-B1314C98AB61}" presName="sibTrans" presStyleCnt="0"/>
      <dgm:spPr/>
    </dgm:pt>
    <dgm:pt modelId="{0E7C9D4A-568C-4292-884F-52B7105E265B}" type="pres">
      <dgm:prSet presAssocID="{164F4C6E-9A63-4762-8F40-65B5A77CBF61}" presName="compNode" presStyleCnt="0"/>
      <dgm:spPr/>
    </dgm:pt>
    <dgm:pt modelId="{753DAE3C-506A-428E-B4F1-9907D427942B}" type="pres">
      <dgm:prSet presAssocID="{164F4C6E-9A63-4762-8F40-65B5A77CBF61}" presName="bgRect" presStyleLbl="bgShp" presStyleIdx="1" presStyleCnt="3"/>
      <dgm:spPr/>
    </dgm:pt>
    <dgm:pt modelId="{8C0397B6-D8F7-4540-806F-826CFE1B476D}" type="pres">
      <dgm:prSet presAssocID="{164F4C6E-9A63-4762-8F40-65B5A77CBF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ólar"/>
        </a:ext>
      </dgm:extLst>
    </dgm:pt>
    <dgm:pt modelId="{583B3D6C-56E3-4111-9834-3346ADB8AD2E}" type="pres">
      <dgm:prSet presAssocID="{164F4C6E-9A63-4762-8F40-65B5A77CBF61}" presName="spaceRect" presStyleCnt="0"/>
      <dgm:spPr/>
    </dgm:pt>
    <dgm:pt modelId="{6560F101-3541-4459-AC70-1E732D11BD49}" type="pres">
      <dgm:prSet presAssocID="{164F4C6E-9A63-4762-8F40-65B5A77CBF61}" presName="parTx" presStyleLbl="revTx" presStyleIdx="1" presStyleCnt="3">
        <dgm:presLayoutVars>
          <dgm:chMax val="0"/>
          <dgm:chPref val="0"/>
        </dgm:presLayoutVars>
      </dgm:prSet>
      <dgm:spPr/>
    </dgm:pt>
    <dgm:pt modelId="{2B7546C0-1D69-47AF-8263-A382D53B4904}" type="pres">
      <dgm:prSet presAssocID="{7B63DB92-6A53-4FCE-A284-33264B9F6044}" presName="sibTrans" presStyleCnt="0"/>
      <dgm:spPr/>
    </dgm:pt>
    <dgm:pt modelId="{F8A86972-4FA2-458A-B07D-CB0FDA0E7568}" type="pres">
      <dgm:prSet presAssocID="{138385E8-AFF9-4A90-BB14-7804708D43A1}" presName="compNode" presStyleCnt="0"/>
      <dgm:spPr/>
    </dgm:pt>
    <dgm:pt modelId="{F4ECB71B-396F-4A9C-8943-F132FD85707A}" type="pres">
      <dgm:prSet presAssocID="{138385E8-AFF9-4A90-BB14-7804708D43A1}" presName="bgRect" presStyleLbl="bgShp" presStyleIdx="2" presStyleCnt="3"/>
      <dgm:spPr/>
    </dgm:pt>
    <dgm:pt modelId="{1A86E673-4823-4CEB-85CA-C64E34AF81E0}" type="pres">
      <dgm:prSet presAssocID="{138385E8-AFF9-4A90-BB14-7804708D43A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blo"/>
        </a:ext>
      </dgm:extLst>
    </dgm:pt>
    <dgm:pt modelId="{1E0030A2-9933-4452-87B6-1B9886394414}" type="pres">
      <dgm:prSet presAssocID="{138385E8-AFF9-4A90-BB14-7804708D43A1}" presName="spaceRect" presStyleCnt="0"/>
      <dgm:spPr/>
    </dgm:pt>
    <dgm:pt modelId="{F5CD3010-4025-462D-B7B2-07B8629B6E61}" type="pres">
      <dgm:prSet presAssocID="{138385E8-AFF9-4A90-BB14-7804708D43A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E0A8828-16E2-4EE5-8FD0-B4C53010FCEF}" srcId="{3B7EEB01-F696-4165-9519-F6535967D529}" destId="{138385E8-AFF9-4A90-BB14-7804708D43A1}" srcOrd="2" destOrd="0" parTransId="{C800EE8A-D16B-44EE-BCE8-5F0EFA57F482}" sibTransId="{6FA32789-33B1-4FEA-B604-E981A1CBC302}"/>
    <dgm:cxn modelId="{B9831192-A98C-4B48-86F9-9B24E8E35A02}" type="presOf" srcId="{3B7EEB01-F696-4165-9519-F6535967D529}" destId="{F3592A42-178B-4EB2-A23C-138EF97EA7D4}" srcOrd="0" destOrd="0" presId="urn:microsoft.com/office/officeart/2018/2/layout/IconVerticalSolidList"/>
    <dgm:cxn modelId="{36F188A8-943D-4CFF-AD1A-5F61976A63CB}" type="presOf" srcId="{CE15E9E3-BA7B-4BBC-BDE8-F6BBD72E7ECB}" destId="{4FBCED77-E85C-4EFA-B3D6-EA5BEB73B35C}" srcOrd="0" destOrd="0" presId="urn:microsoft.com/office/officeart/2018/2/layout/IconVerticalSolidList"/>
    <dgm:cxn modelId="{B175D1AE-17B6-4B46-875A-7ADAC789199B}" srcId="{3B7EEB01-F696-4165-9519-F6535967D529}" destId="{164F4C6E-9A63-4762-8F40-65B5A77CBF61}" srcOrd="1" destOrd="0" parTransId="{954ED68F-3C5C-43DC-9B6A-C6867FD50E59}" sibTransId="{7B63DB92-6A53-4FCE-A284-33264B9F6044}"/>
    <dgm:cxn modelId="{82ABD2DC-46F6-40D9-AA24-71AE77CD8819}" type="presOf" srcId="{164F4C6E-9A63-4762-8F40-65B5A77CBF61}" destId="{6560F101-3541-4459-AC70-1E732D11BD49}" srcOrd="0" destOrd="0" presId="urn:microsoft.com/office/officeart/2018/2/layout/IconVerticalSolidList"/>
    <dgm:cxn modelId="{C0C7ADE4-D582-4227-8ED4-AAB3644BA984}" srcId="{3B7EEB01-F696-4165-9519-F6535967D529}" destId="{CE15E9E3-BA7B-4BBC-BDE8-F6BBD72E7ECB}" srcOrd="0" destOrd="0" parTransId="{7EA84F40-C01F-4081-A6EB-5DB9FCC82465}" sibTransId="{BB91F28A-3BA8-409E-9648-B1314C98AB61}"/>
    <dgm:cxn modelId="{C15FB7E8-3CD4-4FCE-8EBC-37351B6A1820}" type="presOf" srcId="{138385E8-AFF9-4A90-BB14-7804708D43A1}" destId="{F5CD3010-4025-462D-B7B2-07B8629B6E61}" srcOrd="0" destOrd="0" presId="urn:microsoft.com/office/officeart/2018/2/layout/IconVerticalSolidList"/>
    <dgm:cxn modelId="{74B9160B-7827-4181-8E44-876C1CD859A0}" type="presParOf" srcId="{F3592A42-178B-4EB2-A23C-138EF97EA7D4}" destId="{9F52EE17-685E-4AEC-98CC-EBED726B28F0}" srcOrd="0" destOrd="0" presId="urn:microsoft.com/office/officeart/2018/2/layout/IconVerticalSolidList"/>
    <dgm:cxn modelId="{4FED6FA2-CAE1-4A83-8481-7B03A9C6A821}" type="presParOf" srcId="{9F52EE17-685E-4AEC-98CC-EBED726B28F0}" destId="{0A54C0AC-A7AE-44E8-9DE5-5EA30208671B}" srcOrd="0" destOrd="0" presId="urn:microsoft.com/office/officeart/2018/2/layout/IconVerticalSolidList"/>
    <dgm:cxn modelId="{D688895A-BDC1-4B9B-AECC-513D7EF677DA}" type="presParOf" srcId="{9F52EE17-685E-4AEC-98CC-EBED726B28F0}" destId="{5BD036AE-8ACA-4070-90D4-2EF99891B58F}" srcOrd="1" destOrd="0" presId="urn:microsoft.com/office/officeart/2018/2/layout/IconVerticalSolidList"/>
    <dgm:cxn modelId="{D478A526-2F43-4F20-8EBC-FF8F266E31FC}" type="presParOf" srcId="{9F52EE17-685E-4AEC-98CC-EBED726B28F0}" destId="{99925816-175A-48C8-BBE9-D3DD4F211DB8}" srcOrd="2" destOrd="0" presId="urn:microsoft.com/office/officeart/2018/2/layout/IconVerticalSolidList"/>
    <dgm:cxn modelId="{8A1244FB-FA87-4B56-8614-959BB017BD34}" type="presParOf" srcId="{9F52EE17-685E-4AEC-98CC-EBED726B28F0}" destId="{4FBCED77-E85C-4EFA-B3D6-EA5BEB73B35C}" srcOrd="3" destOrd="0" presId="urn:microsoft.com/office/officeart/2018/2/layout/IconVerticalSolidList"/>
    <dgm:cxn modelId="{5EBE8A4C-1758-4DD7-9E44-9F49C87C4CC4}" type="presParOf" srcId="{F3592A42-178B-4EB2-A23C-138EF97EA7D4}" destId="{223B45CB-5F22-4DFA-B5FA-ACD9E5405E55}" srcOrd="1" destOrd="0" presId="urn:microsoft.com/office/officeart/2018/2/layout/IconVerticalSolidList"/>
    <dgm:cxn modelId="{1151E977-2AFC-4513-9033-06D05E934BAB}" type="presParOf" srcId="{F3592A42-178B-4EB2-A23C-138EF97EA7D4}" destId="{0E7C9D4A-568C-4292-884F-52B7105E265B}" srcOrd="2" destOrd="0" presId="urn:microsoft.com/office/officeart/2018/2/layout/IconVerticalSolidList"/>
    <dgm:cxn modelId="{0DC85B8E-901A-4F97-A7F6-B7B331F103F0}" type="presParOf" srcId="{0E7C9D4A-568C-4292-884F-52B7105E265B}" destId="{753DAE3C-506A-428E-B4F1-9907D427942B}" srcOrd="0" destOrd="0" presId="urn:microsoft.com/office/officeart/2018/2/layout/IconVerticalSolidList"/>
    <dgm:cxn modelId="{B44FD475-82FD-4B1F-9048-9B11A53D8F89}" type="presParOf" srcId="{0E7C9D4A-568C-4292-884F-52B7105E265B}" destId="{8C0397B6-D8F7-4540-806F-826CFE1B476D}" srcOrd="1" destOrd="0" presId="urn:microsoft.com/office/officeart/2018/2/layout/IconVerticalSolidList"/>
    <dgm:cxn modelId="{52D317B2-A67A-4BC8-AC76-D9E799BEBA94}" type="presParOf" srcId="{0E7C9D4A-568C-4292-884F-52B7105E265B}" destId="{583B3D6C-56E3-4111-9834-3346ADB8AD2E}" srcOrd="2" destOrd="0" presId="urn:microsoft.com/office/officeart/2018/2/layout/IconVerticalSolidList"/>
    <dgm:cxn modelId="{4F9488D1-1FCA-432F-B963-5324F3CC7678}" type="presParOf" srcId="{0E7C9D4A-568C-4292-884F-52B7105E265B}" destId="{6560F101-3541-4459-AC70-1E732D11BD49}" srcOrd="3" destOrd="0" presId="urn:microsoft.com/office/officeart/2018/2/layout/IconVerticalSolidList"/>
    <dgm:cxn modelId="{5095A0B7-266D-4F0C-B9CC-2094E4ED69F0}" type="presParOf" srcId="{F3592A42-178B-4EB2-A23C-138EF97EA7D4}" destId="{2B7546C0-1D69-47AF-8263-A382D53B4904}" srcOrd="3" destOrd="0" presId="urn:microsoft.com/office/officeart/2018/2/layout/IconVerticalSolidList"/>
    <dgm:cxn modelId="{32181339-1F42-4A4B-B879-5C2ED40AAB1C}" type="presParOf" srcId="{F3592A42-178B-4EB2-A23C-138EF97EA7D4}" destId="{F8A86972-4FA2-458A-B07D-CB0FDA0E7568}" srcOrd="4" destOrd="0" presId="urn:microsoft.com/office/officeart/2018/2/layout/IconVerticalSolidList"/>
    <dgm:cxn modelId="{13916249-3C3B-447D-AAAA-044DB0CC4CD7}" type="presParOf" srcId="{F8A86972-4FA2-458A-B07D-CB0FDA0E7568}" destId="{F4ECB71B-396F-4A9C-8943-F132FD85707A}" srcOrd="0" destOrd="0" presId="urn:microsoft.com/office/officeart/2018/2/layout/IconVerticalSolidList"/>
    <dgm:cxn modelId="{F7573191-537E-4E99-89ED-B2CE92183187}" type="presParOf" srcId="{F8A86972-4FA2-458A-B07D-CB0FDA0E7568}" destId="{1A86E673-4823-4CEB-85CA-C64E34AF81E0}" srcOrd="1" destOrd="0" presId="urn:microsoft.com/office/officeart/2018/2/layout/IconVerticalSolidList"/>
    <dgm:cxn modelId="{F51FD649-ED38-4D34-82A4-E7B35DC2387C}" type="presParOf" srcId="{F8A86972-4FA2-458A-B07D-CB0FDA0E7568}" destId="{1E0030A2-9933-4452-87B6-1B9886394414}" srcOrd="2" destOrd="0" presId="urn:microsoft.com/office/officeart/2018/2/layout/IconVerticalSolidList"/>
    <dgm:cxn modelId="{739778E2-630A-4699-B950-D25DB50501AA}" type="presParOf" srcId="{F8A86972-4FA2-458A-B07D-CB0FDA0E7568}" destId="{F5CD3010-4025-462D-B7B2-07B8629B6E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053F02-287B-4CB0-A2F8-3E8B7021A32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AAC93F-FC79-4D56-A9E5-38E4F8F5258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/>
            <a:t>Servicio de Almacenamiento Simple (S3)</a:t>
          </a:r>
          <a:endParaRPr lang="en-US"/>
        </a:p>
      </dgm:t>
    </dgm:pt>
    <dgm:pt modelId="{79F0F408-7569-4D6B-BDD0-BDABB706429D}" type="parTrans" cxnId="{C720F905-DC60-4A12-9AFE-54C003E12762}">
      <dgm:prSet/>
      <dgm:spPr/>
      <dgm:t>
        <a:bodyPr/>
        <a:lstStyle/>
        <a:p>
          <a:endParaRPr lang="en-US"/>
        </a:p>
      </dgm:t>
    </dgm:pt>
    <dgm:pt modelId="{07ED799E-31E8-4950-A650-CB9C58290AAD}" type="sibTrans" cxnId="{C720F905-DC60-4A12-9AFE-54C003E12762}">
      <dgm:prSet/>
      <dgm:spPr/>
      <dgm:t>
        <a:bodyPr/>
        <a:lstStyle/>
        <a:p>
          <a:endParaRPr lang="en-US"/>
        </a:p>
      </dgm:t>
    </dgm:pt>
    <dgm:pt modelId="{933CC605-7F4D-4760-9B3F-46B55F808FE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Servicio para almacenar imágenes u otros archivos que subamos a la aplicación</a:t>
          </a:r>
          <a:endParaRPr lang="en-US"/>
        </a:p>
      </dgm:t>
    </dgm:pt>
    <dgm:pt modelId="{8D0CAAF1-9559-47B0-B62C-268E88CEAAA1}" type="parTrans" cxnId="{728BA57E-D68B-42B7-9E10-6A2012CD0980}">
      <dgm:prSet/>
      <dgm:spPr/>
      <dgm:t>
        <a:bodyPr/>
        <a:lstStyle/>
        <a:p>
          <a:endParaRPr lang="en-US"/>
        </a:p>
      </dgm:t>
    </dgm:pt>
    <dgm:pt modelId="{2AF94FB8-BECE-4C82-9509-809851D5AADD}" type="sibTrans" cxnId="{728BA57E-D68B-42B7-9E10-6A2012CD0980}">
      <dgm:prSet/>
      <dgm:spPr/>
      <dgm:t>
        <a:bodyPr/>
        <a:lstStyle/>
        <a:p>
          <a:endParaRPr lang="en-US"/>
        </a:p>
      </dgm:t>
    </dgm:pt>
    <dgm:pt modelId="{D2214B02-A0FA-4B91-B9F6-0B30FD1E812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Costo de 0,02€ por GB / Mes</a:t>
          </a:r>
          <a:endParaRPr lang="en-US"/>
        </a:p>
      </dgm:t>
    </dgm:pt>
    <dgm:pt modelId="{DBDCBBAA-C849-426C-AED0-DC4D3D3F99E1}" type="parTrans" cxnId="{4612EF39-0C23-48A0-B726-8DCDA0281C9C}">
      <dgm:prSet/>
      <dgm:spPr/>
      <dgm:t>
        <a:bodyPr/>
        <a:lstStyle/>
        <a:p>
          <a:endParaRPr lang="en-US"/>
        </a:p>
      </dgm:t>
    </dgm:pt>
    <dgm:pt modelId="{4D8BF037-D4D4-4925-8F17-298E5D789132}" type="sibTrans" cxnId="{4612EF39-0C23-48A0-B726-8DCDA0281C9C}">
      <dgm:prSet/>
      <dgm:spPr/>
      <dgm:t>
        <a:bodyPr/>
        <a:lstStyle/>
        <a:p>
          <a:endParaRPr lang="en-US"/>
        </a:p>
      </dgm:t>
    </dgm:pt>
    <dgm:pt modelId="{8615CD9C-9527-4411-B476-4B7E8BD3F60B}" type="pres">
      <dgm:prSet presAssocID="{AD053F02-287B-4CB0-A2F8-3E8B7021A322}" presName="root" presStyleCnt="0">
        <dgm:presLayoutVars>
          <dgm:dir/>
          <dgm:resizeHandles val="exact"/>
        </dgm:presLayoutVars>
      </dgm:prSet>
      <dgm:spPr/>
    </dgm:pt>
    <dgm:pt modelId="{194B7201-F90F-46A9-8C0F-282F3FE1CE03}" type="pres">
      <dgm:prSet presAssocID="{42AAC93F-FC79-4D56-A9E5-38E4F8F52580}" presName="compNode" presStyleCnt="0"/>
      <dgm:spPr/>
    </dgm:pt>
    <dgm:pt modelId="{4481BA8C-595F-428F-AF13-256CA67BA7FF}" type="pres">
      <dgm:prSet presAssocID="{42AAC93F-FC79-4D56-A9E5-38E4F8F52580}" presName="bgRect" presStyleLbl="bgShp" presStyleIdx="0" presStyleCnt="3"/>
      <dgm:spPr/>
    </dgm:pt>
    <dgm:pt modelId="{02A7345E-74AA-436A-A58C-18B27BB65C85}" type="pres">
      <dgm:prSet presAssocID="{42AAC93F-FC79-4D56-A9E5-38E4F8F525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50CD8E37-551E-4C72-9AEB-CED668432E3A}" type="pres">
      <dgm:prSet presAssocID="{42AAC93F-FC79-4D56-A9E5-38E4F8F52580}" presName="spaceRect" presStyleCnt="0"/>
      <dgm:spPr/>
    </dgm:pt>
    <dgm:pt modelId="{AE4845CC-8A75-4E28-AE19-55189F5DB9E4}" type="pres">
      <dgm:prSet presAssocID="{42AAC93F-FC79-4D56-A9E5-38E4F8F52580}" presName="parTx" presStyleLbl="revTx" presStyleIdx="0" presStyleCnt="3">
        <dgm:presLayoutVars>
          <dgm:chMax val="0"/>
          <dgm:chPref val="0"/>
        </dgm:presLayoutVars>
      </dgm:prSet>
      <dgm:spPr/>
    </dgm:pt>
    <dgm:pt modelId="{84BFCDF2-9E3B-48C7-8014-AE139A08E486}" type="pres">
      <dgm:prSet presAssocID="{07ED799E-31E8-4950-A650-CB9C58290AAD}" presName="sibTrans" presStyleCnt="0"/>
      <dgm:spPr/>
    </dgm:pt>
    <dgm:pt modelId="{5198E186-CED1-47ED-9D71-895FCD7E5078}" type="pres">
      <dgm:prSet presAssocID="{933CC605-7F4D-4760-9B3F-46B55F808FE6}" presName="compNode" presStyleCnt="0"/>
      <dgm:spPr/>
    </dgm:pt>
    <dgm:pt modelId="{CE11109F-92B5-471A-A331-6DCBDA3C6820}" type="pres">
      <dgm:prSet presAssocID="{933CC605-7F4D-4760-9B3F-46B55F808FE6}" presName="bgRect" presStyleLbl="bgShp" presStyleIdx="1" presStyleCnt="3"/>
      <dgm:spPr/>
    </dgm:pt>
    <dgm:pt modelId="{0EF7FE48-DC3D-4DD7-9C35-B3338601C556}" type="pres">
      <dgm:prSet presAssocID="{933CC605-7F4D-4760-9B3F-46B55F808F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0DE1C32-7523-480C-A033-725634E3F276}" type="pres">
      <dgm:prSet presAssocID="{933CC605-7F4D-4760-9B3F-46B55F808FE6}" presName="spaceRect" presStyleCnt="0"/>
      <dgm:spPr/>
    </dgm:pt>
    <dgm:pt modelId="{DC081CAF-3EF8-4A2D-9330-02326AA1EDBD}" type="pres">
      <dgm:prSet presAssocID="{933CC605-7F4D-4760-9B3F-46B55F808FE6}" presName="parTx" presStyleLbl="revTx" presStyleIdx="1" presStyleCnt="3">
        <dgm:presLayoutVars>
          <dgm:chMax val="0"/>
          <dgm:chPref val="0"/>
        </dgm:presLayoutVars>
      </dgm:prSet>
      <dgm:spPr/>
    </dgm:pt>
    <dgm:pt modelId="{1012BA13-FEEF-4BCD-B273-9BA0E4C8C2A7}" type="pres">
      <dgm:prSet presAssocID="{2AF94FB8-BECE-4C82-9509-809851D5AADD}" presName="sibTrans" presStyleCnt="0"/>
      <dgm:spPr/>
    </dgm:pt>
    <dgm:pt modelId="{DF78CFB3-F0C3-41E3-861D-E3627BBEC676}" type="pres">
      <dgm:prSet presAssocID="{D2214B02-A0FA-4B91-B9F6-0B30FD1E8127}" presName="compNode" presStyleCnt="0"/>
      <dgm:spPr/>
    </dgm:pt>
    <dgm:pt modelId="{319479B6-4E3E-4B02-A9DA-2C3BEB5D5F2F}" type="pres">
      <dgm:prSet presAssocID="{D2214B02-A0FA-4B91-B9F6-0B30FD1E8127}" presName="bgRect" presStyleLbl="bgShp" presStyleIdx="2" presStyleCnt="3"/>
      <dgm:spPr/>
    </dgm:pt>
    <dgm:pt modelId="{1540FA9E-31DF-4C3A-A42B-5DD49692FC2C}" type="pres">
      <dgm:prSet presAssocID="{D2214B02-A0FA-4B91-B9F6-0B30FD1E81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F933E8AC-A17A-43A1-922E-5DC78EF5B999}" type="pres">
      <dgm:prSet presAssocID="{D2214B02-A0FA-4B91-B9F6-0B30FD1E8127}" presName="spaceRect" presStyleCnt="0"/>
      <dgm:spPr/>
    </dgm:pt>
    <dgm:pt modelId="{72FEF236-7097-4DED-9AF7-5A454B5E560C}" type="pres">
      <dgm:prSet presAssocID="{D2214B02-A0FA-4B91-B9F6-0B30FD1E812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720F905-DC60-4A12-9AFE-54C003E12762}" srcId="{AD053F02-287B-4CB0-A2F8-3E8B7021A322}" destId="{42AAC93F-FC79-4D56-A9E5-38E4F8F52580}" srcOrd="0" destOrd="0" parTransId="{79F0F408-7569-4D6B-BDD0-BDABB706429D}" sibTransId="{07ED799E-31E8-4950-A650-CB9C58290AAD}"/>
    <dgm:cxn modelId="{4612EF39-0C23-48A0-B726-8DCDA0281C9C}" srcId="{AD053F02-287B-4CB0-A2F8-3E8B7021A322}" destId="{D2214B02-A0FA-4B91-B9F6-0B30FD1E8127}" srcOrd="2" destOrd="0" parTransId="{DBDCBBAA-C849-426C-AED0-DC4D3D3F99E1}" sibTransId="{4D8BF037-D4D4-4925-8F17-298E5D789132}"/>
    <dgm:cxn modelId="{FC823973-D5D6-4F6C-9772-5774948045EC}" type="presOf" srcId="{933CC605-7F4D-4760-9B3F-46B55F808FE6}" destId="{DC081CAF-3EF8-4A2D-9330-02326AA1EDBD}" srcOrd="0" destOrd="0" presId="urn:microsoft.com/office/officeart/2018/2/layout/IconVerticalSolidList"/>
    <dgm:cxn modelId="{55D67957-0A34-4462-9616-3FE1D0EB2FEF}" type="presOf" srcId="{D2214B02-A0FA-4B91-B9F6-0B30FD1E8127}" destId="{72FEF236-7097-4DED-9AF7-5A454B5E560C}" srcOrd="0" destOrd="0" presId="urn:microsoft.com/office/officeart/2018/2/layout/IconVerticalSolidList"/>
    <dgm:cxn modelId="{728BA57E-D68B-42B7-9E10-6A2012CD0980}" srcId="{AD053F02-287B-4CB0-A2F8-3E8B7021A322}" destId="{933CC605-7F4D-4760-9B3F-46B55F808FE6}" srcOrd="1" destOrd="0" parTransId="{8D0CAAF1-9559-47B0-B62C-268E88CEAAA1}" sibTransId="{2AF94FB8-BECE-4C82-9509-809851D5AADD}"/>
    <dgm:cxn modelId="{6129E4B9-6E72-48E0-B0AA-2D6654D716FD}" type="presOf" srcId="{42AAC93F-FC79-4D56-A9E5-38E4F8F52580}" destId="{AE4845CC-8A75-4E28-AE19-55189F5DB9E4}" srcOrd="0" destOrd="0" presId="urn:microsoft.com/office/officeart/2018/2/layout/IconVerticalSolidList"/>
    <dgm:cxn modelId="{1ACB7BF0-3C5B-4985-B255-790F84474D6B}" type="presOf" srcId="{AD053F02-287B-4CB0-A2F8-3E8B7021A322}" destId="{8615CD9C-9527-4411-B476-4B7E8BD3F60B}" srcOrd="0" destOrd="0" presId="urn:microsoft.com/office/officeart/2018/2/layout/IconVerticalSolidList"/>
    <dgm:cxn modelId="{5A69167A-B90C-4EAE-B52B-DA824416299A}" type="presParOf" srcId="{8615CD9C-9527-4411-B476-4B7E8BD3F60B}" destId="{194B7201-F90F-46A9-8C0F-282F3FE1CE03}" srcOrd="0" destOrd="0" presId="urn:microsoft.com/office/officeart/2018/2/layout/IconVerticalSolidList"/>
    <dgm:cxn modelId="{F6A873F2-2B6E-4191-ADB8-32776C408AB3}" type="presParOf" srcId="{194B7201-F90F-46A9-8C0F-282F3FE1CE03}" destId="{4481BA8C-595F-428F-AF13-256CA67BA7FF}" srcOrd="0" destOrd="0" presId="urn:microsoft.com/office/officeart/2018/2/layout/IconVerticalSolidList"/>
    <dgm:cxn modelId="{B6AF5026-80A8-464D-AD75-883463430A03}" type="presParOf" srcId="{194B7201-F90F-46A9-8C0F-282F3FE1CE03}" destId="{02A7345E-74AA-436A-A58C-18B27BB65C85}" srcOrd="1" destOrd="0" presId="urn:microsoft.com/office/officeart/2018/2/layout/IconVerticalSolidList"/>
    <dgm:cxn modelId="{F21AF58E-4660-4DC6-A29C-CB43679B6B0B}" type="presParOf" srcId="{194B7201-F90F-46A9-8C0F-282F3FE1CE03}" destId="{50CD8E37-551E-4C72-9AEB-CED668432E3A}" srcOrd="2" destOrd="0" presId="urn:microsoft.com/office/officeart/2018/2/layout/IconVerticalSolidList"/>
    <dgm:cxn modelId="{03B47DA4-A35B-40B9-95C3-6BCEED7D9D3F}" type="presParOf" srcId="{194B7201-F90F-46A9-8C0F-282F3FE1CE03}" destId="{AE4845CC-8A75-4E28-AE19-55189F5DB9E4}" srcOrd="3" destOrd="0" presId="urn:microsoft.com/office/officeart/2018/2/layout/IconVerticalSolidList"/>
    <dgm:cxn modelId="{90D72DED-CBDA-4F94-B3DE-82E3461B4D2D}" type="presParOf" srcId="{8615CD9C-9527-4411-B476-4B7E8BD3F60B}" destId="{84BFCDF2-9E3B-48C7-8014-AE139A08E486}" srcOrd="1" destOrd="0" presId="urn:microsoft.com/office/officeart/2018/2/layout/IconVerticalSolidList"/>
    <dgm:cxn modelId="{CDA64A62-5B4D-40B2-B015-26712D294FEA}" type="presParOf" srcId="{8615CD9C-9527-4411-B476-4B7E8BD3F60B}" destId="{5198E186-CED1-47ED-9D71-895FCD7E5078}" srcOrd="2" destOrd="0" presId="urn:microsoft.com/office/officeart/2018/2/layout/IconVerticalSolidList"/>
    <dgm:cxn modelId="{5FB73E84-0394-45B4-AC8F-5B7D03438146}" type="presParOf" srcId="{5198E186-CED1-47ED-9D71-895FCD7E5078}" destId="{CE11109F-92B5-471A-A331-6DCBDA3C6820}" srcOrd="0" destOrd="0" presId="urn:microsoft.com/office/officeart/2018/2/layout/IconVerticalSolidList"/>
    <dgm:cxn modelId="{40FEC383-90C6-4307-A442-9DF4C7DCAF9A}" type="presParOf" srcId="{5198E186-CED1-47ED-9D71-895FCD7E5078}" destId="{0EF7FE48-DC3D-4DD7-9C35-B3338601C556}" srcOrd="1" destOrd="0" presId="urn:microsoft.com/office/officeart/2018/2/layout/IconVerticalSolidList"/>
    <dgm:cxn modelId="{45645969-430E-466D-9983-2EB5E6819292}" type="presParOf" srcId="{5198E186-CED1-47ED-9D71-895FCD7E5078}" destId="{10DE1C32-7523-480C-A033-725634E3F276}" srcOrd="2" destOrd="0" presId="urn:microsoft.com/office/officeart/2018/2/layout/IconVerticalSolidList"/>
    <dgm:cxn modelId="{20A8430A-2F12-428D-B7EE-52C74F9613CE}" type="presParOf" srcId="{5198E186-CED1-47ED-9D71-895FCD7E5078}" destId="{DC081CAF-3EF8-4A2D-9330-02326AA1EDBD}" srcOrd="3" destOrd="0" presId="urn:microsoft.com/office/officeart/2018/2/layout/IconVerticalSolidList"/>
    <dgm:cxn modelId="{958158E6-22D7-43C7-AA84-007A43BF986D}" type="presParOf" srcId="{8615CD9C-9527-4411-B476-4B7E8BD3F60B}" destId="{1012BA13-FEEF-4BCD-B273-9BA0E4C8C2A7}" srcOrd="3" destOrd="0" presId="urn:microsoft.com/office/officeart/2018/2/layout/IconVerticalSolidList"/>
    <dgm:cxn modelId="{1E70C6D2-2034-4F55-90CC-282E69359491}" type="presParOf" srcId="{8615CD9C-9527-4411-B476-4B7E8BD3F60B}" destId="{DF78CFB3-F0C3-41E3-861D-E3627BBEC676}" srcOrd="4" destOrd="0" presId="urn:microsoft.com/office/officeart/2018/2/layout/IconVerticalSolidList"/>
    <dgm:cxn modelId="{28FA5C25-50FC-476F-B00C-18FB57D18B03}" type="presParOf" srcId="{DF78CFB3-F0C3-41E3-861D-E3627BBEC676}" destId="{319479B6-4E3E-4B02-A9DA-2C3BEB5D5F2F}" srcOrd="0" destOrd="0" presId="urn:microsoft.com/office/officeart/2018/2/layout/IconVerticalSolidList"/>
    <dgm:cxn modelId="{BEF90B1F-5E99-4FB3-B754-79DFA0525214}" type="presParOf" srcId="{DF78CFB3-F0C3-41E3-861D-E3627BBEC676}" destId="{1540FA9E-31DF-4C3A-A42B-5DD49692FC2C}" srcOrd="1" destOrd="0" presId="urn:microsoft.com/office/officeart/2018/2/layout/IconVerticalSolidList"/>
    <dgm:cxn modelId="{BADBD818-C240-497D-A394-FDA7DB92FB4F}" type="presParOf" srcId="{DF78CFB3-F0C3-41E3-861D-E3627BBEC676}" destId="{F933E8AC-A17A-43A1-922E-5DC78EF5B999}" srcOrd="2" destOrd="0" presId="urn:microsoft.com/office/officeart/2018/2/layout/IconVerticalSolidList"/>
    <dgm:cxn modelId="{21F8A267-A28D-4F72-85A0-891710964D92}" type="presParOf" srcId="{DF78CFB3-F0C3-41E3-861D-E3627BBEC676}" destId="{72FEF236-7097-4DED-9AF7-5A454B5E56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DEB906-9C97-4C24-B373-1640CD69BF58}" type="doc">
      <dgm:prSet loTypeId="urn:microsoft.com/office/officeart/2005/8/layout/process5" loCatId="process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C6D7BE0-B0D0-449F-8EA6-A39B778C775A}">
      <dgm:prSet/>
      <dgm:spPr/>
      <dgm:t>
        <a:bodyPr/>
        <a:lstStyle/>
        <a:p>
          <a:r>
            <a:rPr lang="es-ES" b="1"/>
            <a:t>EC2</a:t>
          </a:r>
          <a:endParaRPr lang="es-ES"/>
        </a:p>
        <a:p>
          <a:r>
            <a:rPr lang="es-ES"/>
            <a:t>t4g.medium </a:t>
          </a:r>
        </a:p>
        <a:p>
          <a:r>
            <a:rPr lang="es-ES"/>
            <a:t>44,09€</a:t>
          </a:r>
          <a:endParaRPr lang="en-US"/>
        </a:p>
      </dgm:t>
    </dgm:pt>
    <dgm:pt modelId="{47E3B93F-496C-4845-85C4-745D83F14275}" type="parTrans" cxnId="{D2A2C37A-2A04-4002-9169-D8DD0BB85D27}">
      <dgm:prSet/>
      <dgm:spPr/>
      <dgm:t>
        <a:bodyPr/>
        <a:lstStyle/>
        <a:p>
          <a:endParaRPr lang="en-US"/>
        </a:p>
      </dgm:t>
    </dgm:pt>
    <dgm:pt modelId="{97125C41-0F92-49D5-9D0A-CC791EFCFB13}" type="sibTrans" cxnId="{D2A2C37A-2A04-4002-9169-D8DD0BB85D27}">
      <dgm:prSet/>
      <dgm:spPr/>
      <dgm:t>
        <a:bodyPr/>
        <a:lstStyle/>
        <a:p>
          <a:endParaRPr lang="en-US"/>
        </a:p>
      </dgm:t>
    </dgm:pt>
    <dgm:pt modelId="{7C521A88-B0B7-40FE-B95F-193A051467D5}">
      <dgm:prSet/>
      <dgm:spPr/>
      <dgm:t>
        <a:bodyPr/>
        <a:lstStyle/>
        <a:p>
          <a:r>
            <a:rPr lang="es-ES" b="1"/>
            <a:t>RDS</a:t>
          </a:r>
        </a:p>
        <a:p>
          <a:r>
            <a:rPr lang="es-ES"/>
            <a:t>db.t4g.medium 109,79€</a:t>
          </a:r>
          <a:endParaRPr lang="en-US"/>
        </a:p>
      </dgm:t>
    </dgm:pt>
    <dgm:pt modelId="{AD165914-AE2E-467A-888F-545E975CD3F1}" type="parTrans" cxnId="{D4D9CA42-461B-4AC5-82BF-B7B666175F3C}">
      <dgm:prSet/>
      <dgm:spPr/>
      <dgm:t>
        <a:bodyPr/>
        <a:lstStyle/>
        <a:p>
          <a:endParaRPr lang="en-US"/>
        </a:p>
      </dgm:t>
    </dgm:pt>
    <dgm:pt modelId="{9B1EA0EE-2345-46D9-B3F6-FDCE3108360B}" type="sibTrans" cxnId="{D4D9CA42-461B-4AC5-82BF-B7B666175F3C}">
      <dgm:prSet/>
      <dgm:spPr/>
      <dgm:t>
        <a:bodyPr/>
        <a:lstStyle/>
        <a:p>
          <a:endParaRPr lang="en-US"/>
        </a:p>
      </dgm:t>
    </dgm:pt>
    <dgm:pt modelId="{98968F47-7B4B-433C-AF2F-3C5B640B8749}">
      <dgm:prSet/>
      <dgm:spPr/>
      <dgm:t>
        <a:bodyPr/>
        <a:lstStyle/>
        <a:p>
          <a:r>
            <a:rPr lang="es-ES" b="1"/>
            <a:t>DocumentDb </a:t>
          </a:r>
        </a:p>
        <a:p>
          <a:r>
            <a:rPr lang="es-ES"/>
            <a:t>db.t4g.médium </a:t>
          </a:r>
        </a:p>
        <a:p>
          <a:r>
            <a:rPr lang="es-ES"/>
            <a:t>109,79€</a:t>
          </a:r>
          <a:endParaRPr lang="en-US"/>
        </a:p>
      </dgm:t>
    </dgm:pt>
    <dgm:pt modelId="{850C8C22-DF54-4839-B6E1-30881ED6165E}" type="parTrans" cxnId="{DD18879D-6E3A-4463-82F9-91615E56BFA4}">
      <dgm:prSet/>
      <dgm:spPr/>
      <dgm:t>
        <a:bodyPr/>
        <a:lstStyle/>
        <a:p>
          <a:endParaRPr lang="en-US"/>
        </a:p>
      </dgm:t>
    </dgm:pt>
    <dgm:pt modelId="{8C0E2DC3-F7D0-4B73-8050-DF54667B7323}" type="sibTrans" cxnId="{DD18879D-6E3A-4463-82F9-91615E56BFA4}">
      <dgm:prSet/>
      <dgm:spPr/>
      <dgm:t>
        <a:bodyPr/>
        <a:lstStyle/>
        <a:p>
          <a:endParaRPr lang="en-US"/>
        </a:p>
      </dgm:t>
    </dgm:pt>
    <dgm:pt modelId="{EE881E00-CC5C-4441-A71A-BAB7EF10016E}">
      <dgm:prSet/>
      <dgm:spPr/>
      <dgm:t>
        <a:bodyPr/>
        <a:lstStyle/>
        <a:p>
          <a:r>
            <a:rPr lang="es-ES" b="1"/>
            <a:t>ELB</a:t>
          </a:r>
        </a:p>
        <a:p>
          <a:r>
            <a:rPr lang="es-ES"/>
            <a:t>47,60€</a:t>
          </a:r>
          <a:endParaRPr lang="en-US"/>
        </a:p>
      </dgm:t>
    </dgm:pt>
    <dgm:pt modelId="{8856328D-1360-4E2F-8FFB-2725BD71A8C5}" type="parTrans" cxnId="{87B41742-D1E0-4A5E-B5B6-017760A0A733}">
      <dgm:prSet/>
      <dgm:spPr/>
      <dgm:t>
        <a:bodyPr/>
        <a:lstStyle/>
        <a:p>
          <a:endParaRPr lang="en-US"/>
        </a:p>
      </dgm:t>
    </dgm:pt>
    <dgm:pt modelId="{C7A11035-C7BA-4AD8-ABB2-4328FD726B61}" type="sibTrans" cxnId="{87B41742-D1E0-4A5E-B5B6-017760A0A733}">
      <dgm:prSet/>
      <dgm:spPr/>
      <dgm:t>
        <a:bodyPr/>
        <a:lstStyle/>
        <a:p>
          <a:endParaRPr lang="en-US"/>
        </a:p>
      </dgm:t>
    </dgm:pt>
    <dgm:pt modelId="{70CA945F-05D8-48B3-B71E-F2365DD6BC25}">
      <dgm:prSet/>
      <dgm:spPr/>
      <dgm:t>
        <a:bodyPr/>
        <a:lstStyle/>
        <a:p>
          <a:r>
            <a:rPr lang="es-ES" b="1"/>
            <a:t>S3</a:t>
          </a:r>
        </a:p>
        <a:p>
          <a:r>
            <a:rPr lang="es-ES"/>
            <a:t>11,51€</a:t>
          </a:r>
          <a:endParaRPr lang="en-US"/>
        </a:p>
      </dgm:t>
    </dgm:pt>
    <dgm:pt modelId="{5765E6A6-B2D4-473C-803F-D99884748E6A}" type="parTrans" cxnId="{86B70649-34FB-4860-8169-E06B69C93C4F}">
      <dgm:prSet/>
      <dgm:spPr/>
      <dgm:t>
        <a:bodyPr/>
        <a:lstStyle/>
        <a:p>
          <a:endParaRPr lang="en-US"/>
        </a:p>
      </dgm:t>
    </dgm:pt>
    <dgm:pt modelId="{E71FA6E2-6491-452A-A148-311A88819B8C}" type="sibTrans" cxnId="{86B70649-34FB-4860-8169-E06B69C93C4F}">
      <dgm:prSet/>
      <dgm:spPr/>
      <dgm:t>
        <a:bodyPr/>
        <a:lstStyle/>
        <a:p>
          <a:endParaRPr lang="en-US"/>
        </a:p>
      </dgm:t>
    </dgm:pt>
    <dgm:pt modelId="{51360599-E3C1-4620-BB52-369DE6B7461B}">
      <dgm:prSet/>
      <dgm:spPr/>
      <dgm:t>
        <a:bodyPr/>
        <a:lstStyle/>
        <a:p>
          <a:r>
            <a:rPr lang="es-ES" b="1"/>
            <a:t>Total </a:t>
          </a:r>
        </a:p>
        <a:p>
          <a:r>
            <a:rPr lang="es-ES" b="0"/>
            <a:t>296,33€</a:t>
          </a:r>
          <a:endParaRPr lang="en-US" b="0"/>
        </a:p>
      </dgm:t>
    </dgm:pt>
    <dgm:pt modelId="{771A0BBD-76B2-453F-8307-6E540AEBD8E1}" type="parTrans" cxnId="{A8D100C0-F709-4031-BEE5-3F6C3C74DFFD}">
      <dgm:prSet/>
      <dgm:spPr/>
      <dgm:t>
        <a:bodyPr/>
        <a:lstStyle/>
        <a:p>
          <a:endParaRPr lang="en-US"/>
        </a:p>
      </dgm:t>
    </dgm:pt>
    <dgm:pt modelId="{D02B06F2-CE7C-48C2-9D55-2F90137ED106}" type="sibTrans" cxnId="{A8D100C0-F709-4031-BEE5-3F6C3C74DFFD}">
      <dgm:prSet/>
      <dgm:spPr/>
      <dgm:t>
        <a:bodyPr/>
        <a:lstStyle/>
        <a:p>
          <a:endParaRPr lang="en-US"/>
        </a:p>
      </dgm:t>
    </dgm:pt>
    <dgm:pt modelId="{A0B96902-3541-42D4-8FD7-59EC855A2839}" type="pres">
      <dgm:prSet presAssocID="{5EDEB906-9C97-4C24-B373-1640CD69BF58}" presName="diagram" presStyleCnt="0">
        <dgm:presLayoutVars>
          <dgm:dir/>
          <dgm:resizeHandles val="exact"/>
        </dgm:presLayoutVars>
      </dgm:prSet>
      <dgm:spPr/>
    </dgm:pt>
    <dgm:pt modelId="{F2D305EF-4723-4C7E-8224-16FE5C4724B5}" type="pres">
      <dgm:prSet presAssocID="{AC6D7BE0-B0D0-449F-8EA6-A39B778C775A}" presName="node" presStyleLbl="node1" presStyleIdx="0" presStyleCnt="6">
        <dgm:presLayoutVars>
          <dgm:bulletEnabled val="1"/>
        </dgm:presLayoutVars>
      </dgm:prSet>
      <dgm:spPr/>
    </dgm:pt>
    <dgm:pt modelId="{C97CA47F-A83C-45B6-8EA9-6682046BE452}" type="pres">
      <dgm:prSet presAssocID="{97125C41-0F92-49D5-9D0A-CC791EFCFB13}" presName="sibTrans" presStyleLbl="sibTrans2D1" presStyleIdx="0" presStyleCnt="5"/>
      <dgm:spPr/>
    </dgm:pt>
    <dgm:pt modelId="{B17DA2F2-58F6-4EE8-94C2-77F341F2A7B2}" type="pres">
      <dgm:prSet presAssocID="{97125C41-0F92-49D5-9D0A-CC791EFCFB13}" presName="connectorText" presStyleLbl="sibTrans2D1" presStyleIdx="0" presStyleCnt="5"/>
      <dgm:spPr/>
    </dgm:pt>
    <dgm:pt modelId="{F056615E-ADA8-45CE-A959-779FF35B710A}" type="pres">
      <dgm:prSet presAssocID="{7C521A88-B0B7-40FE-B95F-193A051467D5}" presName="node" presStyleLbl="node1" presStyleIdx="1" presStyleCnt="6">
        <dgm:presLayoutVars>
          <dgm:bulletEnabled val="1"/>
        </dgm:presLayoutVars>
      </dgm:prSet>
      <dgm:spPr/>
    </dgm:pt>
    <dgm:pt modelId="{F68B883D-65CE-4D4C-BE08-06C8C3AB023A}" type="pres">
      <dgm:prSet presAssocID="{9B1EA0EE-2345-46D9-B3F6-FDCE3108360B}" presName="sibTrans" presStyleLbl="sibTrans2D1" presStyleIdx="1" presStyleCnt="5"/>
      <dgm:spPr/>
    </dgm:pt>
    <dgm:pt modelId="{1CEDD11A-0E2B-48E5-B37E-5E4E6BDC0820}" type="pres">
      <dgm:prSet presAssocID="{9B1EA0EE-2345-46D9-B3F6-FDCE3108360B}" presName="connectorText" presStyleLbl="sibTrans2D1" presStyleIdx="1" presStyleCnt="5"/>
      <dgm:spPr/>
    </dgm:pt>
    <dgm:pt modelId="{8E876835-8320-48D1-9D1E-A6BF9191DDDE}" type="pres">
      <dgm:prSet presAssocID="{98968F47-7B4B-433C-AF2F-3C5B640B8749}" presName="node" presStyleLbl="node1" presStyleIdx="2" presStyleCnt="6">
        <dgm:presLayoutVars>
          <dgm:bulletEnabled val="1"/>
        </dgm:presLayoutVars>
      </dgm:prSet>
      <dgm:spPr/>
    </dgm:pt>
    <dgm:pt modelId="{2A636C5A-F082-48B4-8228-8CC355C69C4D}" type="pres">
      <dgm:prSet presAssocID="{8C0E2DC3-F7D0-4B73-8050-DF54667B7323}" presName="sibTrans" presStyleLbl="sibTrans2D1" presStyleIdx="2" presStyleCnt="5"/>
      <dgm:spPr/>
    </dgm:pt>
    <dgm:pt modelId="{9767EBBA-6A7E-4415-9408-8B9E129C3C24}" type="pres">
      <dgm:prSet presAssocID="{8C0E2DC3-F7D0-4B73-8050-DF54667B7323}" presName="connectorText" presStyleLbl="sibTrans2D1" presStyleIdx="2" presStyleCnt="5"/>
      <dgm:spPr/>
    </dgm:pt>
    <dgm:pt modelId="{A7ABD484-D926-4899-A634-149A3481DC47}" type="pres">
      <dgm:prSet presAssocID="{EE881E00-CC5C-4441-A71A-BAB7EF10016E}" presName="node" presStyleLbl="node1" presStyleIdx="3" presStyleCnt="6">
        <dgm:presLayoutVars>
          <dgm:bulletEnabled val="1"/>
        </dgm:presLayoutVars>
      </dgm:prSet>
      <dgm:spPr/>
    </dgm:pt>
    <dgm:pt modelId="{633346D6-835D-4479-AC05-7CF61A42A6E6}" type="pres">
      <dgm:prSet presAssocID="{C7A11035-C7BA-4AD8-ABB2-4328FD726B61}" presName="sibTrans" presStyleLbl="sibTrans2D1" presStyleIdx="3" presStyleCnt="5"/>
      <dgm:spPr/>
    </dgm:pt>
    <dgm:pt modelId="{5BBF60E5-54DD-4039-8536-59C6CADFC40A}" type="pres">
      <dgm:prSet presAssocID="{C7A11035-C7BA-4AD8-ABB2-4328FD726B61}" presName="connectorText" presStyleLbl="sibTrans2D1" presStyleIdx="3" presStyleCnt="5"/>
      <dgm:spPr/>
    </dgm:pt>
    <dgm:pt modelId="{72989F40-229A-4356-87F7-0F0C985FFDA3}" type="pres">
      <dgm:prSet presAssocID="{70CA945F-05D8-48B3-B71E-F2365DD6BC25}" presName="node" presStyleLbl="node1" presStyleIdx="4" presStyleCnt="6">
        <dgm:presLayoutVars>
          <dgm:bulletEnabled val="1"/>
        </dgm:presLayoutVars>
      </dgm:prSet>
      <dgm:spPr/>
    </dgm:pt>
    <dgm:pt modelId="{1ACC1753-E152-4BB2-A05D-DB98AEA74292}" type="pres">
      <dgm:prSet presAssocID="{E71FA6E2-6491-452A-A148-311A88819B8C}" presName="sibTrans" presStyleLbl="sibTrans2D1" presStyleIdx="4" presStyleCnt="5"/>
      <dgm:spPr/>
    </dgm:pt>
    <dgm:pt modelId="{D4DB5081-4167-4098-BB00-F5D2A2E0E3BB}" type="pres">
      <dgm:prSet presAssocID="{E71FA6E2-6491-452A-A148-311A88819B8C}" presName="connectorText" presStyleLbl="sibTrans2D1" presStyleIdx="4" presStyleCnt="5"/>
      <dgm:spPr/>
    </dgm:pt>
    <dgm:pt modelId="{C8938CC1-027E-4051-A531-BC4D99549FC7}" type="pres">
      <dgm:prSet presAssocID="{51360599-E3C1-4620-BB52-369DE6B7461B}" presName="node" presStyleLbl="node1" presStyleIdx="5" presStyleCnt="6">
        <dgm:presLayoutVars>
          <dgm:bulletEnabled val="1"/>
        </dgm:presLayoutVars>
      </dgm:prSet>
      <dgm:spPr/>
    </dgm:pt>
  </dgm:ptLst>
  <dgm:cxnLst>
    <dgm:cxn modelId="{5B44FE1C-425E-4DCC-BF0E-D29AC3D94AF8}" type="presOf" srcId="{E71FA6E2-6491-452A-A148-311A88819B8C}" destId="{D4DB5081-4167-4098-BB00-F5D2A2E0E3BB}" srcOrd="1" destOrd="0" presId="urn:microsoft.com/office/officeart/2005/8/layout/process5"/>
    <dgm:cxn modelId="{91779F23-4843-4BC6-A84A-604955FF4246}" type="presOf" srcId="{98968F47-7B4B-433C-AF2F-3C5B640B8749}" destId="{8E876835-8320-48D1-9D1E-A6BF9191DDDE}" srcOrd="0" destOrd="0" presId="urn:microsoft.com/office/officeart/2005/8/layout/process5"/>
    <dgm:cxn modelId="{7F8C7726-E0E6-4F68-AA00-8D97198B2E5E}" type="presOf" srcId="{C7A11035-C7BA-4AD8-ABB2-4328FD726B61}" destId="{633346D6-835D-4479-AC05-7CF61A42A6E6}" srcOrd="0" destOrd="0" presId="urn:microsoft.com/office/officeart/2005/8/layout/process5"/>
    <dgm:cxn modelId="{F1C45A26-4CF6-4183-A0A4-D8D842DC7743}" type="presOf" srcId="{E71FA6E2-6491-452A-A148-311A88819B8C}" destId="{1ACC1753-E152-4BB2-A05D-DB98AEA74292}" srcOrd="0" destOrd="0" presId="urn:microsoft.com/office/officeart/2005/8/layout/process5"/>
    <dgm:cxn modelId="{8FB5952C-38D0-4A49-BC4B-4716ECA32340}" type="presOf" srcId="{EE881E00-CC5C-4441-A71A-BAB7EF10016E}" destId="{A7ABD484-D926-4899-A634-149A3481DC47}" srcOrd="0" destOrd="0" presId="urn:microsoft.com/office/officeart/2005/8/layout/process5"/>
    <dgm:cxn modelId="{1DE0B73E-FCD9-4C4E-8AF9-8CEFC2622B47}" type="presOf" srcId="{5EDEB906-9C97-4C24-B373-1640CD69BF58}" destId="{A0B96902-3541-42D4-8FD7-59EC855A2839}" srcOrd="0" destOrd="0" presId="urn:microsoft.com/office/officeart/2005/8/layout/process5"/>
    <dgm:cxn modelId="{87B41742-D1E0-4A5E-B5B6-017760A0A733}" srcId="{5EDEB906-9C97-4C24-B373-1640CD69BF58}" destId="{EE881E00-CC5C-4441-A71A-BAB7EF10016E}" srcOrd="3" destOrd="0" parTransId="{8856328D-1360-4E2F-8FFB-2725BD71A8C5}" sibTransId="{C7A11035-C7BA-4AD8-ABB2-4328FD726B61}"/>
    <dgm:cxn modelId="{A2289262-BE06-4B45-89BB-AA0165682F24}" type="presOf" srcId="{97125C41-0F92-49D5-9D0A-CC791EFCFB13}" destId="{B17DA2F2-58F6-4EE8-94C2-77F341F2A7B2}" srcOrd="1" destOrd="0" presId="urn:microsoft.com/office/officeart/2005/8/layout/process5"/>
    <dgm:cxn modelId="{D4D9CA42-461B-4AC5-82BF-B7B666175F3C}" srcId="{5EDEB906-9C97-4C24-B373-1640CD69BF58}" destId="{7C521A88-B0B7-40FE-B95F-193A051467D5}" srcOrd="1" destOrd="0" parTransId="{AD165914-AE2E-467A-888F-545E975CD3F1}" sibTransId="{9B1EA0EE-2345-46D9-B3F6-FDCE3108360B}"/>
    <dgm:cxn modelId="{AD4E8267-CF78-43F3-9B26-EBBFE72795FF}" type="presOf" srcId="{8C0E2DC3-F7D0-4B73-8050-DF54667B7323}" destId="{2A636C5A-F082-48B4-8228-8CC355C69C4D}" srcOrd="0" destOrd="0" presId="urn:microsoft.com/office/officeart/2005/8/layout/process5"/>
    <dgm:cxn modelId="{86B70649-34FB-4860-8169-E06B69C93C4F}" srcId="{5EDEB906-9C97-4C24-B373-1640CD69BF58}" destId="{70CA945F-05D8-48B3-B71E-F2365DD6BC25}" srcOrd="4" destOrd="0" parTransId="{5765E6A6-B2D4-473C-803F-D99884748E6A}" sibTransId="{E71FA6E2-6491-452A-A148-311A88819B8C}"/>
    <dgm:cxn modelId="{68124377-1B83-4867-9045-DD82BC6805A0}" type="presOf" srcId="{7C521A88-B0B7-40FE-B95F-193A051467D5}" destId="{F056615E-ADA8-45CE-A959-779FF35B710A}" srcOrd="0" destOrd="0" presId="urn:microsoft.com/office/officeart/2005/8/layout/process5"/>
    <dgm:cxn modelId="{CAEFB559-A4F3-47E7-963C-D1F4E00C7D9D}" type="presOf" srcId="{9B1EA0EE-2345-46D9-B3F6-FDCE3108360B}" destId="{1CEDD11A-0E2B-48E5-B37E-5E4E6BDC0820}" srcOrd="1" destOrd="0" presId="urn:microsoft.com/office/officeart/2005/8/layout/process5"/>
    <dgm:cxn modelId="{D2A2C37A-2A04-4002-9169-D8DD0BB85D27}" srcId="{5EDEB906-9C97-4C24-B373-1640CD69BF58}" destId="{AC6D7BE0-B0D0-449F-8EA6-A39B778C775A}" srcOrd="0" destOrd="0" parTransId="{47E3B93F-496C-4845-85C4-745D83F14275}" sibTransId="{97125C41-0F92-49D5-9D0A-CC791EFCFB13}"/>
    <dgm:cxn modelId="{DD18879D-6E3A-4463-82F9-91615E56BFA4}" srcId="{5EDEB906-9C97-4C24-B373-1640CD69BF58}" destId="{98968F47-7B4B-433C-AF2F-3C5B640B8749}" srcOrd="2" destOrd="0" parTransId="{850C8C22-DF54-4839-B6E1-30881ED6165E}" sibTransId="{8C0E2DC3-F7D0-4B73-8050-DF54667B7323}"/>
    <dgm:cxn modelId="{061D71A7-3F2E-4ED6-803F-A49AF74DC65D}" type="presOf" srcId="{70CA945F-05D8-48B3-B71E-F2365DD6BC25}" destId="{72989F40-229A-4356-87F7-0F0C985FFDA3}" srcOrd="0" destOrd="0" presId="urn:microsoft.com/office/officeart/2005/8/layout/process5"/>
    <dgm:cxn modelId="{DA1E63AA-0900-41FB-99EF-13845B23A335}" type="presOf" srcId="{51360599-E3C1-4620-BB52-369DE6B7461B}" destId="{C8938CC1-027E-4051-A531-BC4D99549FC7}" srcOrd="0" destOrd="0" presId="urn:microsoft.com/office/officeart/2005/8/layout/process5"/>
    <dgm:cxn modelId="{44488BAA-8515-409F-A27B-ACEC37E67370}" type="presOf" srcId="{AC6D7BE0-B0D0-449F-8EA6-A39B778C775A}" destId="{F2D305EF-4723-4C7E-8224-16FE5C4724B5}" srcOrd="0" destOrd="0" presId="urn:microsoft.com/office/officeart/2005/8/layout/process5"/>
    <dgm:cxn modelId="{A8D100C0-F709-4031-BEE5-3F6C3C74DFFD}" srcId="{5EDEB906-9C97-4C24-B373-1640CD69BF58}" destId="{51360599-E3C1-4620-BB52-369DE6B7461B}" srcOrd="5" destOrd="0" parTransId="{771A0BBD-76B2-453F-8307-6E540AEBD8E1}" sibTransId="{D02B06F2-CE7C-48C2-9D55-2F90137ED106}"/>
    <dgm:cxn modelId="{AF16E6D2-9528-4D3E-954B-12353FA80F0A}" type="presOf" srcId="{8C0E2DC3-F7D0-4B73-8050-DF54667B7323}" destId="{9767EBBA-6A7E-4415-9408-8B9E129C3C24}" srcOrd="1" destOrd="0" presId="urn:microsoft.com/office/officeart/2005/8/layout/process5"/>
    <dgm:cxn modelId="{712DC8E4-9810-495A-B4BE-B398AD83AF04}" type="presOf" srcId="{97125C41-0F92-49D5-9D0A-CC791EFCFB13}" destId="{C97CA47F-A83C-45B6-8EA9-6682046BE452}" srcOrd="0" destOrd="0" presId="urn:microsoft.com/office/officeart/2005/8/layout/process5"/>
    <dgm:cxn modelId="{E3E2D1E4-FDD2-40AC-AC23-5AD1BFE4FD0F}" type="presOf" srcId="{9B1EA0EE-2345-46D9-B3F6-FDCE3108360B}" destId="{F68B883D-65CE-4D4C-BE08-06C8C3AB023A}" srcOrd="0" destOrd="0" presId="urn:microsoft.com/office/officeart/2005/8/layout/process5"/>
    <dgm:cxn modelId="{97AC6CEA-9A2A-4DB2-BD88-AB3C28B3C6B2}" type="presOf" srcId="{C7A11035-C7BA-4AD8-ABB2-4328FD726B61}" destId="{5BBF60E5-54DD-4039-8536-59C6CADFC40A}" srcOrd="1" destOrd="0" presId="urn:microsoft.com/office/officeart/2005/8/layout/process5"/>
    <dgm:cxn modelId="{68D8FA28-6FEF-42F0-8C47-A2B890A63BF7}" type="presParOf" srcId="{A0B96902-3541-42D4-8FD7-59EC855A2839}" destId="{F2D305EF-4723-4C7E-8224-16FE5C4724B5}" srcOrd="0" destOrd="0" presId="urn:microsoft.com/office/officeart/2005/8/layout/process5"/>
    <dgm:cxn modelId="{8DA95F94-E67F-4235-9452-72362D710A8E}" type="presParOf" srcId="{A0B96902-3541-42D4-8FD7-59EC855A2839}" destId="{C97CA47F-A83C-45B6-8EA9-6682046BE452}" srcOrd="1" destOrd="0" presId="urn:microsoft.com/office/officeart/2005/8/layout/process5"/>
    <dgm:cxn modelId="{54DB65A9-E52E-49D5-9831-FF88DB6DA5E9}" type="presParOf" srcId="{C97CA47F-A83C-45B6-8EA9-6682046BE452}" destId="{B17DA2F2-58F6-4EE8-94C2-77F341F2A7B2}" srcOrd="0" destOrd="0" presId="urn:microsoft.com/office/officeart/2005/8/layout/process5"/>
    <dgm:cxn modelId="{06F00B7D-6643-434E-BD41-F58F4541316B}" type="presParOf" srcId="{A0B96902-3541-42D4-8FD7-59EC855A2839}" destId="{F056615E-ADA8-45CE-A959-779FF35B710A}" srcOrd="2" destOrd="0" presId="urn:microsoft.com/office/officeart/2005/8/layout/process5"/>
    <dgm:cxn modelId="{3A3FCA99-F7B4-4F6D-BD1E-3AA4420C512B}" type="presParOf" srcId="{A0B96902-3541-42D4-8FD7-59EC855A2839}" destId="{F68B883D-65CE-4D4C-BE08-06C8C3AB023A}" srcOrd="3" destOrd="0" presId="urn:microsoft.com/office/officeart/2005/8/layout/process5"/>
    <dgm:cxn modelId="{D9EE51B0-A8DE-4F97-ABA8-E5A54450A39E}" type="presParOf" srcId="{F68B883D-65CE-4D4C-BE08-06C8C3AB023A}" destId="{1CEDD11A-0E2B-48E5-B37E-5E4E6BDC0820}" srcOrd="0" destOrd="0" presId="urn:microsoft.com/office/officeart/2005/8/layout/process5"/>
    <dgm:cxn modelId="{EF6D3546-13F6-4ED8-B3CB-C71B2A0D4753}" type="presParOf" srcId="{A0B96902-3541-42D4-8FD7-59EC855A2839}" destId="{8E876835-8320-48D1-9D1E-A6BF9191DDDE}" srcOrd="4" destOrd="0" presId="urn:microsoft.com/office/officeart/2005/8/layout/process5"/>
    <dgm:cxn modelId="{2FCF0CBC-964F-486E-827C-6E821D64A529}" type="presParOf" srcId="{A0B96902-3541-42D4-8FD7-59EC855A2839}" destId="{2A636C5A-F082-48B4-8228-8CC355C69C4D}" srcOrd="5" destOrd="0" presId="urn:microsoft.com/office/officeart/2005/8/layout/process5"/>
    <dgm:cxn modelId="{3D1D8504-26DE-4632-AABC-24E67B0163F4}" type="presParOf" srcId="{2A636C5A-F082-48B4-8228-8CC355C69C4D}" destId="{9767EBBA-6A7E-4415-9408-8B9E129C3C24}" srcOrd="0" destOrd="0" presId="urn:microsoft.com/office/officeart/2005/8/layout/process5"/>
    <dgm:cxn modelId="{55C1C623-D9A3-434D-BCE6-6E022D56D7D5}" type="presParOf" srcId="{A0B96902-3541-42D4-8FD7-59EC855A2839}" destId="{A7ABD484-D926-4899-A634-149A3481DC47}" srcOrd="6" destOrd="0" presId="urn:microsoft.com/office/officeart/2005/8/layout/process5"/>
    <dgm:cxn modelId="{D888D0C7-0595-4E90-8D9A-3ADA9B972857}" type="presParOf" srcId="{A0B96902-3541-42D4-8FD7-59EC855A2839}" destId="{633346D6-835D-4479-AC05-7CF61A42A6E6}" srcOrd="7" destOrd="0" presId="urn:microsoft.com/office/officeart/2005/8/layout/process5"/>
    <dgm:cxn modelId="{9403978B-3E74-4A65-B3E5-74408DF46867}" type="presParOf" srcId="{633346D6-835D-4479-AC05-7CF61A42A6E6}" destId="{5BBF60E5-54DD-4039-8536-59C6CADFC40A}" srcOrd="0" destOrd="0" presId="urn:microsoft.com/office/officeart/2005/8/layout/process5"/>
    <dgm:cxn modelId="{C8D0B3F1-0514-4FBA-9F9E-8C039EDEA4A4}" type="presParOf" srcId="{A0B96902-3541-42D4-8FD7-59EC855A2839}" destId="{72989F40-229A-4356-87F7-0F0C985FFDA3}" srcOrd="8" destOrd="0" presId="urn:microsoft.com/office/officeart/2005/8/layout/process5"/>
    <dgm:cxn modelId="{BB3C4FD2-4EE0-4667-B519-804569924DCD}" type="presParOf" srcId="{A0B96902-3541-42D4-8FD7-59EC855A2839}" destId="{1ACC1753-E152-4BB2-A05D-DB98AEA74292}" srcOrd="9" destOrd="0" presId="urn:microsoft.com/office/officeart/2005/8/layout/process5"/>
    <dgm:cxn modelId="{610E1B7D-EB3A-4DFC-BC3B-3944E98A1024}" type="presParOf" srcId="{1ACC1753-E152-4BB2-A05D-DB98AEA74292}" destId="{D4DB5081-4167-4098-BB00-F5D2A2E0E3BB}" srcOrd="0" destOrd="0" presId="urn:microsoft.com/office/officeart/2005/8/layout/process5"/>
    <dgm:cxn modelId="{D96118BE-2482-4398-81AE-003A82E67151}" type="presParOf" srcId="{A0B96902-3541-42D4-8FD7-59EC855A2839}" destId="{C8938CC1-027E-4051-A531-BC4D99549FC7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4C0AC-A7AE-44E8-9DE5-5EA30208671B}">
      <dsp:nvSpPr>
        <dsp:cNvPr id="0" name=""/>
        <dsp:cNvSpPr/>
      </dsp:nvSpPr>
      <dsp:spPr>
        <a:xfrm>
          <a:off x="0" y="497"/>
          <a:ext cx="5141513" cy="11649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036AE-8ACA-4070-90D4-2EF99891B58F}">
      <dsp:nvSpPr>
        <dsp:cNvPr id="0" name=""/>
        <dsp:cNvSpPr/>
      </dsp:nvSpPr>
      <dsp:spPr>
        <a:xfrm>
          <a:off x="352401" y="262614"/>
          <a:ext cx="640730" cy="6407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CED77-E85C-4EFA-B3D6-EA5BEB73B35C}">
      <dsp:nvSpPr>
        <dsp:cNvPr id="0" name=""/>
        <dsp:cNvSpPr/>
      </dsp:nvSpPr>
      <dsp:spPr>
        <a:xfrm>
          <a:off x="1345533" y="497"/>
          <a:ext cx="3795980" cy="116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92" tIns="123292" rIns="123292" bIns="12329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Cada producto está representado por una instancia de la clase Product</a:t>
          </a:r>
          <a:r>
            <a:rPr lang="en-US" sz="1400" kern="1200"/>
            <a:t>.</a:t>
          </a:r>
        </a:p>
      </dsp:txBody>
      <dsp:txXfrm>
        <a:off x="1345533" y="497"/>
        <a:ext cx="3795980" cy="1164964"/>
      </dsp:txXfrm>
    </dsp:sp>
    <dsp:sp modelId="{753DAE3C-506A-428E-B4F1-9907D427942B}">
      <dsp:nvSpPr>
        <dsp:cNvPr id="0" name=""/>
        <dsp:cNvSpPr/>
      </dsp:nvSpPr>
      <dsp:spPr>
        <a:xfrm>
          <a:off x="0" y="1456703"/>
          <a:ext cx="5141513" cy="11649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97B6-D8F7-4540-806F-826CFE1B476D}">
      <dsp:nvSpPr>
        <dsp:cNvPr id="0" name=""/>
        <dsp:cNvSpPr/>
      </dsp:nvSpPr>
      <dsp:spPr>
        <a:xfrm>
          <a:off x="352401" y="1718820"/>
          <a:ext cx="640730" cy="6407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0F101-3541-4459-AC70-1E732D11BD49}">
      <dsp:nvSpPr>
        <dsp:cNvPr id="0" name=""/>
        <dsp:cNvSpPr/>
      </dsp:nvSpPr>
      <dsp:spPr>
        <a:xfrm>
          <a:off x="1345533" y="1456703"/>
          <a:ext cx="3795980" cy="116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92" tIns="123292" rIns="123292" bIns="12329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Para asociar un producto con una categoría, utilizamos una relación de muchos a uno (ManyToOne) con la entidad Category. </a:t>
          </a:r>
          <a:endParaRPr lang="en-US" sz="1400" kern="1200"/>
        </a:p>
      </dsp:txBody>
      <dsp:txXfrm>
        <a:off x="1345533" y="1456703"/>
        <a:ext cx="3795980" cy="1164964"/>
      </dsp:txXfrm>
    </dsp:sp>
    <dsp:sp modelId="{F4ECB71B-396F-4A9C-8943-F132FD85707A}">
      <dsp:nvSpPr>
        <dsp:cNvPr id="0" name=""/>
        <dsp:cNvSpPr/>
      </dsp:nvSpPr>
      <dsp:spPr>
        <a:xfrm>
          <a:off x="0" y="2912908"/>
          <a:ext cx="5141513" cy="11649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6E673-4823-4CEB-85CA-C64E34AF81E0}">
      <dsp:nvSpPr>
        <dsp:cNvPr id="0" name=""/>
        <dsp:cNvSpPr/>
      </dsp:nvSpPr>
      <dsp:spPr>
        <a:xfrm>
          <a:off x="352401" y="3175025"/>
          <a:ext cx="640730" cy="6407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D3010-4025-462D-B7B2-07B8629B6E61}">
      <dsp:nvSpPr>
        <dsp:cNvPr id="0" name=""/>
        <dsp:cNvSpPr/>
      </dsp:nvSpPr>
      <dsp:spPr>
        <a:xfrm>
          <a:off x="1345533" y="2912908"/>
          <a:ext cx="3795980" cy="116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92" tIns="123292" rIns="123292" bIns="12329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Asociamos cada producto con un proveedor utilizando una relación de muchos a uno (ManyToOne) con la entidad Supplier. </a:t>
          </a:r>
          <a:endParaRPr lang="en-US" sz="1400" kern="1200"/>
        </a:p>
      </dsp:txBody>
      <dsp:txXfrm>
        <a:off x="1345533" y="2912908"/>
        <a:ext cx="3795980" cy="1164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1BA8C-595F-428F-AF13-256CA67BA7FF}">
      <dsp:nvSpPr>
        <dsp:cNvPr id="0" name=""/>
        <dsp:cNvSpPr/>
      </dsp:nvSpPr>
      <dsp:spPr>
        <a:xfrm>
          <a:off x="0" y="420"/>
          <a:ext cx="5223121" cy="983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7345E-74AA-436A-A58C-18B27BB65C85}">
      <dsp:nvSpPr>
        <dsp:cNvPr id="0" name=""/>
        <dsp:cNvSpPr/>
      </dsp:nvSpPr>
      <dsp:spPr>
        <a:xfrm>
          <a:off x="297620" y="221791"/>
          <a:ext cx="541128" cy="541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845CC-8A75-4E28-AE19-55189F5DB9E4}">
      <dsp:nvSpPr>
        <dsp:cNvPr id="0" name=""/>
        <dsp:cNvSpPr/>
      </dsp:nvSpPr>
      <dsp:spPr>
        <a:xfrm>
          <a:off x="1136369" y="420"/>
          <a:ext cx="4086751" cy="983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126" tIns="104126" rIns="104126" bIns="10412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Servicio de Almacenamiento Simple (S3)</a:t>
          </a:r>
          <a:endParaRPr lang="en-US" sz="1600" kern="1200"/>
        </a:p>
      </dsp:txBody>
      <dsp:txXfrm>
        <a:off x="1136369" y="420"/>
        <a:ext cx="4086751" cy="983869"/>
      </dsp:txXfrm>
    </dsp:sp>
    <dsp:sp modelId="{CE11109F-92B5-471A-A331-6DCBDA3C6820}">
      <dsp:nvSpPr>
        <dsp:cNvPr id="0" name=""/>
        <dsp:cNvSpPr/>
      </dsp:nvSpPr>
      <dsp:spPr>
        <a:xfrm>
          <a:off x="0" y="1230257"/>
          <a:ext cx="5223121" cy="983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7FE48-DC3D-4DD7-9C35-B3338601C556}">
      <dsp:nvSpPr>
        <dsp:cNvPr id="0" name=""/>
        <dsp:cNvSpPr/>
      </dsp:nvSpPr>
      <dsp:spPr>
        <a:xfrm>
          <a:off x="297620" y="1451627"/>
          <a:ext cx="541128" cy="541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81CAF-3EF8-4A2D-9330-02326AA1EDBD}">
      <dsp:nvSpPr>
        <dsp:cNvPr id="0" name=""/>
        <dsp:cNvSpPr/>
      </dsp:nvSpPr>
      <dsp:spPr>
        <a:xfrm>
          <a:off x="1136369" y="1230257"/>
          <a:ext cx="4086751" cy="983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126" tIns="104126" rIns="104126" bIns="10412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Servicio para almacenar imágenes u otros archivos que subamos a la aplicación</a:t>
          </a:r>
          <a:endParaRPr lang="en-US" sz="1600" kern="1200"/>
        </a:p>
      </dsp:txBody>
      <dsp:txXfrm>
        <a:off x="1136369" y="1230257"/>
        <a:ext cx="4086751" cy="983869"/>
      </dsp:txXfrm>
    </dsp:sp>
    <dsp:sp modelId="{319479B6-4E3E-4B02-A9DA-2C3BEB5D5F2F}">
      <dsp:nvSpPr>
        <dsp:cNvPr id="0" name=""/>
        <dsp:cNvSpPr/>
      </dsp:nvSpPr>
      <dsp:spPr>
        <a:xfrm>
          <a:off x="0" y="2460094"/>
          <a:ext cx="5223121" cy="983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0FA9E-31DF-4C3A-A42B-5DD49692FC2C}">
      <dsp:nvSpPr>
        <dsp:cNvPr id="0" name=""/>
        <dsp:cNvSpPr/>
      </dsp:nvSpPr>
      <dsp:spPr>
        <a:xfrm>
          <a:off x="297620" y="2681464"/>
          <a:ext cx="541128" cy="5411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EF236-7097-4DED-9AF7-5A454B5E560C}">
      <dsp:nvSpPr>
        <dsp:cNvPr id="0" name=""/>
        <dsp:cNvSpPr/>
      </dsp:nvSpPr>
      <dsp:spPr>
        <a:xfrm>
          <a:off x="1136369" y="2460094"/>
          <a:ext cx="4086751" cy="983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126" tIns="104126" rIns="104126" bIns="10412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Costo de 0,02€ por GB / Mes</a:t>
          </a:r>
          <a:endParaRPr lang="en-US" sz="1600" kern="1200"/>
        </a:p>
      </dsp:txBody>
      <dsp:txXfrm>
        <a:off x="1136369" y="2460094"/>
        <a:ext cx="4086751" cy="9838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305EF-4723-4C7E-8224-16FE5C4724B5}">
      <dsp:nvSpPr>
        <dsp:cNvPr id="0" name=""/>
        <dsp:cNvSpPr/>
      </dsp:nvSpPr>
      <dsp:spPr>
        <a:xfrm>
          <a:off x="470467" y="1816"/>
          <a:ext cx="1473491" cy="8840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/>
            <a:t>EC2</a:t>
          </a:r>
          <a:endParaRPr lang="es-E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t4g.medium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44,09€</a:t>
          </a:r>
          <a:endParaRPr lang="en-US" sz="1300" kern="1200"/>
        </a:p>
      </dsp:txBody>
      <dsp:txXfrm>
        <a:off x="496361" y="27710"/>
        <a:ext cx="1421703" cy="832307"/>
      </dsp:txXfrm>
    </dsp:sp>
    <dsp:sp modelId="{C97CA47F-A83C-45B6-8EA9-6682046BE452}">
      <dsp:nvSpPr>
        <dsp:cNvPr id="0" name=""/>
        <dsp:cNvSpPr/>
      </dsp:nvSpPr>
      <dsp:spPr>
        <a:xfrm>
          <a:off x="2073626" y="261151"/>
          <a:ext cx="312380" cy="365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073626" y="334236"/>
        <a:ext cx="218666" cy="219255"/>
      </dsp:txXfrm>
    </dsp:sp>
    <dsp:sp modelId="{F056615E-ADA8-45CE-A959-779FF35B710A}">
      <dsp:nvSpPr>
        <dsp:cNvPr id="0" name=""/>
        <dsp:cNvSpPr/>
      </dsp:nvSpPr>
      <dsp:spPr>
        <a:xfrm>
          <a:off x="2533356" y="1816"/>
          <a:ext cx="1473491" cy="8840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/>
            <a:t>RDS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db.t4g.medium 109,79€</a:t>
          </a:r>
          <a:endParaRPr lang="en-US" sz="1300" kern="1200"/>
        </a:p>
      </dsp:txBody>
      <dsp:txXfrm>
        <a:off x="2559250" y="27710"/>
        <a:ext cx="1421703" cy="832307"/>
      </dsp:txXfrm>
    </dsp:sp>
    <dsp:sp modelId="{F68B883D-65CE-4D4C-BE08-06C8C3AB023A}">
      <dsp:nvSpPr>
        <dsp:cNvPr id="0" name=""/>
        <dsp:cNvSpPr/>
      </dsp:nvSpPr>
      <dsp:spPr>
        <a:xfrm rot="5400000">
          <a:off x="3113912" y="989056"/>
          <a:ext cx="312380" cy="365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3160475" y="1015578"/>
        <a:ext cx="219255" cy="218666"/>
      </dsp:txXfrm>
    </dsp:sp>
    <dsp:sp modelId="{8E876835-8320-48D1-9D1E-A6BF9191DDDE}">
      <dsp:nvSpPr>
        <dsp:cNvPr id="0" name=""/>
        <dsp:cNvSpPr/>
      </dsp:nvSpPr>
      <dsp:spPr>
        <a:xfrm>
          <a:off x="2533356" y="1475308"/>
          <a:ext cx="1473491" cy="8840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/>
            <a:t>DocumentDb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db.t4g.médium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109,79€</a:t>
          </a:r>
          <a:endParaRPr lang="en-US" sz="1300" kern="1200"/>
        </a:p>
      </dsp:txBody>
      <dsp:txXfrm>
        <a:off x="2559250" y="1501202"/>
        <a:ext cx="1421703" cy="832307"/>
      </dsp:txXfrm>
    </dsp:sp>
    <dsp:sp modelId="{2A636C5A-F082-48B4-8228-8CC355C69C4D}">
      <dsp:nvSpPr>
        <dsp:cNvPr id="0" name=""/>
        <dsp:cNvSpPr/>
      </dsp:nvSpPr>
      <dsp:spPr>
        <a:xfrm rot="10800000">
          <a:off x="2091308" y="1734643"/>
          <a:ext cx="312380" cy="365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185022" y="1807728"/>
        <a:ext cx="218666" cy="219255"/>
      </dsp:txXfrm>
    </dsp:sp>
    <dsp:sp modelId="{A7ABD484-D926-4899-A634-149A3481DC47}">
      <dsp:nvSpPr>
        <dsp:cNvPr id="0" name=""/>
        <dsp:cNvSpPr/>
      </dsp:nvSpPr>
      <dsp:spPr>
        <a:xfrm>
          <a:off x="470467" y="1475308"/>
          <a:ext cx="1473491" cy="8840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/>
            <a:t>ELB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47,60€</a:t>
          </a:r>
          <a:endParaRPr lang="en-US" sz="1300" kern="1200"/>
        </a:p>
      </dsp:txBody>
      <dsp:txXfrm>
        <a:off x="496361" y="1501202"/>
        <a:ext cx="1421703" cy="832307"/>
      </dsp:txXfrm>
    </dsp:sp>
    <dsp:sp modelId="{633346D6-835D-4479-AC05-7CF61A42A6E6}">
      <dsp:nvSpPr>
        <dsp:cNvPr id="0" name=""/>
        <dsp:cNvSpPr/>
      </dsp:nvSpPr>
      <dsp:spPr>
        <a:xfrm rot="5400000">
          <a:off x="1051023" y="2462547"/>
          <a:ext cx="312380" cy="365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1097586" y="2489069"/>
        <a:ext cx="219255" cy="218666"/>
      </dsp:txXfrm>
    </dsp:sp>
    <dsp:sp modelId="{72989F40-229A-4356-87F7-0F0C985FFDA3}">
      <dsp:nvSpPr>
        <dsp:cNvPr id="0" name=""/>
        <dsp:cNvSpPr/>
      </dsp:nvSpPr>
      <dsp:spPr>
        <a:xfrm>
          <a:off x="470467" y="2948800"/>
          <a:ext cx="1473491" cy="8840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/>
            <a:t>S3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11,51€</a:t>
          </a:r>
          <a:endParaRPr lang="en-US" sz="1300" kern="1200"/>
        </a:p>
      </dsp:txBody>
      <dsp:txXfrm>
        <a:off x="496361" y="2974694"/>
        <a:ext cx="1421703" cy="832307"/>
      </dsp:txXfrm>
    </dsp:sp>
    <dsp:sp modelId="{1ACC1753-E152-4BB2-A05D-DB98AEA74292}">
      <dsp:nvSpPr>
        <dsp:cNvPr id="0" name=""/>
        <dsp:cNvSpPr/>
      </dsp:nvSpPr>
      <dsp:spPr>
        <a:xfrm>
          <a:off x="2073626" y="3208134"/>
          <a:ext cx="312380" cy="365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073626" y="3281219"/>
        <a:ext cx="218666" cy="219255"/>
      </dsp:txXfrm>
    </dsp:sp>
    <dsp:sp modelId="{C8938CC1-027E-4051-A531-BC4D99549FC7}">
      <dsp:nvSpPr>
        <dsp:cNvPr id="0" name=""/>
        <dsp:cNvSpPr/>
      </dsp:nvSpPr>
      <dsp:spPr>
        <a:xfrm>
          <a:off x="2533356" y="2948800"/>
          <a:ext cx="1473491" cy="8840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/>
            <a:t>Total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0" kern="1200"/>
            <a:t>296,33€</a:t>
          </a:r>
          <a:endParaRPr lang="en-US" sz="1300" b="0" kern="1200"/>
        </a:p>
      </dsp:txBody>
      <dsp:txXfrm>
        <a:off x="2559250" y="2974694"/>
        <a:ext cx="1421703" cy="832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01375-8ADE-47E1-9281-58B7CD34F597}" type="datetimeFigureOut">
              <a:rPr lang="es-ES" smtClean="0"/>
              <a:t>07/03/2024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FEAA7-489F-4E99-96F6-D51AC9AA13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374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1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7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7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3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3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0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9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7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8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6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3/7/2024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5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30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623C64-06A2-BA49-CFD4-E5CF046189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032">
            <a:extLst>
              <a:ext uri="{FF2B5EF4-FFF2-40B4-BE49-F238E27FC236}">
                <a16:creationId xmlns:a16="http://schemas.microsoft.com/office/drawing/2014/main" id="{9DE10C47-AF4B-43D9-ACC0-A3FB23B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02967" cy="397435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1B915D-255D-4BA4-41ED-C8C551C67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6639" y="215153"/>
            <a:ext cx="7178723" cy="1757082"/>
          </a:xfrm>
        </p:spPr>
        <p:txBody>
          <a:bodyPr anchor="b">
            <a:normAutofit/>
          </a:bodyPr>
          <a:lstStyle/>
          <a:p>
            <a:r>
              <a:rPr lang="es-ES" sz="8000" i="1" dirty="0">
                <a:solidFill>
                  <a:srgbClr val="FFFFFF"/>
                </a:solidFill>
                <a:latin typeface="Agency FB" panose="020B0503020202020204" pitchFamily="34" charset="0"/>
              </a:rPr>
              <a:t>Clowns Informatics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7AFE8A-0804-49F4-7F5F-ECE8237E3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6636" y="2986062"/>
            <a:ext cx="7588637" cy="2555756"/>
          </a:xfrm>
        </p:spPr>
        <p:txBody>
          <a:bodyPr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s-ES" sz="1100" b="1" dirty="0">
                <a:solidFill>
                  <a:srgbClr val="FFFFFF"/>
                </a:solidFill>
              </a:rPr>
              <a:t>Jaime medina</a:t>
            </a:r>
          </a:p>
          <a:p>
            <a:pPr>
              <a:lnSpc>
                <a:spcPct val="140000"/>
              </a:lnSpc>
            </a:pPr>
            <a:r>
              <a:rPr lang="es-ES" sz="1100" b="1" dirty="0">
                <a:solidFill>
                  <a:srgbClr val="FFFFFF"/>
                </a:solidFill>
              </a:rPr>
              <a:t>Eva Gómez</a:t>
            </a:r>
          </a:p>
          <a:p>
            <a:pPr>
              <a:lnSpc>
                <a:spcPct val="140000"/>
              </a:lnSpc>
            </a:pPr>
            <a:r>
              <a:rPr lang="es-ES" sz="1100" b="1" dirty="0">
                <a:solidFill>
                  <a:srgbClr val="FFFFFF"/>
                </a:solidFill>
              </a:rPr>
              <a:t>David </a:t>
            </a:r>
            <a:r>
              <a:rPr lang="es-ES" sz="1100" b="1" dirty="0" err="1">
                <a:solidFill>
                  <a:srgbClr val="FFFFFF"/>
                </a:solidFill>
              </a:rPr>
              <a:t>jaraba</a:t>
            </a:r>
            <a:endParaRPr lang="es-ES" sz="1100" b="1" dirty="0">
              <a:solidFill>
                <a:srgbClr val="FFFFFF"/>
              </a:solidFill>
            </a:endParaRPr>
          </a:p>
          <a:p>
            <a:pPr>
              <a:lnSpc>
                <a:spcPct val="140000"/>
              </a:lnSpc>
            </a:pPr>
            <a:r>
              <a:rPr lang="es-ES" sz="1100" b="1" dirty="0">
                <a:solidFill>
                  <a:srgbClr val="FFFFFF"/>
                </a:solidFill>
              </a:rPr>
              <a:t>Jorge </a:t>
            </a:r>
            <a:r>
              <a:rPr lang="es-ES" sz="1100" b="1" dirty="0" err="1">
                <a:solidFill>
                  <a:srgbClr val="FFFFFF"/>
                </a:solidFill>
              </a:rPr>
              <a:t>benavente</a:t>
            </a:r>
            <a:endParaRPr lang="es-ES" sz="11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873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937E5-A48F-9758-CDE5-F3CCC91E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14" y="2360254"/>
            <a:ext cx="4773663" cy="198500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ES" sz="8800" b="1">
                <a:latin typeface="Agency FB"/>
              </a:rPr>
              <a:t>Tecnologías usadas</a:t>
            </a:r>
            <a:endParaRPr lang="es-ES" sz="8800" b="1">
              <a:latin typeface="Agency FB" panose="020B0503020202020204" pitchFamily="34" charset="0"/>
            </a:endParaRPr>
          </a:p>
        </p:txBody>
      </p:sp>
      <p:pic>
        <p:nvPicPr>
          <p:cNvPr id="3" name="Picture 2" descr="Base de datos - Iconos gratis de comunicaciones">
            <a:extLst>
              <a:ext uri="{FF2B5EF4-FFF2-40B4-BE49-F238E27FC236}">
                <a16:creationId xmlns:a16="http://schemas.microsoft.com/office/drawing/2014/main" id="{E7D0CD8F-1D1F-C908-8BA1-0B269105E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169" y="875323"/>
            <a:ext cx="4863123" cy="486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8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F5EFE1-B04C-C5A0-2B57-7ACF4EF5D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5" name="Rectangle 14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6">
            <a:extLst>
              <a:ext uri="{FF2B5EF4-FFF2-40B4-BE49-F238E27FC236}">
                <a16:creationId xmlns:a16="http://schemas.microsoft.com/office/drawing/2014/main" id="{4B6AF9AC-3CF4-4C58-A503-2EC75D92B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8">
            <a:extLst>
              <a:ext uri="{FF2B5EF4-FFF2-40B4-BE49-F238E27FC236}">
                <a16:creationId xmlns:a16="http://schemas.microsoft.com/office/drawing/2014/main" id="{25C1F4D8-9670-4B56-BD70-732561AD0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01256"/>
            <a:ext cx="11319456" cy="5088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6E7789-B5F6-38A3-7D51-54F4BEBA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171" y="1288768"/>
            <a:ext cx="5322201" cy="13625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PHP</a:t>
            </a:r>
          </a:p>
        </p:txBody>
      </p:sp>
      <p:pic>
        <p:nvPicPr>
          <p:cNvPr id="5" name="Imagen 4" descr="php&quot; Icon - Download for free – Iconduck">
            <a:extLst>
              <a:ext uri="{FF2B5EF4-FFF2-40B4-BE49-F238E27FC236}">
                <a16:creationId xmlns:a16="http://schemas.microsoft.com/office/drawing/2014/main" id="{87AA0453-6FB2-AF61-918B-96C4272E8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77884"/>
            <a:ext cx="4154280" cy="415428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0240189-2C0E-CAAC-EBD7-7E1F4D61702E}"/>
              </a:ext>
            </a:extLst>
          </p:cNvPr>
          <p:cNvSpPr txBox="1"/>
          <p:nvPr/>
        </p:nvSpPr>
        <p:spPr>
          <a:xfrm>
            <a:off x="5814844" y="2914110"/>
            <a:ext cx="4962134" cy="2593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>
                <a:solidFill>
                  <a:schemeClr val="tx2"/>
                </a:solidFill>
              </a:rPr>
              <a:t>Usamos PHP para programar la lógica del servidor.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en-US" i="1">
              <a:solidFill>
                <a:schemeClr val="tx2"/>
              </a:solidFill>
            </a:endParaRPr>
          </a:p>
        </p:txBody>
      </p:sp>
      <p:grpSp>
        <p:nvGrpSpPr>
          <p:cNvPr id="178" name="Group 20">
            <a:extLst>
              <a:ext uri="{FF2B5EF4-FFF2-40B4-BE49-F238E27FC236}">
                <a16:creationId xmlns:a16="http://schemas.microsoft.com/office/drawing/2014/main" id="{F25E4505-3E0D-46F0-A26D-085335D2E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06624" y="-26727"/>
            <a:ext cx="3654378" cy="6874755"/>
            <a:chOff x="8306624" y="-26727"/>
            <a:chExt cx="3654378" cy="6874755"/>
          </a:xfrm>
        </p:grpSpPr>
        <p:sp>
          <p:nvSpPr>
            <p:cNvPr id="179" name="Freeform 8">
              <a:extLst>
                <a:ext uri="{FF2B5EF4-FFF2-40B4-BE49-F238E27FC236}">
                  <a16:creationId xmlns:a16="http://schemas.microsoft.com/office/drawing/2014/main" id="{CFEBBA01-5D63-4547-B01C-06446F8EA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5128" y="67189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0">
              <a:extLst>
                <a:ext uri="{FF2B5EF4-FFF2-40B4-BE49-F238E27FC236}">
                  <a16:creationId xmlns:a16="http://schemas.microsoft.com/office/drawing/2014/main" id="{B151F0C2-EB37-4394-85D8-631C639D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2390" y="152662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5">
              <a:extLst>
                <a:ext uri="{FF2B5EF4-FFF2-40B4-BE49-F238E27FC236}">
                  <a16:creationId xmlns:a16="http://schemas.microsoft.com/office/drawing/2014/main" id="{16BA0741-61D0-4B78-99A2-84727B154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8028" y="7521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8">
              <a:extLst>
                <a:ext uri="{FF2B5EF4-FFF2-40B4-BE49-F238E27FC236}">
                  <a16:creationId xmlns:a16="http://schemas.microsoft.com/office/drawing/2014/main" id="{608BEE1D-8947-4860-92E2-DF5E72617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10383" y="34600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52">
              <a:extLst>
                <a:ext uri="{FF2B5EF4-FFF2-40B4-BE49-F238E27FC236}">
                  <a16:creationId xmlns:a16="http://schemas.microsoft.com/office/drawing/2014/main" id="{23477C11-8260-4FBB-821B-620D7E4C7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51204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4">
              <a:extLst>
                <a:ext uri="{FF2B5EF4-FFF2-40B4-BE49-F238E27FC236}">
                  <a16:creationId xmlns:a16="http://schemas.microsoft.com/office/drawing/2014/main" id="{E1B67178-0C14-4601-BF94-91DCCCD9E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132" y="69970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9">
              <a:extLst>
                <a:ext uri="{FF2B5EF4-FFF2-40B4-BE49-F238E27FC236}">
                  <a16:creationId xmlns:a16="http://schemas.microsoft.com/office/drawing/2014/main" id="{EDEB60C8-CA29-46D3-9AA7-9F7A1252D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07744" y="2559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78">
              <a:extLst>
                <a:ext uri="{FF2B5EF4-FFF2-40B4-BE49-F238E27FC236}">
                  <a16:creationId xmlns:a16="http://schemas.microsoft.com/office/drawing/2014/main" id="{9E5C2B83-454B-4951-8B08-3D617778E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88510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79">
              <a:extLst>
                <a:ext uri="{FF2B5EF4-FFF2-40B4-BE49-F238E27FC236}">
                  <a16:creationId xmlns:a16="http://schemas.microsoft.com/office/drawing/2014/main" id="{AFAD21A0-BC8E-4635-AFFB-E87CD92C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35275" y="77460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84">
              <a:extLst>
                <a:ext uri="{FF2B5EF4-FFF2-40B4-BE49-F238E27FC236}">
                  <a16:creationId xmlns:a16="http://schemas.microsoft.com/office/drawing/2014/main" id="{4B01379C-61AE-4191-B726-E8A6D84B9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0000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86">
              <a:extLst>
                <a:ext uri="{FF2B5EF4-FFF2-40B4-BE49-F238E27FC236}">
                  <a16:creationId xmlns:a16="http://schemas.microsoft.com/office/drawing/2014/main" id="{38F67446-9956-4CD9-B003-A772F2158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9969" y="1708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06">
              <a:extLst>
                <a:ext uri="{FF2B5EF4-FFF2-40B4-BE49-F238E27FC236}">
                  <a16:creationId xmlns:a16="http://schemas.microsoft.com/office/drawing/2014/main" id="{FBA47277-EA28-45EB-80A0-64DA80757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15668" y="5894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10">
              <a:extLst>
                <a:ext uri="{FF2B5EF4-FFF2-40B4-BE49-F238E27FC236}">
                  <a16:creationId xmlns:a16="http://schemas.microsoft.com/office/drawing/2014/main" id="{F74A8421-8E72-4D0B-A55B-E4EC1DCAC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93392" y="341651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23">
              <a:extLst>
                <a:ext uri="{FF2B5EF4-FFF2-40B4-BE49-F238E27FC236}">
                  <a16:creationId xmlns:a16="http://schemas.microsoft.com/office/drawing/2014/main" id="{779CF57F-496E-4365-8D91-7326A2120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5104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30">
              <a:extLst>
                <a:ext uri="{FF2B5EF4-FFF2-40B4-BE49-F238E27FC236}">
                  <a16:creationId xmlns:a16="http://schemas.microsoft.com/office/drawing/2014/main" id="{160F21FA-063A-4C1C-A5D4-60AD79CB2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48325" y="503303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35">
              <a:extLst>
                <a:ext uri="{FF2B5EF4-FFF2-40B4-BE49-F238E27FC236}">
                  <a16:creationId xmlns:a16="http://schemas.microsoft.com/office/drawing/2014/main" id="{8FABF168-1906-4AE6-B3F5-15EEE8CAD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53261" y="68553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25">
              <a:extLst>
                <a:ext uri="{FF2B5EF4-FFF2-40B4-BE49-F238E27FC236}">
                  <a16:creationId xmlns:a16="http://schemas.microsoft.com/office/drawing/2014/main" id="{72F9124E-1C2B-47FD-84F9-256BBABD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11214" y="649868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1">
              <a:extLst>
                <a:ext uri="{FF2B5EF4-FFF2-40B4-BE49-F238E27FC236}">
                  <a16:creationId xmlns:a16="http://schemas.microsoft.com/office/drawing/2014/main" id="{F8E5A5B8-608D-41E9-80D8-30354569F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90137" y="628154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6">
              <a:extLst>
                <a:ext uri="{FF2B5EF4-FFF2-40B4-BE49-F238E27FC236}">
                  <a16:creationId xmlns:a16="http://schemas.microsoft.com/office/drawing/2014/main" id="{F359FC54-371A-45E1-BC00-CC4B391E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6020" y="607372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41">
              <a:extLst>
                <a:ext uri="{FF2B5EF4-FFF2-40B4-BE49-F238E27FC236}">
                  <a16:creationId xmlns:a16="http://schemas.microsoft.com/office/drawing/2014/main" id="{92CACDFB-D6E2-43E1-AD6A-8DEF07D6F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49">
              <a:extLst>
                <a:ext uri="{FF2B5EF4-FFF2-40B4-BE49-F238E27FC236}">
                  <a16:creationId xmlns:a16="http://schemas.microsoft.com/office/drawing/2014/main" id="{369D6F1B-277E-4BFA-802A-DBB2994A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3831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70">
              <a:extLst>
                <a:ext uri="{FF2B5EF4-FFF2-40B4-BE49-F238E27FC236}">
                  <a16:creationId xmlns:a16="http://schemas.microsoft.com/office/drawing/2014/main" id="{D5434E53-B08F-4ACA-91A1-72DD4A438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4409" y="624712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85">
              <a:extLst>
                <a:ext uri="{FF2B5EF4-FFF2-40B4-BE49-F238E27FC236}">
                  <a16:creationId xmlns:a16="http://schemas.microsoft.com/office/drawing/2014/main" id="{31AA32B8-ECA1-4652-A7F6-C64A16483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815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87">
              <a:extLst>
                <a:ext uri="{FF2B5EF4-FFF2-40B4-BE49-F238E27FC236}">
                  <a16:creationId xmlns:a16="http://schemas.microsoft.com/office/drawing/2014/main" id="{D5A98D8E-922A-450B-BAC7-624373E87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5294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17">
              <a:extLst>
                <a:ext uri="{FF2B5EF4-FFF2-40B4-BE49-F238E27FC236}">
                  <a16:creationId xmlns:a16="http://schemas.microsoft.com/office/drawing/2014/main" id="{1AAA8D66-0CB7-4E6F-A817-5DA6D1D9E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72050" y="59773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18">
              <a:extLst>
                <a:ext uri="{FF2B5EF4-FFF2-40B4-BE49-F238E27FC236}">
                  <a16:creationId xmlns:a16="http://schemas.microsoft.com/office/drawing/2014/main" id="{7B8A3B09-BC97-4F21-94E9-5C5952669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1466" y="65550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19">
              <a:extLst>
                <a:ext uri="{FF2B5EF4-FFF2-40B4-BE49-F238E27FC236}">
                  <a16:creationId xmlns:a16="http://schemas.microsoft.com/office/drawing/2014/main" id="{3E575223-DEC9-4512-ACB3-7EF79DFE8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48140" y="628668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39">
              <a:extLst>
                <a:ext uri="{FF2B5EF4-FFF2-40B4-BE49-F238E27FC236}">
                  <a16:creationId xmlns:a16="http://schemas.microsoft.com/office/drawing/2014/main" id="{A2F60DB8-8105-41B6-A657-59AC8FAD4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3386" y="6545898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44">
              <a:extLst>
                <a:ext uri="{FF2B5EF4-FFF2-40B4-BE49-F238E27FC236}">
                  <a16:creationId xmlns:a16="http://schemas.microsoft.com/office/drawing/2014/main" id="{8E5C413D-130F-40EF-986E-3803AA20D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6245" y="6087360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45">
              <a:extLst>
                <a:ext uri="{FF2B5EF4-FFF2-40B4-BE49-F238E27FC236}">
                  <a16:creationId xmlns:a16="http://schemas.microsoft.com/office/drawing/2014/main" id="{AA0BCB10-8327-484F-A6E0-A2BBA90B1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12555" y="6299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8">
              <a:extLst>
                <a:ext uri="{FF2B5EF4-FFF2-40B4-BE49-F238E27FC236}">
                  <a16:creationId xmlns:a16="http://schemas.microsoft.com/office/drawing/2014/main" id="{42BBD930-764C-4A48-9EFE-3D7BD59D2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40644" y="67207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8">
              <a:extLst>
                <a:ext uri="{FF2B5EF4-FFF2-40B4-BE49-F238E27FC236}">
                  <a16:creationId xmlns:a16="http://schemas.microsoft.com/office/drawing/2014/main" id="{81F2F622-5B4D-47DB-8E8E-C6C509013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972" y="3532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8">
              <a:extLst>
                <a:ext uri="{FF2B5EF4-FFF2-40B4-BE49-F238E27FC236}">
                  <a16:creationId xmlns:a16="http://schemas.microsoft.com/office/drawing/2014/main" id="{D11F209F-C153-40EF-9687-AC9B7EDC3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9149" y="9752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06">
              <a:extLst>
                <a:ext uri="{FF2B5EF4-FFF2-40B4-BE49-F238E27FC236}">
                  <a16:creationId xmlns:a16="http://schemas.microsoft.com/office/drawing/2014/main" id="{F2C892FE-0BCC-436C-A56C-75F22A532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08399" y="18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06">
              <a:extLst>
                <a:ext uri="{FF2B5EF4-FFF2-40B4-BE49-F238E27FC236}">
                  <a16:creationId xmlns:a16="http://schemas.microsoft.com/office/drawing/2014/main" id="{C04D8270-78E5-442F-A13E-8F36B46DA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8303" y="671451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">
              <a:extLst>
                <a:ext uri="{FF2B5EF4-FFF2-40B4-BE49-F238E27FC236}">
                  <a16:creationId xmlns:a16="http://schemas.microsoft.com/office/drawing/2014/main" id="{2364C396-D32B-4204-BE3D-7978AEC4A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9013" y="66921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0">
              <a:extLst>
                <a:ext uri="{FF2B5EF4-FFF2-40B4-BE49-F238E27FC236}">
                  <a16:creationId xmlns:a16="http://schemas.microsoft.com/office/drawing/2014/main" id="{94890050-B99A-49B3-AA43-B907D7BC4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6038" y="101916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5">
              <a:extLst>
                <a:ext uri="{FF2B5EF4-FFF2-40B4-BE49-F238E27FC236}">
                  <a16:creationId xmlns:a16="http://schemas.microsoft.com/office/drawing/2014/main" id="{4F10F360-2A8A-47C7-97F1-39C21A3E0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9968" y="616113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8">
              <a:extLst>
                <a:ext uri="{FF2B5EF4-FFF2-40B4-BE49-F238E27FC236}">
                  <a16:creationId xmlns:a16="http://schemas.microsoft.com/office/drawing/2014/main" id="{B941FB0E-BF49-4CEF-8D20-36B788D3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03382" y="359370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52">
              <a:extLst>
                <a:ext uri="{FF2B5EF4-FFF2-40B4-BE49-F238E27FC236}">
                  <a16:creationId xmlns:a16="http://schemas.microsoft.com/office/drawing/2014/main" id="{162B6B81-4CA7-440F-8815-60920B960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85089" y="42417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54">
              <a:extLst>
                <a:ext uri="{FF2B5EF4-FFF2-40B4-BE49-F238E27FC236}">
                  <a16:creationId xmlns:a16="http://schemas.microsoft.com/office/drawing/2014/main" id="{D5ECC74F-C23A-4D14-8843-30C85D26D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017" y="58780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59">
              <a:extLst>
                <a:ext uri="{FF2B5EF4-FFF2-40B4-BE49-F238E27FC236}">
                  <a16:creationId xmlns:a16="http://schemas.microsoft.com/office/drawing/2014/main" id="{169EAE32-FA5D-417A-9E3D-ED5FC3A9C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41629" y="22908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78">
              <a:extLst>
                <a:ext uri="{FF2B5EF4-FFF2-40B4-BE49-F238E27FC236}">
                  <a16:creationId xmlns:a16="http://schemas.microsoft.com/office/drawing/2014/main" id="{81E3B909-6FF7-4890-B0F9-AF9949309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22395" y="69462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4">
              <a:extLst>
                <a:ext uri="{FF2B5EF4-FFF2-40B4-BE49-F238E27FC236}">
                  <a16:creationId xmlns:a16="http://schemas.microsoft.com/office/drawing/2014/main" id="{8A143A49-AE2E-4E58-80F5-ED3669450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03885" y="49003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86">
              <a:extLst>
                <a:ext uri="{FF2B5EF4-FFF2-40B4-BE49-F238E27FC236}">
                  <a16:creationId xmlns:a16="http://schemas.microsoft.com/office/drawing/2014/main" id="{CABDA8BE-A80E-4A04-8F32-5125E97D0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13854" y="14402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6">
              <a:extLst>
                <a:ext uri="{FF2B5EF4-FFF2-40B4-BE49-F238E27FC236}">
                  <a16:creationId xmlns:a16="http://schemas.microsoft.com/office/drawing/2014/main" id="{F6679A4D-9FFD-4D03-9A13-3A08FDCE9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92083" y="56264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0">
              <a:extLst>
                <a:ext uri="{FF2B5EF4-FFF2-40B4-BE49-F238E27FC236}">
                  <a16:creationId xmlns:a16="http://schemas.microsoft.com/office/drawing/2014/main" id="{F8AE33DF-4319-45F4-A184-8C61154F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91975" y="27047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23">
              <a:extLst>
                <a:ext uri="{FF2B5EF4-FFF2-40B4-BE49-F238E27FC236}">
                  <a16:creationId xmlns:a16="http://schemas.microsoft.com/office/drawing/2014/main" id="{203B12AA-A3BD-4B7B-B036-18BB77234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71582" y="741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30">
              <a:extLst>
                <a:ext uri="{FF2B5EF4-FFF2-40B4-BE49-F238E27FC236}">
                  <a16:creationId xmlns:a16="http://schemas.microsoft.com/office/drawing/2014/main" id="{8B3AB77A-1475-48E6-B794-BAFBE891F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08329" y="1134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35">
              <a:extLst>
                <a:ext uri="{FF2B5EF4-FFF2-40B4-BE49-F238E27FC236}">
                  <a16:creationId xmlns:a16="http://schemas.microsoft.com/office/drawing/2014/main" id="{799215C2-6C9A-474F-A5A4-C0B64A7F8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98771" y="584206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5">
              <a:extLst>
                <a:ext uri="{FF2B5EF4-FFF2-40B4-BE49-F238E27FC236}">
                  <a16:creationId xmlns:a16="http://schemas.microsoft.com/office/drawing/2014/main" id="{4CE3BA64-0E28-4234-BB1F-291B79709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5099" y="647184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31">
              <a:extLst>
                <a:ext uri="{FF2B5EF4-FFF2-40B4-BE49-F238E27FC236}">
                  <a16:creationId xmlns:a16="http://schemas.microsoft.com/office/drawing/2014/main" id="{67D91C73-C376-4277-9EFD-9FD0470A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4022" y="625470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1">
              <a:extLst>
                <a:ext uri="{FF2B5EF4-FFF2-40B4-BE49-F238E27FC236}">
                  <a16:creationId xmlns:a16="http://schemas.microsoft.com/office/drawing/2014/main" id="{3B663AEA-3170-47F1-999C-74A61A961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72976" y="6232064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9">
              <a:extLst>
                <a:ext uri="{FF2B5EF4-FFF2-40B4-BE49-F238E27FC236}">
                  <a16:creationId xmlns:a16="http://schemas.microsoft.com/office/drawing/2014/main" id="{D1A61960-42E0-4162-9516-2A7EC18F9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97716" y="648150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70">
              <a:extLst>
                <a:ext uri="{FF2B5EF4-FFF2-40B4-BE49-F238E27FC236}">
                  <a16:creationId xmlns:a16="http://schemas.microsoft.com/office/drawing/2014/main" id="{409D0999-B4C1-4806-8388-89F9DA6CB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08294" y="622028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85">
              <a:extLst>
                <a:ext uri="{FF2B5EF4-FFF2-40B4-BE49-F238E27FC236}">
                  <a16:creationId xmlns:a16="http://schemas.microsoft.com/office/drawing/2014/main" id="{D281BE1A-6972-4D40-B89F-7D3B35E0A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1700" y="640817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87">
              <a:extLst>
                <a:ext uri="{FF2B5EF4-FFF2-40B4-BE49-F238E27FC236}">
                  <a16:creationId xmlns:a16="http://schemas.microsoft.com/office/drawing/2014/main" id="{101325E8-3735-4D9E-AD4A-940C5B14F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99179" y="663121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3">
              <a:extLst>
                <a:ext uri="{FF2B5EF4-FFF2-40B4-BE49-F238E27FC236}">
                  <a16:creationId xmlns:a16="http://schemas.microsoft.com/office/drawing/2014/main" id="{0B6F7609-A46F-495F-ACA3-C299FBDD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60314" y="672319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17">
              <a:extLst>
                <a:ext uri="{FF2B5EF4-FFF2-40B4-BE49-F238E27FC236}">
                  <a16:creationId xmlns:a16="http://schemas.microsoft.com/office/drawing/2014/main" id="{A0A8F5DC-6AEA-4EE6-B393-417DA1EDA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05935" y="595053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18">
              <a:extLst>
                <a:ext uri="{FF2B5EF4-FFF2-40B4-BE49-F238E27FC236}">
                  <a16:creationId xmlns:a16="http://schemas.microsoft.com/office/drawing/2014/main" id="{7EEFD3A9-D993-4A34-849E-2CC00645F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69356" y="60299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19">
              <a:extLst>
                <a:ext uri="{FF2B5EF4-FFF2-40B4-BE49-F238E27FC236}">
                  <a16:creationId xmlns:a16="http://schemas.microsoft.com/office/drawing/2014/main" id="{5C65C06C-6AE3-4741-A0B0-AB4626AA8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1210" y="6020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39">
              <a:extLst>
                <a:ext uri="{FF2B5EF4-FFF2-40B4-BE49-F238E27FC236}">
                  <a16:creationId xmlns:a16="http://schemas.microsoft.com/office/drawing/2014/main" id="{E1086A18-29F9-4452-B314-8C415983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31556" y="599548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44">
              <a:extLst>
                <a:ext uri="{FF2B5EF4-FFF2-40B4-BE49-F238E27FC236}">
                  <a16:creationId xmlns:a16="http://schemas.microsoft.com/office/drawing/2014/main" id="{04F4D575-818F-4EDA-8D6F-4FB2DE67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04846" y="598830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45">
              <a:extLst>
                <a:ext uri="{FF2B5EF4-FFF2-40B4-BE49-F238E27FC236}">
                  <a16:creationId xmlns:a16="http://schemas.microsoft.com/office/drawing/2014/main" id="{0E161E48-85EB-4A49-BC06-364995C51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52201" y="601694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8">
              <a:extLst>
                <a:ext uri="{FF2B5EF4-FFF2-40B4-BE49-F238E27FC236}">
                  <a16:creationId xmlns:a16="http://schemas.microsoft.com/office/drawing/2014/main" id="{12412E23-0A88-4F9B-93D5-83AB1CB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27047" y="600146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8">
              <a:extLst>
                <a:ext uri="{FF2B5EF4-FFF2-40B4-BE49-F238E27FC236}">
                  <a16:creationId xmlns:a16="http://schemas.microsoft.com/office/drawing/2014/main" id="{35CA5C8C-D72C-482D-9453-B29DFEEE4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857" y="848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8">
              <a:extLst>
                <a:ext uri="{FF2B5EF4-FFF2-40B4-BE49-F238E27FC236}">
                  <a16:creationId xmlns:a16="http://schemas.microsoft.com/office/drawing/2014/main" id="{9A71EDCD-24BC-4A17-9B64-DC1E2858A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07099" y="472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06">
              <a:extLst>
                <a:ext uri="{FF2B5EF4-FFF2-40B4-BE49-F238E27FC236}">
                  <a16:creationId xmlns:a16="http://schemas.microsoft.com/office/drawing/2014/main" id="{A50F6063-95E3-4BDF-B880-F33DCD1E2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47538" y="35163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06">
              <a:extLst>
                <a:ext uri="{FF2B5EF4-FFF2-40B4-BE49-F238E27FC236}">
                  <a16:creationId xmlns:a16="http://schemas.microsoft.com/office/drawing/2014/main" id="{E1FA8E71-2DDE-4E51-9875-B964A6934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2188" y="668767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0">
              <a:extLst>
                <a:ext uri="{FF2B5EF4-FFF2-40B4-BE49-F238E27FC236}">
                  <a16:creationId xmlns:a16="http://schemas.microsoft.com/office/drawing/2014/main" id="{199A2DF2-B31D-408E-8626-2C40CC0B2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88271" y="768405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8">
              <a:extLst>
                <a:ext uri="{FF2B5EF4-FFF2-40B4-BE49-F238E27FC236}">
                  <a16:creationId xmlns:a16="http://schemas.microsoft.com/office/drawing/2014/main" id="{C83EF657-5D67-4019-9E20-17CCD4C58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22334" y="815921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8">
              <a:extLst>
                <a:ext uri="{FF2B5EF4-FFF2-40B4-BE49-F238E27FC236}">
                  <a16:creationId xmlns:a16="http://schemas.microsoft.com/office/drawing/2014/main" id="{3B992048-CE4D-4C79-8265-F49ACF10D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343" y="668396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0">
              <a:extLst>
                <a:ext uri="{FF2B5EF4-FFF2-40B4-BE49-F238E27FC236}">
                  <a16:creationId xmlns:a16="http://schemas.microsoft.com/office/drawing/2014/main" id="{2B94DB80-B7D1-4170-88A2-6E4EC5524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5368" y="11763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5">
              <a:extLst>
                <a:ext uri="{FF2B5EF4-FFF2-40B4-BE49-F238E27FC236}">
                  <a16:creationId xmlns:a16="http://schemas.microsoft.com/office/drawing/2014/main" id="{2F8AE45B-8CBB-4DA9-8248-23615828C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9298" y="63183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8">
              <a:extLst>
                <a:ext uri="{FF2B5EF4-FFF2-40B4-BE49-F238E27FC236}">
                  <a16:creationId xmlns:a16="http://schemas.microsoft.com/office/drawing/2014/main" id="{22F566CA-D7F1-40DD-A2DC-740587F59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2712" y="37508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9">
              <a:extLst>
                <a:ext uri="{FF2B5EF4-FFF2-40B4-BE49-F238E27FC236}">
                  <a16:creationId xmlns:a16="http://schemas.microsoft.com/office/drawing/2014/main" id="{25703CD1-3965-43FB-8408-77151BBD2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2630" y="2061963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20">
              <a:extLst>
                <a:ext uri="{FF2B5EF4-FFF2-40B4-BE49-F238E27FC236}">
                  <a16:creationId xmlns:a16="http://schemas.microsoft.com/office/drawing/2014/main" id="{8236AF27-E29A-4BE1-835F-3E58632F5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7393" y="2259521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2">
              <a:extLst>
                <a:ext uri="{FF2B5EF4-FFF2-40B4-BE49-F238E27FC236}">
                  <a16:creationId xmlns:a16="http://schemas.microsoft.com/office/drawing/2014/main" id="{C127F179-C992-4D40-B186-06818A77C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6732" y="108936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23">
              <a:extLst>
                <a:ext uri="{FF2B5EF4-FFF2-40B4-BE49-F238E27FC236}">
                  <a16:creationId xmlns:a16="http://schemas.microsoft.com/office/drawing/2014/main" id="{6B0E5B35-D3B7-4BEB-839F-D258E79A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0419" y="8767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6">
              <a:extLst>
                <a:ext uri="{FF2B5EF4-FFF2-40B4-BE49-F238E27FC236}">
                  <a16:creationId xmlns:a16="http://schemas.microsoft.com/office/drawing/2014/main" id="{0A5309F9-3D88-4474-ABD7-B61C20EEA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7643" y="136050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27">
              <a:extLst>
                <a:ext uri="{FF2B5EF4-FFF2-40B4-BE49-F238E27FC236}">
                  <a16:creationId xmlns:a16="http://schemas.microsoft.com/office/drawing/2014/main" id="{C4D0EC36-D809-4017-A7B7-70EF53250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8119" y="179760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8">
              <a:extLst>
                <a:ext uri="{FF2B5EF4-FFF2-40B4-BE49-F238E27FC236}">
                  <a16:creationId xmlns:a16="http://schemas.microsoft.com/office/drawing/2014/main" id="{FBDEBED8-29DF-4480-8174-2215AF3ED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03" y="157501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30">
              <a:extLst>
                <a:ext uri="{FF2B5EF4-FFF2-40B4-BE49-F238E27FC236}">
                  <a16:creationId xmlns:a16="http://schemas.microsoft.com/office/drawing/2014/main" id="{3444EF1F-615A-46FF-ABD9-F8C3E27AF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0453" y="111811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43">
              <a:extLst>
                <a:ext uri="{FF2B5EF4-FFF2-40B4-BE49-F238E27FC236}">
                  <a16:creationId xmlns:a16="http://schemas.microsoft.com/office/drawing/2014/main" id="{47063C05-57F6-44CA-9FD0-6206D1A0C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5807" y="2931340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1">
              <a:extLst>
                <a:ext uri="{FF2B5EF4-FFF2-40B4-BE49-F238E27FC236}">
                  <a16:creationId xmlns:a16="http://schemas.microsoft.com/office/drawing/2014/main" id="{73C07EAB-D311-4701-AF3F-FB2F55FEC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8630" y="94833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2">
              <a:extLst>
                <a:ext uri="{FF2B5EF4-FFF2-40B4-BE49-F238E27FC236}">
                  <a16:creationId xmlns:a16="http://schemas.microsoft.com/office/drawing/2014/main" id="{26072D6D-FE3B-47A4-8F9D-711D9F617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4419" y="415991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">
              <a:extLst>
                <a:ext uri="{FF2B5EF4-FFF2-40B4-BE49-F238E27FC236}">
                  <a16:creationId xmlns:a16="http://schemas.microsoft.com/office/drawing/2014/main" id="{0FAA55A3-30BC-408E-8D76-63F4A114E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3124" y="115496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4">
              <a:extLst>
                <a:ext uri="{FF2B5EF4-FFF2-40B4-BE49-F238E27FC236}">
                  <a16:creationId xmlns:a16="http://schemas.microsoft.com/office/drawing/2014/main" id="{94A75CDE-F5FD-4343-800E-D6683426D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47" y="57961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5">
              <a:extLst>
                <a:ext uri="{FF2B5EF4-FFF2-40B4-BE49-F238E27FC236}">
                  <a16:creationId xmlns:a16="http://schemas.microsoft.com/office/drawing/2014/main" id="{BDB3210B-EBD6-49C4-B615-F17B281B0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5360" y="142879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6">
              <a:extLst>
                <a:ext uri="{FF2B5EF4-FFF2-40B4-BE49-F238E27FC236}">
                  <a16:creationId xmlns:a16="http://schemas.microsoft.com/office/drawing/2014/main" id="{D85BCAD4-3F0F-401D-8253-E514BE04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1415" y="233359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7">
              <a:extLst>
                <a:ext uri="{FF2B5EF4-FFF2-40B4-BE49-F238E27FC236}">
                  <a16:creationId xmlns:a16="http://schemas.microsoft.com/office/drawing/2014/main" id="{176EC456-36D0-4751-86EE-E8E5D48EB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509" y="163854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9">
              <a:extLst>
                <a:ext uri="{FF2B5EF4-FFF2-40B4-BE49-F238E27FC236}">
                  <a16:creationId xmlns:a16="http://schemas.microsoft.com/office/drawing/2014/main" id="{E6CC98B0-1624-48FE-98C5-66620ECF7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0959" y="22089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0">
              <a:extLst>
                <a:ext uri="{FF2B5EF4-FFF2-40B4-BE49-F238E27FC236}">
                  <a16:creationId xmlns:a16="http://schemas.microsoft.com/office/drawing/2014/main" id="{8D98D9B3-C3C3-42B4-A836-2FDAAF9F2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6190" y="186833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61">
              <a:extLst>
                <a:ext uri="{FF2B5EF4-FFF2-40B4-BE49-F238E27FC236}">
                  <a16:creationId xmlns:a16="http://schemas.microsoft.com/office/drawing/2014/main" id="{A203AABB-A7B2-4544-88FB-2DB3A7CCC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139" y="21137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78">
              <a:extLst>
                <a:ext uri="{FF2B5EF4-FFF2-40B4-BE49-F238E27FC236}">
                  <a16:creationId xmlns:a16="http://schemas.microsoft.com/office/drawing/2014/main" id="{680D5D17-AC96-4E0F-ADB9-FCE1FF4C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1181" y="78949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84">
              <a:extLst>
                <a:ext uri="{FF2B5EF4-FFF2-40B4-BE49-F238E27FC236}">
                  <a16:creationId xmlns:a16="http://schemas.microsoft.com/office/drawing/2014/main" id="{BF0C7978-F9E2-4005-9574-15B3FB553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2061" y="36589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86">
              <a:extLst>
                <a:ext uri="{FF2B5EF4-FFF2-40B4-BE49-F238E27FC236}">
                  <a16:creationId xmlns:a16="http://schemas.microsoft.com/office/drawing/2014/main" id="{9CC06248-C521-4E65-9620-07D06F893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9223" y="14181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06">
              <a:extLst>
                <a:ext uri="{FF2B5EF4-FFF2-40B4-BE49-F238E27FC236}">
                  <a16:creationId xmlns:a16="http://schemas.microsoft.com/office/drawing/2014/main" id="{705B6C10-6A43-4BBE-A52C-DC2DAECAF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8826" y="55445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10">
              <a:extLst>
                <a:ext uri="{FF2B5EF4-FFF2-40B4-BE49-F238E27FC236}">
                  <a16:creationId xmlns:a16="http://schemas.microsoft.com/office/drawing/2014/main" id="{5BA4A0DD-7264-46BB-8644-3C50941C9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6550" y="30662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12">
              <a:extLst>
                <a:ext uri="{FF2B5EF4-FFF2-40B4-BE49-F238E27FC236}">
                  <a16:creationId xmlns:a16="http://schemas.microsoft.com/office/drawing/2014/main" id="{B452AC30-E9F4-4529-BD6E-5ADCDA5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6844" y="7332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23">
              <a:extLst>
                <a:ext uri="{FF2B5EF4-FFF2-40B4-BE49-F238E27FC236}">
                  <a16:creationId xmlns:a16="http://schemas.microsoft.com/office/drawing/2014/main" id="{68EDA7F2-4EE5-4AEC-A504-CB08F6B9A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78262" y="17902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30">
              <a:extLst>
                <a:ext uri="{FF2B5EF4-FFF2-40B4-BE49-F238E27FC236}">
                  <a16:creationId xmlns:a16="http://schemas.microsoft.com/office/drawing/2014/main" id="{5E189D22-8F54-46F8-9611-4F1FCC31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51483" y="468274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35">
              <a:extLst>
                <a:ext uri="{FF2B5EF4-FFF2-40B4-BE49-F238E27FC236}">
                  <a16:creationId xmlns:a16="http://schemas.microsoft.com/office/drawing/2014/main" id="{B761794A-7FCE-4DAA-B710-803CA99FA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53089" y="68845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5">
              <a:extLst>
                <a:ext uri="{FF2B5EF4-FFF2-40B4-BE49-F238E27FC236}">
                  <a16:creationId xmlns:a16="http://schemas.microsoft.com/office/drawing/2014/main" id="{20995D3A-FC68-4B79-9632-2BB10ECA8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3278" y="2730591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6">
              <a:extLst>
                <a:ext uri="{FF2B5EF4-FFF2-40B4-BE49-F238E27FC236}">
                  <a16:creationId xmlns:a16="http://schemas.microsoft.com/office/drawing/2014/main" id="{49C159BB-7257-4A09-8C12-6AF61D711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2140" y="50129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7">
              <a:extLst>
                <a:ext uri="{FF2B5EF4-FFF2-40B4-BE49-F238E27FC236}">
                  <a16:creationId xmlns:a16="http://schemas.microsoft.com/office/drawing/2014/main" id="{F5CD4467-A569-43CF-86A0-79473F580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3235" y="244427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8">
              <a:extLst>
                <a:ext uri="{FF2B5EF4-FFF2-40B4-BE49-F238E27FC236}">
                  <a16:creationId xmlns:a16="http://schemas.microsoft.com/office/drawing/2014/main" id="{E4FC1A14-AE5B-4899-95DD-9C56237DA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1683" y="477570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9">
              <a:extLst>
                <a:ext uri="{FF2B5EF4-FFF2-40B4-BE49-F238E27FC236}">
                  <a16:creationId xmlns:a16="http://schemas.microsoft.com/office/drawing/2014/main" id="{EC77E2DE-CC58-4107-A404-885D2613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9821" y="449523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0E497A22-C9CB-4ADE-AE43-9E6768B22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0182" y="423399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">
              <a:extLst>
                <a:ext uri="{FF2B5EF4-FFF2-40B4-BE49-F238E27FC236}">
                  <a16:creationId xmlns:a16="http://schemas.microsoft.com/office/drawing/2014/main" id="{64056CC8-26C8-4739-B9F7-0F23B778A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958" y="373151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">
              <a:extLst>
                <a:ext uri="{FF2B5EF4-FFF2-40B4-BE49-F238E27FC236}">
                  <a16:creationId xmlns:a16="http://schemas.microsoft.com/office/drawing/2014/main" id="{CABABB06-E976-4F92-836D-60FC8F8D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423" y="3135487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">
              <a:extLst>
                <a:ext uri="{FF2B5EF4-FFF2-40B4-BE49-F238E27FC236}">
                  <a16:creationId xmlns:a16="http://schemas.microsoft.com/office/drawing/2014/main" id="{FD9DF2A8-9AFC-48B4-BF3A-14B73A84F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063" y="337541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C8825D2E-6C88-42BD-9C25-F3B9B332E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0798" y="397454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DE603ADB-B4D2-4A70-B88F-260F1D318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5777" y="5419134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1">
              <a:extLst>
                <a:ext uri="{FF2B5EF4-FFF2-40B4-BE49-F238E27FC236}">
                  <a16:creationId xmlns:a16="http://schemas.microsoft.com/office/drawing/2014/main" id="{C2878743-161E-4A64-8B65-B4FCBF7B1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3768" y="569839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5">
              <a:extLst>
                <a:ext uri="{FF2B5EF4-FFF2-40B4-BE49-F238E27FC236}">
                  <a16:creationId xmlns:a16="http://schemas.microsoft.com/office/drawing/2014/main" id="{2A12C28B-23E2-44A5-ADB5-361EA9847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4745" y="641981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9">
              <a:extLst>
                <a:ext uri="{FF2B5EF4-FFF2-40B4-BE49-F238E27FC236}">
                  <a16:creationId xmlns:a16="http://schemas.microsoft.com/office/drawing/2014/main" id="{0C654FE1-36CF-4690-9309-DABBF02F3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4651" y="593709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1">
              <a:extLst>
                <a:ext uri="{FF2B5EF4-FFF2-40B4-BE49-F238E27FC236}">
                  <a16:creationId xmlns:a16="http://schemas.microsoft.com/office/drawing/2014/main" id="{7D6AB6E9-0118-49A0-8EBF-B42E9F738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534" y="6182401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2">
              <a:extLst>
                <a:ext uri="{FF2B5EF4-FFF2-40B4-BE49-F238E27FC236}">
                  <a16:creationId xmlns:a16="http://schemas.microsoft.com/office/drawing/2014/main" id="{69778DD7-B38B-4E4F-8202-45BA1DC3B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532" y="326157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3">
              <a:extLst>
                <a:ext uri="{FF2B5EF4-FFF2-40B4-BE49-F238E27FC236}">
                  <a16:creationId xmlns:a16="http://schemas.microsoft.com/office/drawing/2014/main" id="{BD9887A7-6930-4D93-9DFD-01CA3CFB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4445" y="4352882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4">
              <a:extLst>
                <a:ext uri="{FF2B5EF4-FFF2-40B4-BE49-F238E27FC236}">
                  <a16:creationId xmlns:a16="http://schemas.microsoft.com/office/drawing/2014/main" id="{4052AE48-583B-48C9-A247-060CA2896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061" y="5349630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5">
              <a:extLst>
                <a:ext uri="{FF2B5EF4-FFF2-40B4-BE49-F238E27FC236}">
                  <a16:creationId xmlns:a16="http://schemas.microsoft.com/office/drawing/2014/main" id="{9FD5A422-7830-4B7A-A2ED-CA92A12C9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4027" y="456110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6">
              <a:extLst>
                <a:ext uri="{FF2B5EF4-FFF2-40B4-BE49-F238E27FC236}">
                  <a16:creationId xmlns:a16="http://schemas.microsoft.com/office/drawing/2014/main" id="{F9916F67-3F6A-4C0C-A067-87AF502B9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164" y="6012094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7">
              <a:extLst>
                <a:ext uri="{FF2B5EF4-FFF2-40B4-BE49-F238E27FC236}">
                  <a16:creationId xmlns:a16="http://schemas.microsoft.com/office/drawing/2014/main" id="{F0CE1BEA-482A-497E-B5E5-8285D2A28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30" y="3025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8">
              <a:extLst>
                <a:ext uri="{FF2B5EF4-FFF2-40B4-BE49-F238E27FC236}">
                  <a16:creationId xmlns:a16="http://schemas.microsoft.com/office/drawing/2014/main" id="{183BC246-BF63-4530-91A0-7BC015C6F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5599" y="4865727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9">
              <a:extLst>
                <a:ext uri="{FF2B5EF4-FFF2-40B4-BE49-F238E27FC236}">
                  <a16:creationId xmlns:a16="http://schemas.microsoft.com/office/drawing/2014/main" id="{9377B4B9-6ED2-4872-9CFB-829BA2BEB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707" y="5106848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40">
              <a:extLst>
                <a:ext uri="{FF2B5EF4-FFF2-40B4-BE49-F238E27FC236}">
                  <a16:creationId xmlns:a16="http://schemas.microsoft.com/office/drawing/2014/main" id="{0247E12E-39D9-4F0A-9185-30B9196F1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671" y="256354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41">
              <a:extLst>
                <a:ext uri="{FF2B5EF4-FFF2-40B4-BE49-F238E27FC236}">
                  <a16:creationId xmlns:a16="http://schemas.microsoft.com/office/drawing/2014/main" id="{BFEB6B5F-CFDA-4E9B-9679-E2FE14DCC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164" y="6244102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42">
              <a:extLst>
                <a:ext uri="{FF2B5EF4-FFF2-40B4-BE49-F238E27FC236}">
                  <a16:creationId xmlns:a16="http://schemas.microsoft.com/office/drawing/2014/main" id="{C7748D9D-4952-4BDA-A2D2-79CCCEBF3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1899" y="555121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44">
              <a:extLst>
                <a:ext uri="{FF2B5EF4-FFF2-40B4-BE49-F238E27FC236}">
                  <a16:creationId xmlns:a16="http://schemas.microsoft.com/office/drawing/2014/main" id="{EEB14017-87F5-46EA-991E-69B78C60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8122" y="404624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45">
              <a:extLst>
                <a:ext uri="{FF2B5EF4-FFF2-40B4-BE49-F238E27FC236}">
                  <a16:creationId xmlns:a16="http://schemas.microsoft.com/office/drawing/2014/main" id="{0289F161-F1B2-45F1-9E6E-79B9FB2CD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5971" y="580207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6">
              <a:extLst>
                <a:ext uri="{FF2B5EF4-FFF2-40B4-BE49-F238E27FC236}">
                  <a16:creationId xmlns:a16="http://schemas.microsoft.com/office/drawing/2014/main" id="{22AEAE03-AEFB-44B9-84C4-4108C54D9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5030" y="2796168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47">
              <a:extLst>
                <a:ext uri="{FF2B5EF4-FFF2-40B4-BE49-F238E27FC236}">
                  <a16:creationId xmlns:a16="http://schemas.microsoft.com/office/drawing/2014/main" id="{AC29BBAF-F380-49E2-A981-6892986B8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175" y="3815119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48">
              <a:extLst>
                <a:ext uri="{FF2B5EF4-FFF2-40B4-BE49-F238E27FC236}">
                  <a16:creationId xmlns:a16="http://schemas.microsoft.com/office/drawing/2014/main" id="{AA66B5C6-6339-49B7-B4DD-55A23AE24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8432" y="35816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49">
              <a:extLst>
                <a:ext uri="{FF2B5EF4-FFF2-40B4-BE49-F238E27FC236}">
                  <a16:creationId xmlns:a16="http://schemas.microsoft.com/office/drawing/2014/main" id="{914C6C7D-5E58-4233-8DDA-A30F9CCCD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046" y="6473317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0">
              <a:extLst>
                <a:ext uri="{FF2B5EF4-FFF2-40B4-BE49-F238E27FC236}">
                  <a16:creationId xmlns:a16="http://schemas.microsoft.com/office/drawing/2014/main" id="{F714D64F-6362-4339-A494-157C35F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7330" y="625462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5">
              <a:extLst>
                <a:ext uri="{FF2B5EF4-FFF2-40B4-BE49-F238E27FC236}">
                  <a16:creationId xmlns:a16="http://schemas.microsoft.com/office/drawing/2014/main" id="{291AFE89-581C-4100-9E75-FBFE3B3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8772" y="651252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7">
              <a:extLst>
                <a:ext uri="{FF2B5EF4-FFF2-40B4-BE49-F238E27FC236}">
                  <a16:creationId xmlns:a16="http://schemas.microsoft.com/office/drawing/2014/main" id="{AD4A100C-BD8A-47B9-98DF-A89593D4B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3743" y="669739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03">
              <a:extLst>
                <a:ext uri="{FF2B5EF4-FFF2-40B4-BE49-F238E27FC236}">
                  <a16:creationId xmlns:a16="http://schemas.microsoft.com/office/drawing/2014/main" id="{67CF13AE-D393-4F1F-A0D4-CB4EF09D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5018" y="608943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17">
              <a:extLst>
                <a:ext uri="{FF2B5EF4-FFF2-40B4-BE49-F238E27FC236}">
                  <a16:creationId xmlns:a16="http://schemas.microsoft.com/office/drawing/2014/main" id="{1C40F757-52FD-4397-8D3B-BAAE3CAA8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4971" y="594234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18">
              <a:extLst>
                <a:ext uri="{FF2B5EF4-FFF2-40B4-BE49-F238E27FC236}">
                  <a16:creationId xmlns:a16="http://schemas.microsoft.com/office/drawing/2014/main" id="{AFB44554-A46E-4ABF-985F-9F1373F4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4271" y="66154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19">
              <a:extLst>
                <a:ext uri="{FF2B5EF4-FFF2-40B4-BE49-F238E27FC236}">
                  <a16:creationId xmlns:a16="http://schemas.microsoft.com/office/drawing/2014/main" id="{9D73DFC7-DA1B-4BB7-BEED-58964E7C4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1378" y="635682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39">
              <a:extLst>
                <a:ext uri="{FF2B5EF4-FFF2-40B4-BE49-F238E27FC236}">
                  <a16:creationId xmlns:a16="http://schemas.microsoft.com/office/drawing/2014/main" id="{7A79C604-3A80-4307-8135-1E598DE8D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96307" y="652451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44">
              <a:extLst>
                <a:ext uri="{FF2B5EF4-FFF2-40B4-BE49-F238E27FC236}">
                  <a16:creationId xmlns:a16="http://schemas.microsoft.com/office/drawing/2014/main" id="{4BA84D6B-68D3-4CB8-B469-DE762E2A8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59166" y="6052331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45">
              <a:extLst>
                <a:ext uri="{FF2B5EF4-FFF2-40B4-BE49-F238E27FC236}">
                  <a16:creationId xmlns:a16="http://schemas.microsoft.com/office/drawing/2014/main" id="{7E545DE1-7FB2-4352-B269-221E9F9B0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5476" y="626399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8">
              <a:extLst>
                <a:ext uri="{FF2B5EF4-FFF2-40B4-BE49-F238E27FC236}">
                  <a16:creationId xmlns:a16="http://schemas.microsoft.com/office/drawing/2014/main" id="{0C828C7E-B8E1-49AA-B347-6718A2E59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02019" y="671375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8">
              <a:extLst>
                <a:ext uri="{FF2B5EF4-FFF2-40B4-BE49-F238E27FC236}">
                  <a16:creationId xmlns:a16="http://schemas.microsoft.com/office/drawing/2014/main" id="{C9F0AA56-EBC6-4DFF-B579-0C273C4EC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2187" y="29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8">
              <a:extLst>
                <a:ext uri="{FF2B5EF4-FFF2-40B4-BE49-F238E27FC236}">
                  <a16:creationId xmlns:a16="http://schemas.microsoft.com/office/drawing/2014/main" id="{525179BD-87FA-498D-B2FA-1D9E181B4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2307" y="625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06">
              <a:extLst>
                <a:ext uri="{FF2B5EF4-FFF2-40B4-BE49-F238E27FC236}">
                  <a16:creationId xmlns:a16="http://schemas.microsoft.com/office/drawing/2014/main" id="{E2B5DFEF-C92E-4975-982C-D4504C546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3460" y="2746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06">
              <a:extLst>
                <a:ext uri="{FF2B5EF4-FFF2-40B4-BE49-F238E27FC236}">
                  <a16:creationId xmlns:a16="http://schemas.microsoft.com/office/drawing/2014/main" id="{5D39FC93-96CA-4E79-A082-390E743A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113" y="673212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49">
              <a:extLst>
                <a:ext uri="{FF2B5EF4-FFF2-40B4-BE49-F238E27FC236}">
                  <a16:creationId xmlns:a16="http://schemas.microsoft.com/office/drawing/2014/main" id="{59433BE7-B138-4615-8446-988E3A0D0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93190" y="6095189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1">
              <a:extLst>
                <a:ext uri="{FF2B5EF4-FFF2-40B4-BE49-F238E27FC236}">
                  <a16:creationId xmlns:a16="http://schemas.microsoft.com/office/drawing/2014/main" id="{186B6C82-5D2C-42C8-9B0F-0D5C5E20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2292" y="522892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1">
              <a:extLst>
                <a:ext uri="{FF2B5EF4-FFF2-40B4-BE49-F238E27FC236}">
                  <a16:creationId xmlns:a16="http://schemas.microsoft.com/office/drawing/2014/main" id="{E8C3F346-F506-4018-80D8-A55EECC98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6598" y="52721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21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F5EFE1-B04C-C5A0-2B57-7ACF4EF5D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7" name="Rectangle 14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18">
            <a:extLst>
              <a:ext uri="{FF2B5EF4-FFF2-40B4-BE49-F238E27FC236}">
                <a16:creationId xmlns:a16="http://schemas.microsoft.com/office/drawing/2014/main" id="{F1FA5EE8-8FDF-4249-8FBE-5EE4A41B3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3029900" y="2757"/>
            <a:ext cx="131153" cy="96290"/>
          </a:xfrm>
          <a:custGeom>
            <a:avLst/>
            <a:gdLst>
              <a:gd name="T0" fmla="*/ 22 w 40"/>
              <a:gd name="T1" fmla="*/ 0 h 32"/>
              <a:gd name="T2" fmla="*/ 16 w 40"/>
              <a:gd name="T3" fmla="*/ 25 h 32"/>
              <a:gd name="T4" fmla="*/ 22 w 40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2">
                <a:moveTo>
                  <a:pt x="22" y="0"/>
                </a:moveTo>
                <a:cubicBezTo>
                  <a:pt x="40" y="3"/>
                  <a:pt x="40" y="32"/>
                  <a:pt x="16" y="25"/>
                </a:cubicBezTo>
                <a:cubicBezTo>
                  <a:pt x="0" y="7"/>
                  <a:pt x="14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Rectangle 18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67"/>
            <a:ext cx="6789873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6E7789-B5F6-38A3-7D51-54F4BEBA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790903"/>
            <a:ext cx="4609291" cy="13683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Laravel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0240189-2C0E-CAAC-EBD7-7E1F4D61702E}"/>
              </a:ext>
            </a:extLst>
          </p:cNvPr>
          <p:cNvSpPr txBox="1"/>
          <p:nvPr/>
        </p:nvSpPr>
        <p:spPr>
          <a:xfrm>
            <a:off x="1073812" y="2159295"/>
            <a:ext cx="4205253" cy="3907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>
                <a:solidFill>
                  <a:schemeClr val="tx2"/>
                </a:solidFill>
              </a:rPr>
              <a:t>Usamos el framework Laravel de PHP debido a su robusta arquitectura MVC.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en-US" i="1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en-US">
              <a:solidFill>
                <a:schemeClr val="tx2"/>
              </a:solidFill>
            </a:endParaRPr>
          </a:p>
        </p:txBody>
      </p:sp>
      <p:pic>
        <p:nvPicPr>
          <p:cNvPr id="4" name="Imagen 3" descr="Laravel&quot; Icon - Download for free – Iconduck">
            <a:extLst>
              <a:ext uri="{FF2B5EF4-FFF2-40B4-BE49-F238E27FC236}">
                <a16:creationId xmlns:a16="http://schemas.microsoft.com/office/drawing/2014/main" id="{4865FAE2-8B8C-603F-BFB4-40885A8BB8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6949" y="1819037"/>
            <a:ext cx="3125594" cy="3219927"/>
          </a:xfrm>
          <a:prstGeom prst="rect">
            <a:avLst/>
          </a:prstGeom>
        </p:spPr>
      </p:pic>
      <p:grpSp>
        <p:nvGrpSpPr>
          <p:cNvPr id="190" name="Group 20">
            <a:extLst>
              <a:ext uri="{FF2B5EF4-FFF2-40B4-BE49-F238E27FC236}">
                <a16:creationId xmlns:a16="http://schemas.microsoft.com/office/drawing/2014/main" id="{7B873598-A5D6-4515-841C-9AB010800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76114" y="50902"/>
            <a:ext cx="561595" cy="6748949"/>
            <a:chOff x="10983959" y="11892"/>
            <a:chExt cx="561595" cy="6748949"/>
          </a:xfrm>
        </p:grpSpPr>
        <p:sp>
          <p:nvSpPr>
            <p:cNvPr id="22" name="Freeform 78">
              <a:extLst>
                <a:ext uri="{FF2B5EF4-FFF2-40B4-BE49-F238E27FC236}">
                  <a16:creationId xmlns:a16="http://schemas.microsoft.com/office/drawing/2014/main" id="{418AB34E-9EF6-48BC-AF7F-47FE6E60E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694" y="65733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9">
              <a:extLst>
                <a:ext uri="{FF2B5EF4-FFF2-40B4-BE49-F238E27FC236}">
                  <a16:creationId xmlns:a16="http://schemas.microsoft.com/office/drawing/2014/main" id="{14B51991-F7B9-4523-991E-4B220B358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2066" y="88838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0">
              <a:extLst>
                <a:ext uri="{FF2B5EF4-FFF2-40B4-BE49-F238E27FC236}">
                  <a16:creationId xmlns:a16="http://schemas.microsoft.com/office/drawing/2014/main" id="{6537FAB0-3322-42E0-9F8C-EDF4A72B6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6725" y="11261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1">
              <a:extLst>
                <a:ext uri="{FF2B5EF4-FFF2-40B4-BE49-F238E27FC236}">
                  <a16:creationId xmlns:a16="http://schemas.microsoft.com/office/drawing/2014/main" id="{5FC1CEA0-9EDA-48BA-91A4-0D7521AC9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9775" y="2139232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2">
              <a:extLst>
                <a:ext uri="{FF2B5EF4-FFF2-40B4-BE49-F238E27FC236}">
                  <a16:creationId xmlns:a16="http://schemas.microsoft.com/office/drawing/2014/main" id="{8813D611-8A26-4F07-AC16-3565DAF01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7611" y="191677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3">
              <a:extLst>
                <a:ext uri="{FF2B5EF4-FFF2-40B4-BE49-F238E27FC236}">
                  <a16:creationId xmlns:a16="http://schemas.microsoft.com/office/drawing/2014/main" id="{F15EA476-CE5C-4FE1-A880-70AF8FF69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0168" y="1601991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4">
              <a:extLst>
                <a:ext uri="{FF2B5EF4-FFF2-40B4-BE49-F238E27FC236}">
                  <a16:creationId xmlns:a16="http://schemas.microsoft.com/office/drawing/2014/main" id="{4C10B0E4-BA72-48DB-AB88-D89C5D5B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184" y="45275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6">
              <a:extLst>
                <a:ext uri="{FF2B5EF4-FFF2-40B4-BE49-F238E27FC236}">
                  <a16:creationId xmlns:a16="http://schemas.microsoft.com/office/drawing/2014/main" id="{413EC776-1CD7-4C73-88A3-532D29401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153" y="10674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9">
              <a:extLst>
                <a:ext uri="{FF2B5EF4-FFF2-40B4-BE49-F238E27FC236}">
                  <a16:creationId xmlns:a16="http://schemas.microsoft.com/office/drawing/2014/main" id="{32D7ECB3-0A6F-467F-98EC-29C405191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1692" y="1391412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0">
              <a:extLst>
                <a:ext uri="{FF2B5EF4-FFF2-40B4-BE49-F238E27FC236}">
                  <a16:creationId xmlns:a16="http://schemas.microsoft.com/office/drawing/2014/main" id="{F914534C-0AEA-45BD-B45C-40052B470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3808" y="2012549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5">
              <a:extLst>
                <a:ext uri="{FF2B5EF4-FFF2-40B4-BE49-F238E27FC236}">
                  <a16:creationId xmlns:a16="http://schemas.microsoft.com/office/drawing/2014/main" id="{E54F067C-DE8C-43CA-80E6-C2945F9B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7215" y="1918240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6">
              <a:extLst>
                <a:ext uri="{FF2B5EF4-FFF2-40B4-BE49-F238E27FC236}">
                  <a16:creationId xmlns:a16="http://schemas.microsoft.com/office/drawing/2014/main" id="{CE56D71F-5959-4E1D-A5DF-71B041CED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6852" y="52536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7">
              <a:extLst>
                <a:ext uri="{FF2B5EF4-FFF2-40B4-BE49-F238E27FC236}">
                  <a16:creationId xmlns:a16="http://schemas.microsoft.com/office/drawing/2014/main" id="{CE269F01-CB1B-441F-8C30-D7D073ABA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617" y="2205310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8">
              <a:extLst>
                <a:ext uri="{FF2B5EF4-FFF2-40B4-BE49-F238E27FC236}">
                  <a16:creationId xmlns:a16="http://schemas.microsoft.com/office/drawing/2014/main" id="{DFB71656-550E-461A-8361-2FAC7EC46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523" y="1135206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9">
              <a:extLst>
                <a:ext uri="{FF2B5EF4-FFF2-40B4-BE49-F238E27FC236}">
                  <a16:creationId xmlns:a16="http://schemas.microsoft.com/office/drawing/2014/main" id="{3BBDD330-A57B-407A-89C0-82297E06C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7720" y="1636531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0">
              <a:extLst>
                <a:ext uri="{FF2B5EF4-FFF2-40B4-BE49-F238E27FC236}">
                  <a16:creationId xmlns:a16="http://schemas.microsoft.com/office/drawing/2014/main" id="{E9F987D6-50E9-4E64-A125-1646F81BE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576" y="277526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1">
              <a:extLst>
                <a:ext uri="{FF2B5EF4-FFF2-40B4-BE49-F238E27FC236}">
                  <a16:creationId xmlns:a16="http://schemas.microsoft.com/office/drawing/2014/main" id="{B4A1323B-C166-4B69-9CC6-A0B0C5CBF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775" y="136502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2">
              <a:extLst>
                <a:ext uri="{FF2B5EF4-FFF2-40B4-BE49-F238E27FC236}">
                  <a16:creationId xmlns:a16="http://schemas.microsoft.com/office/drawing/2014/main" id="{1B6C585F-7E6C-47A3-89B5-56CE03868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278" y="846372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2">
              <a:extLst>
                <a:ext uri="{FF2B5EF4-FFF2-40B4-BE49-F238E27FC236}">
                  <a16:creationId xmlns:a16="http://schemas.microsoft.com/office/drawing/2014/main" id="{573F869E-B622-4D92-B5E5-8142F9FF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6833" y="2886867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3">
              <a:extLst>
                <a:ext uri="{FF2B5EF4-FFF2-40B4-BE49-F238E27FC236}">
                  <a16:creationId xmlns:a16="http://schemas.microsoft.com/office/drawing/2014/main" id="{98C76635-BF2D-48A6-B34D-83DFBF0B1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8191" y="4025480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4">
              <a:extLst>
                <a:ext uri="{FF2B5EF4-FFF2-40B4-BE49-F238E27FC236}">
                  <a16:creationId xmlns:a16="http://schemas.microsoft.com/office/drawing/2014/main" id="{74893116-EFB3-4389-B085-6452DFCB7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6142" y="261855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5">
              <a:extLst>
                <a:ext uri="{FF2B5EF4-FFF2-40B4-BE49-F238E27FC236}">
                  <a16:creationId xmlns:a16="http://schemas.microsoft.com/office/drawing/2014/main" id="{F8455658-81AB-4823-B233-545F58B89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6773" y="3762574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6">
              <a:extLst>
                <a:ext uri="{FF2B5EF4-FFF2-40B4-BE49-F238E27FC236}">
                  <a16:creationId xmlns:a16="http://schemas.microsoft.com/office/drawing/2014/main" id="{D2E2EE99-3B71-4E59-9A75-77D417FE3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4555" y="5309010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7">
              <a:extLst>
                <a:ext uri="{FF2B5EF4-FFF2-40B4-BE49-F238E27FC236}">
                  <a16:creationId xmlns:a16="http://schemas.microsoft.com/office/drawing/2014/main" id="{070BEDE0-38F8-449B-9D44-3A6587E5D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4735" y="4525032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8">
              <a:extLst>
                <a:ext uri="{FF2B5EF4-FFF2-40B4-BE49-F238E27FC236}">
                  <a16:creationId xmlns:a16="http://schemas.microsoft.com/office/drawing/2014/main" id="{CFF8F15D-92AD-4157-B59B-F41110D32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2123" y="3182292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9">
              <a:extLst>
                <a:ext uri="{FF2B5EF4-FFF2-40B4-BE49-F238E27FC236}">
                  <a16:creationId xmlns:a16="http://schemas.microsoft.com/office/drawing/2014/main" id="{DE765BA3-ADB3-49B3-AF99-25527B28F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1380" y="5591255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0">
              <a:extLst>
                <a:ext uri="{FF2B5EF4-FFF2-40B4-BE49-F238E27FC236}">
                  <a16:creationId xmlns:a16="http://schemas.microsoft.com/office/drawing/2014/main" id="{9CB04B54-7CCC-45D3-893B-1A9F69EF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5593" y="6182999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1">
              <a:extLst>
                <a:ext uri="{FF2B5EF4-FFF2-40B4-BE49-F238E27FC236}">
                  <a16:creationId xmlns:a16="http://schemas.microsoft.com/office/drawing/2014/main" id="{E03C63CC-F114-4071-AE6C-F0630EE06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2923" y="5070605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2">
              <a:extLst>
                <a:ext uri="{FF2B5EF4-FFF2-40B4-BE49-F238E27FC236}">
                  <a16:creationId xmlns:a16="http://schemas.microsoft.com/office/drawing/2014/main" id="{05B0A7A4-1356-4ED0-B70C-D2370EC85F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9660" y="4843746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3">
              <a:extLst>
                <a:ext uri="{FF2B5EF4-FFF2-40B4-BE49-F238E27FC236}">
                  <a16:creationId xmlns:a16="http://schemas.microsoft.com/office/drawing/2014/main" id="{15264C12-89C5-48F8-B21A-77199AEB9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4533" y="4344111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4">
              <a:extLst>
                <a:ext uri="{FF2B5EF4-FFF2-40B4-BE49-F238E27FC236}">
                  <a16:creationId xmlns:a16="http://schemas.microsoft.com/office/drawing/2014/main" id="{E5F74988-4414-406E-8835-E19AE56D9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0126" y="5961119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5">
              <a:extLst>
                <a:ext uri="{FF2B5EF4-FFF2-40B4-BE49-F238E27FC236}">
                  <a16:creationId xmlns:a16="http://schemas.microsoft.com/office/drawing/2014/main" id="{6F26C0F7-37F7-4F16-8694-83CD2FFCF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7494" y="2378791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7">
              <a:extLst>
                <a:ext uri="{FF2B5EF4-FFF2-40B4-BE49-F238E27FC236}">
                  <a16:creationId xmlns:a16="http://schemas.microsoft.com/office/drawing/2014/main" id="{591FD356-51E8-4696-953A-1251B49D0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2740" y="3543074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id="{288B4B31-E64F-40BD-8E14-B6329F58C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8999" y="6370893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7">
              <a:extLst>
                <a:ext uri="{FF2B5EF4-FFF2-40B4-BE49-F238E27FC236}">
                  <a16:creationId xmlns:a16="http://schemas.microsoft.com/office/drawing/2014/main" id="{7A983C72-4E5D-4E86-97C9-124A66914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2934" y="6648203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8">
              <a:extLst>
                <a:ext uri="{FF2B5EF4-FFF2-40B4-BE49-F238E27FC236}">
                  <a16:creationId xmlns:a16="http://schemas.microsoft.com/office/drawing/2014/main" id="{0DA42CFB-C72B-466C-A5A1-3A7FE3FA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7039" y="5640343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1">
              <a:extLst>
                <a:ext uri="{FF2B5EF4-FFF2-40B4-BE49-F238E27FC236}">
                  <a16:creationId xmlns:a16="http://schemas.microsoft.com/office/drawing/2014/main" id="{6E598EB0-3067-4AFE-B583-B4EA34AC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9081" y="26168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2">
              <a:extLst>
                <a:ext uri="{FF2B5EF4-FFF2-40B4-BE49-F238E27FC236}">
                  <a16:creationId xmlns:a16="http://schemas.microsoft.com/office/drawing/2014/main" id="{1A48EF51-845C-4F85-8B2F-2FA315FEE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075" y="235680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3">
              <a:extLst>
                <a:ext uri="{FF2B5EF4-FFF2-40B4-BE49-F238E27FC236}">
                  <a16:creationId xmlns:a16="http://schemas.microsoft.com/office/drawing/2014/main" id="{722AF17F-6410-41DD-8341-074314D94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1435" y="326874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4">
              <a:extLst>
                <a:ext uri="{FF2B5EF4-FFF2-40B4-BE49-F238E27FC236}">
                  <a16:creationId xmlns:a16="http://schemas.microsoft.com/office/drawing/2014/main" id="{6E53328C-80DA-41D5-8887-8EFD0C0DF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9683" y="5303749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5">
              <a:extLst>
                <a:ext uri="{FF2B5EF4-FFF2-40B4-BE49-F238E27FC236}">
                  <a16:creationId xmlns:a16="http://schemas.microsoft.com/office/drawing/2014/main" id="{E534126B-9961-4FF4-961E-C69B7B341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8642" y="306482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6">
              <a:extLst>
                <a:ext uri="{FF2B5EF4-FFF2-40B4-BE49-F238E27FC236}">
                  <a16:creationId xmlns:a16="http://schemas.microsoft.com/office/drawing/2014/main" id="{24BCF92F-4E0D-4156-B559-71247550D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3420" y="351172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7">
              <a:extLst>
                <a:ext uri="{FF2B5EF4-FFF2-40B4-BE49-F238E27FC236}">
                  <a16:creationId xmlns:a16="http://schemas.microsoft.com/office/drawing/2014/main" id="{39FC2855-1DF9-4487-80F3-06FB3A01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2732" y="472057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8">
              <a:extLst>
                <a:ext uri="{FF2B5EF4-FFF2-40B4-BE49-F238E27FC236}">
                  <a16:creationId xmlns:a16="http://schemas.microsoft.com/office/drawing/2014/main" id="{7C993F26-0862-4C03-91DC-3F04D2B5C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5217" y="4202114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9">
              <a:extLst>
                <a:ext uri="{FF2B5EF4-FFF2-40B4-BE49-F238E27FC236}">
                  <a16:creationId xmlns:a16="http://schemas.microsoft.com/office/drawing/2014/main" id="{C6C56E7B-126A-4C3F-A469-3608EA6AC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9335" y="450567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00">
              <a:extLst>
                <a:ext uri="{FF2B5EF4-FFF2-40B4-BE49-F238E27FC236}">
                  <a16:creationId xmlns:a16="http://schemas.microsoft.com/office/drawing/2014/main" id="{D2D4871B-5758-4F5B-8895-606EEEA5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7621" y="383055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01">
              <a:extLst>
                <a:ext uri="{FF2B5EF4-FFF2-40B4-BE49-F238E27FC236}">
                  <a16:creationId xmlns:a16="http://schemas.microsoft.com/office/drawing/2014/main" id="{E2D1161B-F9E6-4449-BD23-D3A99A06D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2338" y="5038761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02">
              <a:extLst>
                <a:ext uri="{FF2B5EF4-FFF2-40B4-BE49-F238E27FC236}">
                  <a16:creationId xmlns:a16="http://schemas.microsoft.com/office/drawing/2014/main" id="{7B5343F0-33B4-42B8-B1D3-4E14E8D3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8517" y="5599146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03">
              <a:extLst>
                <a:ext uri="{FF2B5EF4-FFF2-40B4-BE49-F238E27FC236}">
                  <a16:creationId xmlns:a16="http://schemas.microsoft.com/office/drawing/2014/main" id="{43138B67-6453-461D-B459-F45C9525C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1425" y="586956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04">
              <a:extLst>
                <a:ext uri="{FF2B5EF4-FFF2-40B4-BE49-F238E27FC236}">
                  <a16:creationId xmlns:a16="http://schemas.microsoft.com/office/drawing/2014/main" id="{F4321640-2DAB-4728-8F77-AA902958B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6885" y="240048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13">
              <a:extLst>
                <a:ext uri="{FF2B5EF4-FFF2-40B4-BE49-F238E27FC236}">
                  <a16:creationId xmlns:a16="http://schemas.microsoft.com/office/drawing/2014/main" id="{F60AAD38-3AB0-4908-9DD5-98A1EDE12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8226" y="4788399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14">
              <a:extLst>
                <a:ext uri="{FF2B5EF4-FFF2-40B4-BE49-F238E27FC236}">
                  <a16:creationId xmlns:a16="http://schemas.microsoft.com/office/drawing/2014/main" id="{B51D7B30-65DF-4099-84FC-14FFA50F6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630" y="355471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15">
              <a:extLst>
                <a:ext uri="{FF2B5EF4-FFF2-40B4-BE49-F238E27FC236}">
                  <a16:creationId xmlns:a16="http://schemas.microsoft.com/office/drawing/2014/main" id="{5F90E43F-FC6E-40ED-95AE-DFECA6878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917" y="421756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7">
              <a:extLst>
                <a:ext uri="{FF2B5EF4-FFF2-40B4-BE49-F238E27FC236}">
                  <a16:creationId xmlns:a16="http://schemas.microsoft.com/office/drawing/2014/main" id="{9B0C5E0D-DE21-43BD-8E97-8E685A6F6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3234" y="5913247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8">
              <a:extLst>
                <a:ext uri="{FF2B5EF4-FFF2-40B4-BE49-F238E27FC236}">
                  <a16:creationId xmlns:a16="http://schemas.microsoft.com/office/drawing/2014/main" id="{ACF643EB-0A53-42EC-B54E-0EAAEE3EE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9972" y="6421642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9">
              <a:extLst>
                <a:ext uri="{FF2B5EF4-FFF2-40B4-BE49-F238E27FC236}">
                  <a16:creationId xmlns:a16="http://schemas.microsoft.com/office/drawing/2014/main" id="{98B63847-D228-46DB-BAF6-02DF7DCC4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5638" y="619903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E6E6F09A-FC48-4C92-ADC2-E75C7E9F3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0333" y="3340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44">
              <a:extLst>
                <a:ext uri="{FF2B5EF4-FFF2-40B4-BE49-F238E27FC236}">
                  <a16:creationId xmlns:a16="http://schemas.microsoft.com/office/drawing/2014/main" id="{C0B5223F-DD61-45F8-A4F2-838669FB0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8678" y="2855970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5">
              <a:extLst>
                <a:ext uri="{FF2B5EF4-FFF2-40B4-BE49-F238E27FC236}">
                  <a16:creationId xmlns:a16="http://schemas.microsoft.com/office/drawing/2014/main" id="{6098DC6D-978A-4319-A792-2629B96DF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21382" y="660797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3181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F5EFE1-B04C-C5A0-2B57-7ACF4EF5D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6AF9AC-3CF4-4C58-A503-2EC75D92B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C1F4D8-9670-4B56-BD70-732561AD0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01256"/>
            <a:ext cx="11319456" cy="5088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6E7789-B5F6-38A3-7D51-54F4BEBA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171" y="1288768"/>
            <a:ext cx="5322201" cy="13625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Bootstrap</a:t>
            </a:r>
          </a:p>
        </p:txBody>
      </p:sp>
      <p:pic>
        <p:nvPicPr>
          <p:cNvPr id="3" name="Imagen 2" descr="Bootstrap (framework) - Wikipedia, la enciclopedia libre">
            <a:extLst>
              <a:ext uri="{FF2B5EF4-FFF2-40B4-BE49-F238E27FC236}">
                <a16:creationId xmlns:a16="http://schemas.microsoft.com/office/drawing/2014/main" id="{5183ED7B-0EF4-88BF-518A-1B266D971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98505"/>
            <a:ext cx="4154280" cy="331303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0240189-2C0E-CAAC-EBD7-7E1F4D61702E}"/>
              </a:ext>
            </a:extLst>
          </p:cNvPr>
          <p:cNvSpPr txBox="1"/>
          <p:nvPr/>
        </p:nvSpPr>
        <p:spPr>
          <a:xfrm>
            <a:off x="5814844" y="2914110"/>
            <a:ext cx="4962134" cy="2593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>
                <a:solidFill>
                  <a:schemeClr val="tx2"/>
                </a:solidFill>
              </a:rPr>
              <a:t>Usamos Bootstrap como framework para el desarrollo de la interfaz.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en-US" i="1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25E4505-3E0D-46F0-A26D-085335D2E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06624" y="-26727"/>
            <a:ext cx="3654378" cy="6874755"/>
            <a:chOff x="8306624" y="-26727"/>
            <a:chExt cx="3654378" cy="6874755"/>
          </a:xfrm>
        </p:grpSpPr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FEBBA01-5D63-4547-B01C-06446F8EA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5128" y="67189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B151F0C2-EB37-4394-85D8-631C639D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2390" y="152662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16BA0741-61D0-4B78-99A2-84727B154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8028" y="7521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608BEE1D-8947-4860-92E2-DF5E72617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10383" y="34600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23477C11-8260-4FBB-821B-620D7E4C7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51204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E1B67178-0C14-4601-BF94-91DCCCD9E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132" y="69970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EDEB60C8-CA29-46D3-9AA7-9F7A1252D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07744" y="2559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9E5C2B83-454B-4951-8B08-3D617778E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88510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AFAD21A0-BC8E-4635-AFFB-E87CD92C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35275" y="77460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4">
              <a:extLst>
                <a:ext uri="{FF2B5EF4-FFF2-40B4-BE49-F238E27FC236}">
                  <a16:creationId xmlns:a16="http://schemas.microsoft.com/office/drawing/2014/main" id="{4B01379C-61AE-4191-B726-E8A6D84B9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0000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6">
              <a:extLst>
                <a:ext uri="{FF2B5EF4-FFF2-40B4-BE49-F238E27FC236}">
                  <a16:creationId xmlns:a16="http://schemas.microsoft.com/office/drawing/2014/main" id="{38F67446-9956-4CD9-B003-A772F2158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9969" y="1708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6">
              <a:extLst>
                <a:ext uri="{FF2B5EF4-FFF2-40B4-BE49-F238E27FC236}">
                  <a16:creationId xmlns:a16="http://schemas.microsoft.com/office/drawing/2014/main" id="{FBA47277-EA28-45EB-80A0-64DA80757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15668" y="5894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0">
              <a:extLst>
                <a:ext uri="{FF2B5EF4-FFF2-40B4-BE49-F238E27FC236}">
                  <a16:creationId xmlns:a16="http://schemas.microsoft.com/office/drawing/2014/main" id="{F74A8421-8E72-4D0B-A55B-E4EC1DCAC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93392" y="341651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3">
              <a:extLst>
                <a:ext uri="{FF2B5EF4-FFF2-40B4-BE49-F238E27FC236}">
                  <a16:creationId xmlns:a16="http://schemas.microsoft.com/office/drawing/2014/main" id="{779CF57F-496E-4365-8D91-7326A2120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5104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0">
              <a:extLst>
                <a:ext uri="{FF2B5EF4-FFF2-40B4-BE49-F238E27FC236}">
                  <a16:creationId xmlns:a16="http://schemas.microsoft.com/office/drawing/2014/main" id="{160F21FA-063A-4C1C-A5D4-60AD79CB2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48325" y="503303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35">
              <a:extLst>
                <a:ext uri="{FF2B5EF4-FFF2-40B4-BE49-F238E27FC236}">
                  <a16:creationId xmlns:a16="http://schemas.microsoft.com/office/drawing/2014/main" id="{8FABF168-1906-4AE6-B3F5-15EEE8CAD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53261" y="68553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72F9124E-1C2B-47FD-84F9-256BBABD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11214" y="649868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F8E5A5B8-608D-41E9-80D8-30354569F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90137" y="628154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F359FC54-371A-45E1-BC00-CC4B391E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6020" y="607372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92CACDFB-D6E2-43E1-AD6A-8DEF07D6F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9">
              <a:extLst>
                <a:ext uri="{FF2B5EF4-FFF2-40B4-BE49-F238E27FC236}">
                  <a16:creationId xmlns:a16="http://schemas.microsoft.com/office/drawing/2014/main" id="{369D6F1B-277E-4BFA-802A-DBB2994A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3831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0">
              <a:extLst>
                <a:ext uri="{FF2B5EF4-FFF2-40B4-BE49-F238E27FC236}">
                  <a16:creationId xmlns:a16="http://schemas.microsoft.com/office/drawing/2014/main" id="{D5434E53-B08F-4ACA-91A1-72DD4A438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4409" y="624712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5">
              <a:extLst>
                <a:ext uri="{FF2B5EF4-FFF2-40B4-BE49-F238E27FC236}">
                  <a16:creationId xmlns:a16="http://schemas.microsoft.com/office/drawing/2014/main" id="{31AA32B8-ECA1-4652-A7F6-C64A16483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815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7">
              <a:extLst>
                <a:ext uri="{FF2B5EF4-FFF2-40B4-BE49-F238E27FC236}">
                  <a16:creationId xmlns:a16="http://schemas.microsoft.com/office/drawing/2014/main" id="{D5A98D8E-922A-450B-BAC7-624373E87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5294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7">
              <a:extLst>
                <a:ext uri="{FF2B5EF4-FFF2-40B4-BE49-F238E27FC236}">
                  <a16:creationId xmlns:a16="http://schemas.microsoft.com/office/drawing/2014/main" id="{1AAA8D66-0CB7-4E6F-A817-5DA6D1D9E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72050" y="59773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8">
              <a:extLst>
                <a:ext uri="{FF2B5EF4-FFF2-40B4-BE49-F238E27FC236}">
                  <a16:creationId xmlns:a16="http://schemas.microsoft.com/office/drawing/2014/main" id="{7B8A3B09-BC97-4F21-94E9-5C5952669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1466" y="65550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9">
              <a:extLst>
                <a:ext uri="{FF2B5EF4-FFF2-40B4-BE49-F238E27FC236}">
                  <a16:creationId xmlns:a16="http://schemas.microsoft.com/office/drawing/2014/main" id="{3E575223-DEC9-4512-ACB3-7EF79DFE8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48140" y="628668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9">
              <a:extLst>
                <a:ext uri="{FF2B5EF4-FFF2-40B4-BE49-F238E27FC236}">
                  <a16:creationId xmlns:a16="http://schemas.microsoft.com/office/drawing/2014/main" id="{A2F60DB8-8105-41B6-A657-59AC8FAD4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3386" y="6545898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4">
              <a:extLst>
                <a:ext uri="{FF2B5EF4-FFF2-40B4-BE49-F238E27FC236}">
                  <a16:creationId xmlns:a16="http://schemas.microsoft.com/office/drawing/2014/main" id="{8E5C413D-130F-40EF-986E-3803AA20D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6245" y="6087360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5">
              <a:extLst>
                <a:ext uri="{FF2B5EF4-FFF2-40B4-BE49-F238E27FC236}">
                  <a16:creationId xmlns:a16="http://schemas.microsoft.com/office/drawing/2014/main" id="{AA0BCB10-8327-484F-A6E0-A2BBA90B1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12555" y="6299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42BBD930-764C-4A48-9EFE-3D7BD59D2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40644" y="67207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81F2F622-5B4D-47DB-8E8E-C6C509013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972" y="3532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D11F209F-C153-40EF-9687-AC9B7EDC3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9149" y="9752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6">
              <a:extLst>
                <a:ext uri="{FF2B5EF4-FFF2-40B4-BE49-F238E27FC236}">
                  <a16:creationId xmlns:a16="http://schemas.microsoft.com/office/drawing/2014/main" id="{F2C892FE-0BCC-436C-A56C-75F22A532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08399" y="18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6">
              <a:extLst>
                <a:ext uri="{FF2B5EF4-FFF2-40B4-BE49-F238E27FC236}">
                  <a16:creationId xmlns:a16="http://schemas.microsoft.com/office/drawing/2014/main" id="{C04D8270-78E5-442F-A13E-8F36B46DA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8303" y="671451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2364C396-D32B-4204-BE3D-7978AEC4A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9013" y="66921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94890050-B99A-49B3-AA43-B907D7BC4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6038" y="101916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4F10F360-2A8A-47C7-97F1-39C21A3E0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9968" y="616113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B941FB0E-BF49-4CEF-8D20-36B788D3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03382" y="359370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162B6B81-4CA7-440F-8815-60920B960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85089" y="42417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D5ECC74F-C23A-4D14-8843-30C85D26D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017" y="58780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9">
              <a:extLst>
                <a:ext uri="{FF2B5EF4-FFF2-40B4-BE49-F238E27FC236}">
                  <a16:creationId xmlns:a16="http://schemas.microsoft.com/office/drawing/2014/main" id="{169EAE32-FA5D-417A-9E3D-ED5FC3A9C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41629" y="22908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8">
              <a:extLst>
                <a:ext uri="{FF2B5EF4-FFF2-40B4-BE49-F238E27FC236}">
                  <a16:creationId xmlns:a16="http://schemas.microsoft.com/office/drawing/2014/main" id="{81E3B909-6FF7-4890-B0F9-AF9949309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22395" y="69462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4">
              <a:extLst>
                <a:ext uri="{FF2B5EF4-FFF2-40B4-BE49-F238E27FC236}">
                  <a16:creationId xmlns:a16="http://schemas.microsoft.com/office/drawing/2014/main" id="{8A143A49-AE2E-4E58-80F5-ED3669450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03885" y="49003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6">
              <a:extLst>
                <a:ext uri="{FF2B5EF4-FFF2-40B4-BE49-F238E27FC236}">
                  <a16:creationId xmlns:a16="http://schemas.microsoft.com/office/drawing/2014/main" id="{CABDA8BE-A80E-4A04-8F32-5125E97D0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13854" y="14402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F6679A4D-9FFD-4D03-9A13-3A08FDCE9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92083" y="56264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0">
              <a:extLst>
                <a:ext uri="{FF2B5EF4-FFF2-40B4-BE49-F238E27FC236}">
                  <a16:creationId xmlns:a16="http://schemas.microsoft.com/office/drawing/2014/main" id="{F8AE33DF-4319-45F4-A184-8C61154F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91975" y="27047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23">
              <a:extLst>
                <a:ext uri="{FF2B5EF4-FFF2-40B4-BE49-F238E27FC236}">
                  <a16:creationId xmlns:a16="http://schemas.microsoft.com/office/drawing/2014/main" id="{203B12AA-A3BD-4B7B-B036-18BB77234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71582" y="741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30">
              <a:extLst>
                <a:ext uri="{FF2B5EF4-FFF2-40B4-BE49-F238E27FC236}">
                  <a16:creationId xmlns:a16="http://schemas.microsoft.com/office/drawing/2014/main" id="{8B3AB77A-1475-48E6-B794-BAFBE891F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08329" y="1134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35">
              <a:extLst>
                <a:ext uri="{FF2B5EF4-FFF2-40B4-BE49-F238E27FC236}">
                  <a16:creationId xmlns:a16="http://schemas.microsoft.com/office/drawing/2014/main" id="{799215C2-6C9A-474F-A5A4-C0B64A7F8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98771" y="584206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4CE3BA64-0E28-4234-BB1F-291B79709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5099" y="647184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67D91C73-C376-4277-9EFD-9FD0470A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4022" y="625470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1">
              <a:extLst>
                <a:ext uri="{FF2B5EF4-FFF2-40B4-BE49-F238E27FC236}">
                  <a16:creationId xmlns:a16="http://schemas.microsoft.com/office/drawing/2014/main" id="{3B663AEA-3170-47F1-999C-74A61A961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72976" y="6232064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D1A61960-42E0-4162-9516-2A7EC18F9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97716" y="648150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0">
              <a:extLst>
                <a:ext uri="{FF2B5EF4-FFF2-40B4-BE49-F238E27FC236}">
                  <a16:creationId xmlns:a16="http://schemas.microsoft.com/office/drawing/2014/main" id="{409D0999-B4C1-4806-8388-89F9DA6CB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08294" y="622028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5">
              <a:extLst>
                <a:ext uri="{FF2B5EF4-FFF2-40B4-BE49-F238E27FC236}">
                  <a16:creationId xmlns:a16="http://schemas.microsoft.com/office/drawing/2014/main" id="{D281BE1A-6972-4D40-B89F-7D3B35E0A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1700" y="640817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7">
              <a:extLst>
                <a:ext uri="{FF2B5EF4-FFF2-40B4-BE49-F238E27FC236}">
                  <a16:creationId xmlns:a16="http://schemas.microsoft.com/office/drawing/2014/main" id="{101325E8-3735-4D9E-AD4A-940C5B14F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99179" y="663121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3">
              <a:extLst>
                <a:ext uri="{FF2B5EF4-FFF2-40B4-BE49-F238E27FC236}">
                  <a16:creationId xmlns:a16="http://schemas.microsoft.com/office/drawing/2014/main" id="{0B6F7609-A46F-495F-ACA3-C299FBDD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60314" y="672319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7">
              <a:extLst>
                <a:ext uri="{FF2B5EF4-FFF2-40B4-BE49-F238E27FC236}">
                  <a16:creationId xmlns:a16="http://schemas.microsoft.com/office/drawing/2014/main" id="{A0A8F5DC-6AEA-4EE6-B393-417DA1EDA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05935" y="595053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8">
              <a:extLst>
                <a:ext uri="{FF2B5EF4-FFF2-40B4-BE49-F238E27FC236}">
                  <a16:creationId xmlns:a16="http://schemas.microsoft.com/office/drawing/2014/main" id="{7EEFD3A9-D993-4A34-849E-2CC00645F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69356" y="60299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9">
              <a:extLst>
                <a:ext uri="{FF2B5EF4-FFF2-40B4-BE49-F238E27FC236}">
                  <a16:creationId xmlns:a16="http://schemas.microsoft.com/office/drawing/2014/main" id="{5C65C06C-6AE3-4741-A0B0-AB4626AA8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1210" y="6020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9">
              <a:extLst>
                <a:ext uri="{FF2B5EF4-FFF2-40B4-BE49-F238E27FC236}">
                  <a16:creationId xmlns:a16="http://schemas.microsoft.com/office/drawing/2014/main" id="{E1086A18-29F9-4452-B314-8C415983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31556" y="599548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44">
              <a:extLst>
                <a:ext uri="{FF2B5EF4-FFF2-40B4-BE49-F238E27FC236}">
                  <a16:creationId xmlns:a16="http://schemas.microsoft.com/office/drawing/2014/main" id="{04F4D575-818F-4EDA-8D6F-4FB2DE67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04846" y="598830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45">
              <a:extLst>
                <a:ext uri="{FF2B5EF4-FFF2-40B4-BE49-F238E27FC236}">
                  <a16:creationId xmlns:a16="http://schemas.microsoft.com/office/drawing/2014/main" id="{0E161E48-85EB-4A49-BC06-364995C51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52201" y="601694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12412E23-0A88-4F9B-93D5-83AB1CB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27047" y="600146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35CA5C8C-D72C-482D-9453-B29DFEEE4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857" y="848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">
              <a:extLst>
                <a:ext uri="{FF2B5EF4-FFF2-40B4-BE49-F238E27FC236}">
                  <a16:creationId xmlns:a16="http://schemas.microsoft.com/office/drawing/2014/main" id="{9A71EDCD-24BC-4A17-9B64-DC1E2858A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07099" y="472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id="{A50F6063-95E3-4BDF-B880-F33DCD1E2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47538" y="35163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6">
              <a:extLst>
                <a:ext uri="{FF2B5EF4-FFF2-40B4-BE49-F238E27FC236}">
                  <a16:creationId xmlns:a16="http://schemas.microsoft.com/office/drawing/2014/main" id="{E1FA8E71-2DDE-4E51-9875-B964A6934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2188" y="668767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199A2DF2-B31D-408E-8626-2C40CC0B2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88271" y="768405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C83EF657-5D67-4019-9E20-17CCD4C58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22334" y="815921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3B992048-CE4D-4C79-8265-F49ACF10D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343" y="668396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2B94DB80-B7D1-4170-88A2-6E4EC5524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5368" y="11763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2F8AE45B-8CBB-4DA9-8248-23615828C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9298" y="63183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22F566CA-D7F1-40DD-A2DC-740587F59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2712" y="37508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25703CD1-3965-43FB-8408-77151BBD2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2630" y="2061963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0">
              <a:extLst>
                <a:ext uri="{FF2B5EF4-FFF2-40B4-BE49-F238E27FC236}">
                  <a16:creationId xmlns:a16="http://schemas.microsoft.com/office/drawing/2014/main" id="{8236AF27-E29A-4BE1-835F-3E58632F5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7393" y="2259521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C127F179-C992-4D40-B186-06818A77C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6732" y="108936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6B0E5B35-D3B7-4BEB-839F-D258E79A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0419" y="8767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0A5309F9-3D88-4474-ABD7-B61C20EEA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7643" y="136050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D0EC36-D809-4017-A7B7-70EF53250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8119" y="179760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FBDEBED8-29DF-4480-8174-2215AF3ED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03" y="157501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3444EF1F-615A-46FF-ABD9-F8C3E27AF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0453" y="111811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3">
              <a:extLst>
                <a:ext uri="{FF2B5EF4-FFF2-40B4-BE49-F238E27FC236}">
                  <a16:creationId xmlns:a16="http://schemas.microsoft.com/office/drawing/2014/main" id="{47063C05-57F6-44CA-9FD0-6206D1A0C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5807" y="2931340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1">
              <a:extLst>
                <a:ext uri="{FF2B5EF4-FFF2-40B4-BE49-F238E27FC236}">
                  <a16:creationId xmlns:a16="http://schemas.microsoft.com/office/drawing/2014/main" id="{73C07EAB-D311-4701-AF3F-FB2F55FEC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8630" y="94833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2">
              <a:extLst>
                <a:ext uri="{FF2B5EF4-FFF2-40B4-BE49-F238E27FC236}">
                  <a16:creationId xmlns:a16="http://schemas.microsoft.com/office/drawing/2014/main" id="{26072D6D-FE3B-47A4-8F9D-711D9F617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4419" y="415991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3">
              <a:extLst>
                <a:ext uri="{FF2B5EF4-FFF2-40B4-BE49-F238E27FC236}">
                  <a16:creationId xmlns:a16="http://schemas.microsoft.com/office/drawing/2014/main" id="{0FAA55A3-30BC-408E-8D76-63F4A114E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3124" y="115496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4">
              <a:extLst>
                <a:ext uri="{FF2B5EF4-FFF2-40B4-BE49-F238E27FC236}">
                  <a16:creationId xmlns:a16="http://schemas.microsoft.com/office/drawing/2014/main" id="{94A75CDE-F5FD-4343-800E-D6683426D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47" y="57961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5">
              <a:extLst>
                <a:ext uri="{FF2B5EF4-FFF2-40B4-BE49-F238E27FC236}">
                  <a16:creationId xmlns:a16="http://schemas.microsoft.com/office/drawing/2014/main" id="{BDB3210B-EBD6-49C4-B615-F17B281B0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5360" y="142879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6">
              <a:extLst>
                <a:ext uri="{FF2B5EF4-FFF2-40B4-BE49-F238E27FC236}">
                  <a16:creationId xmlns:a16="http://schemas.microsoft.com/office/drawing/2014/main" id="{D85BCAD4-3F0F-401D-8253-E514BE04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1415" y="233359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7">
              <a:extLst>
                <a:ext uri="{FF2B5EF4-FFF2-40B4-BE49-F238E27FC236}">
                  <a16:creationId xmlns:a16="http://schemas.microsoft.com/office/drawing/2014/main" id="{176EC456-36D0-4751-86EE-E8E5D48EB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509" y="163854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9">
              <a:extLst>
                <a:ext uri="{FF2B5EF4-FFF2-40B4-BE49-F238E27FC236}">
                  <a16:creationId xmlns:a16="http://schemas.microsoft.com/office/drawing/2014/main" id="{E6CC98B0-1624-48FE-98C5-66620ECF7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0959" y="22089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0">
              <a:extLst>
                <a:ext uri="{FF2B5EF4-FFF2-40B4-BE49-F238E27FC236}">
                  <a16:creationId xmlns:a16="http://schemas.microsoft.com/office/drawing/2014/main" id="{8D98D9B3-C3C3-42B4-A836-2FDAAF9F2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6190" y="186833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1">
              <a:extLst>
                <a:ext uri="{FF2B5EF4-FFF2-40B4-BE49-F238E27FC236}">
                  <a16:creationId xmlns:a16="http://schemas.microsoft.com/office/drawing/2014/main" id="{A203AABB-A7B2-4544-88FB-2DB3A7CCC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139" y="21137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8">
              <a:extLst>
                <a:ext uri="{FF2B5EF4-FFF2-40B4-BE49-F238E27FC236}">
                  <a16:creationId xmlns:a16="http://schemas.microsoft.com/office/drawing/2014/main" id="{680D5D17-AC96-4E0F-ADB9-FCE1FF4C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1181" y="78949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4">
              <a:extLst>
                <a:ext uri="{FF2B5EF4-FFF2-40B4-BE49-F238E27FC236}">
                  <a16:creationId xmlns:a16="http://schemas.microsoft.com/office/drawing/2014/main" id="{BF0C7978-F9E2-4005-9574-15B3FB553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2061" y="36589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6">
              <a:extLst>
                <a:ext uri="{FF2B5EF4-FFF2-40B4-BE49-F238E27FC236}">
                  <a16:creationId xmlns:a16="http://schemas.microsoft.com/office/drawing/2014/main" id="{9CC06248-C521-4E65-9620-07D06F893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9223" y="14181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6">
              <a:extLst>
                <a:ext uri="{FF2B5EF4-FFF2-40B4-BE49-F238E27FC236}">
                  <a16:creationId xmlns:a16="http://schemas.microsoft.com/office/drawing/2014/main" id="{705B6C10-6A43-4BBE-A52C-DC2DAECAF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8826" y="55445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0">
              <a:extLst>
                <a:ext uri="{FF2B5EF4-FFF2-40B4-BE49-F238E27FC236}">
                  <a16:creationId xmlns:a16="http://schemas.microsoft.com/office/drawing/2014/main" id="{5BA4A0DD-7264-46BB-8644-3C50941C9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6550" y="30662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2">
              <a:extLst>
                <a:ext uri="{FF2B5EF4-FFF2-40B4-BE49-F238E27FC236}">
                  <a16:creationId xmlns:a16="http://schemas.microsoft.com/office/drawing/2014/main" id="{B452AC30-E9F4-4529-BD6E-5ADCDA5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6844" y="7332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3">
              <a:extLst>
                <a:ext uri="{FF2B5EF4-FFF2-40B4-BE49-F238E27FC236}">
                  <a16:creationId xmlns:a16="http://schemas.microsoft.com/office/drawing/2014/main" id="{68EDA7F2-4EE5-4AEC-A504-CB08F6B9A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78262" y="17902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0">
              <a:extLst>
                <a:ext uri="{FF2B5EF4-FFF2-40B4-BE49-F238E27FC236}">
                  <a16:creationId xmlns:a16="http://schemas.microsoft.com/office/drawing/2014/main" id="{5E189D22-8F54-46F8-9611-4F1FCC31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51483" y="468274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5">
              <a:extLst>
                <a:ext uri="{FF2B5EF4-FFF2-40B4-BE49-F238E27FC236}">
                  <a16:creationId xmlns:a16="http://schemas.microsoft.com/office/drawing/2014/main" id="{B761794A-7FCE-4DAA-B710-803CA99FA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53089" y="68845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5">
              <a:extLst>
                <a:ext uri="{FF2B5EF4-FFF2-40B4-BE49-F238E27FC236}">
                  <a16:creationId xmlns:a16="http://schemas.microsoft.com/office/drawing/2014/main" id="{20995D3A-FC68-4B79-9632-2BB10ECA8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3278" y="2730591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49C159BB-7257-4A09-8C12-6AF61D711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2140" y="50129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">
              <a:extLst>
                <a:ext uri="{FF2B5EF4-FFF2-40B4-BE49-F238E27FC236}">
                  <a16:creationId xmlns:a16="http://schemas.microsoft.com/office/drawing/2014/main" id="{F5CD4467-A569-43CF-86A0-79473F580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3235" y="244427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">
              <a:extLst>
                <a:ext uri="{FF2B5EF4-FFF2-40B4-BE49-F238E27FC236}">
                  <a16:creationId xmlns:a16="http://schemas.microsoft.com/office/drawing/2014/main" id="{E4FC1A14-AE5B-4899-95DD-9C56237DA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1683" y="477570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">
              <a:extLst>
                <a:ext uri="{FF2B5EF4-FFF2-40B4-BE49-F238E27FC236}">
                  <a16:creationId xmlns:a16="http://schemas.microsoft.com/office/drawing/2014/main" id="{EC77E2DE-CC58-4107-A404-885D2613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9821" y="449523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0E497A22-C9CB-4ADE-AE43-9E6768B22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0182" y="423399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">
              <a:extLst>
                <a:ext uri="{FF2B5EF4-FFF2-40B4-BE49-F238E27FC236}">
                  <a16:creationId xmlns:a16="http://schemas.microsoft.com/office/drawing/2014/main" id="{64056CC8-26C8-4739-B9F7-0F23B778A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958" y="373151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">
              <a:extLst>
                <a:ext uri="{FF2B5EF4-FFF2-40B4-BE49-F238E27FC236}">
                  <a16:creationId xmlns:a16="http://schemas.microsoft.com/office/drawing/2014/main" id="{CABABB06-E976-4F92-836D-60FC8F8D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423" y="3135487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">
              <a:extLst>
                <a:ext uri="{FF2B5EF4-FFF2-40B4-BE49-F238E27FC236}">
                  <a16:creationId xmlns:a16="http://schemas.microsoft.com/office/drawing/2014/main" id="{FD9DF2A8-9AFC-48B4-BF3A-14B73A84F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063" y="337541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C8825D2E-6C88-42BD-9C25-F3B9B332E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0798" y="397454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DE603ADB-B4D2-4A70-B88F-260F1D318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5777" y="5419134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1">
              <a:extLst>
                <a:ext uri="{FF2B5EF4-FFF2-40B4-BE49-F238E27FC236}">
                  <a16:creationId xmlns:a16="http://schemas.microsoft.com/office/drawing/2014/main" id="{C2878743-161E-4A64-8B65-B4FCBF7B1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3768" y="569839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5">
              <a:extLst>
                <a:ext uri="{FF2B5EF4-FFF2-40B4-BE49-F238E27FC236}">
                  <a16:creationId xmlns:a16="http://schemas.microsoft.com/office/drawing/2014/main" id="{2A12C28B-23E2-44A5-ADB5-361EA9847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4745" y="641981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9">
              <a:extLst>
                <a:ext uri="{FF2B5EF4-FFF2-40B4-BE49-F238E27FC236}">
                  <a16:creationId xmlns:a16="http://schemas.microsoft.com/office/drawing/2014/main" id="{0C654FE1-36CF-4690-9309-DABBF02F3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4651" y="593709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1">
              <a:extLst>
                <a:ext uri="{FF2B5EF4-FFF2-40B4-BE49-F238E27FC236}">
                  <a16:creationId xmlns:a16="http://schemas.microsoft.com/office/drawing/2014/main" id="{7D6AB6E9-0118-49A0-8EBF-B42E9F738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534" y="6182401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2">
              <a:extLst>
                <a:ext uri="{FF2B5EF4-FFF2-40B4-BE49-F238E27FC236}">
                  <a16:creationId xmlns:a16="http://schemas.microsoft.com/office/drawing/2014/main" id="{69778DD7-B38B-4E4F-8202-45BA1DC3B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532" y="326157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3">
              <a:extLst>
                <a:ext uri="{FF2B5EF4-FFF2-40B4-BE49-F238E27FC236}">
                  <a16:creationId xmlns:a16="http://schemas.microsoft.com/office/drawing/2014/main" id="{BD9887A7-6930-4D93-9DFD-01CA3CFB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4445" y="4352882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4">
              <a:extLst>
                <a:ext uri="{FF2B5EF4-FFF2-40B4-BE49-F238E27FC236}">
                  <a16:creationId xmlns:a16="http://schemas.microsoft.com/office/drawing/2014/main" id="{4052AE48-583B-48C9-A247-060CA2896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061" y="5349630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5">
              <a:extLst>
                <a:ext uri="{FF2B5EF4-FFF2-40B4-BE49-F238E27FC236}">
                  <a16:creationId xmlns:a16="http://schemas.microsoft.com/office/drawing/2014/main" id="{9FD5A422-7830-4B7A-A2ED-CA92A12C9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4027" y="456110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6">
              <a:extLst>
                <a:ext uri="{FF2B5EF4-FFF2-40B4-BE49-F238E27FC236}">
                  <a16:creationId xmlns:a16="http://schemas.microsoft.com/office/drawing/2014/main" id="{F9916F67-3F6A-4C0C-A067-87AF502B9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164" y="6012094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7">
              <a:extLst>
                <a:ext uri="{FF2B5EF4-FFF2-40B4-BE49-F238E27FC236}">
                  <a16:creationId xmlns:a16="http://schemas.microsoft.com/office/drawing/2014/main" id="{F0CE1BEA-482A-497E-B5E5-8285D2A28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30" y="3025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8">
              <a:extLst>
                <a:ext uri="{FF2B5EF4-FFF2-40B4-BE49-F238E27FC236}">
                  <a16:creationId xmlns:a16="http://schemas.microsoft.com/office/drawing/2014/main" id="{183BC246-BF63-4530-91A0-7BC015C6F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5599" y="4865727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9">
              <a:extLst>
                <a:ext uri="{FF2B5EF4-FFF2-40B4-BE49-F238E27FC236}">
                  <a16:creationId xmlns:a16="http://schemas.microsoft.com/office/drawing/2014/main" id="{9377B4B9-6ED2-4872-9CFB-829BA2BEB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707" y="5106848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40">
              <a:extLst>
                <a:ext uri="{FF2B5EF4-FFF2-40B4-BE49-F238E27FC236}">
                  <a16:creationId xmlns:a16="http://schemas.microsoft.com/office/drawing/2014/main" id="{0247E12E-39D9-4F0A-9185-30B9196F1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671" y="256354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41">
              <a:extLst>
                <a:ext uri="{FF2B5EF4-FFF2-40B4-BE49-F238E27FC236}">
                  <a16:creationId xmlns:a16="http://schemas.microsoft.com/office/drawing/2014/main" id="{BFEB6B5F-CFDA-4E9B-9679-E2FE14DCC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164" y="6244102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42">
              <a:extLst>
                <a:ext uri="{FF2B5EF4-FFF2-40B4-BE49-F238E27FC236}">
                  <a16:creationId xmlns:a16="http://schemas.microsoft.com/office/drawing/2014/main" id="{C7748D9D-4952-4BDA-A2D2-79CCCEBF3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1899" y="555121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44">
              <a:extLst>
                <a:ext uri="{FF2B5EF4-FFF2-40B4-BE49-F238E27FC236}">
                  <a16:creationId xmlns:a16="http://schemas.microsoft.com/office/drawing/2014/main" id="{EEB14017-87F5-46EA-991E-69B78C60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8122" y="404624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45">
              <a:extLst>
                <a:ext uri="{FF2B5EF4-FFF2-40B4-BE49-F238E27FC236}">
                  <a16:creationId xmlns:a16="http://schemas.microsoft.com/office/drawing/2014/main" id="{0289F161-F1B2-45F1-9E6E-79B9FB2CD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5971" y="580207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6">
              <a:extLst>
                <a:ext uri="{FF2B5EF4-FFF2-40B4-BE49-F238E27FC236}">
                  <a16:creationId xmlns:a16="http://schemas.microsoft.com/office/drawing/2014/main" id="{22AEAE03-AEFB-44B9-84C4-4108C54D9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5030" y="2796168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47">
              <a:extLst>
                <a:ext uri="{FF2B5EF4-FFF2-40B4-BE49-F238E27FC236}">
                  <a16:creationId xmlns:a16="http://schemas.microsoft.com/office/drawing/2014/main" id="{AC29BBAF-F380-49E2-A981-6892986B8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175" y="3815119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48">
              <a:extLst>
                <a:ext uri="{FF2B5EF4-FFF2-40B4-BE49-F238E27FC236}">
                  <a16:creationId xmlns:a16="http://schemas.microsoft.com/office/drawing/2014/main" id="{AA66B5C6-6339-49B7-B4DD-55A23AE24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8432" y="35816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49">
              <a:extLst>
                <a:ext uri="{FF2B5EF4-FFF2-40B4-BE49-F238E27FC236}">
                  <a16:creationId xmlns:a16="http://schemas.microsoft.com/office/drawing/2014/main" id="{914C6C7D-5E58-4233-8DDA-A30F9CCCD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046" y="6473317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0">
              <a:extLst>
                <a:ext uri="{FF2B5EF4-FFF2-40B4-BE49-F238E27FC236}">
                  <a16:creationId xmlns:a16="http://schemas.microsoft.com/office/drawing/2014/main" id="{F714D64F-6362-4339-A494-157C35F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7330" y="625462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5">
              <a:extLst>
                <a:ext uri="{FF2B5EF4-FFF2-40B4-BE49-F238E27FC236}">
                  <a16:creationId xmlns:a16="http://schemas.microsoft.com/office/drawing/2014/main" id="{291AFE89-581C-4100-9E75-FBFE3B3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8772" y="651252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7">
              <a:extLst>
                <a:ext uri="{FF2B5EF4-FFF2-40B4-BE49-F238E27FC236}">
                  <a16:creationId xmlns:a16="http://schemas.microsoft.com/office/drawing/2014/main" id="{AD4A100C-BD8A-47B9-98DF-A89593D4B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3743" y="669739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03">
              <a:extLst>
                <a:ext uri="{FF2B5EF4-FFF2-40B4-BE49-F238E27FC236}">
                  <a16:creationId xmlns:a16="http://schemas.microsoft.com/office/drawing/2014/main" id="{67CF13AE-D393-4F1F-A0D4-CB4EF09D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5018" y="608943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17">
              <a:extLst>
                <a:ext uri="{FF2B5EF4-FFF2-40B4-BE49-F238E27FC236}">
                  <a16:creationId xmlns:a16="http://schemas.microsoft.com/office/drawing/2014/main" id="{1C40F757-52FD-4397-8D3B-BAAE3CAA8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4971" y="594234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18">
              <a:extLst>
                <a:ext uri="{FF2B5EF4-FFF2-40B4-BE49-F238E27FC236}">
                  <a16:creationId xmlns:a16="http://schemas.microsoft.com/office/drawing/2014/main" id="{AFB44554-A46E-4ABF-985F-9F1373F4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4271" y="66154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19">
              <a:extLst>
                <a:ext uri="{FF2B5EF4-FFF2-40B4-BE49-F238E27FC236}">
                  <a16:creationId xmlns:a16="http://schemas.microsoft.com/office/drawing/2014/main" id="{9D73DFC7-DA1B-4BB7-BEED-58964E7C4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1378" y="635682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39">
              <a:extLst>
                <a:ext uri="{FF2B5EF4-FFF2-40B4-BE49-F238E27FC236}">
                  <a16:creationId xmlns:a16="http://schemas.microsoft.com/office/drawing/2014/main" id="{7A79C604-3A80-4307-8135-1E598DE8D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96307" y="652451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44">
              <a:extLst>
                <a:ext uri="{FF2B5EF4-FFF2-40B4-BE49-F238E27FC236}">
                  <a16:creationId xmlns:a16="http://schemas.microsoft.com/office/drawing/2014/main" id="{4BA84D6B-68D3-4CB8-B469-DE762E2A8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59166" y="6052331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45">
              <a:extLst>
                <a:ext uri="{FF2B5EF4-FFF2-40B4-BE49-F238E27FC236}">
                  <a16:creationId xmlns:a16="http://schemas.microsoft.com/office/drawing/2014/main" id="{7E545DE1-7FB2-4352-B269-221E9F9B0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5476" y="626399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8">
              <a:extLst>
                <a:ext uri="{FF2B5EF4-FFF2-40B4-BE49-F238E27FC236}">
                  <a16:creationId xmlns:a16="http://schemas.microsoft.com/office/drawing/2014/main" id="{0C828C7E-B8E1-49AA-B347-6718A2E59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02019" y="671375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8">
              <a:extLst>
                <a:ext uri="{FF2B5EF4-FFF2-40B4-BE49-F238E27FC236}">
                  <a16:creationId xmlns:a16="http://schemas.microsoft.com/office/drawing/2014/main" id="{C9F0AA56-EBC6-4DFF-B579-0C273C4EC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2187" y="29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8">
              <a:extLst>
                <a:ext uri="{FF2B5EF4-FFF2-40B4-BE49-F238E27FC236}">
                  <a16:creationId xmlns:a16="http://schemas.microsoft.com/office/drawing/2014/main" id="{525179BD-87FA-498D-B2FA-1D9E181B4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2307" y="625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06">
              <a:extLst>
                <a:ext uri="{FF2B5EF4-FFF2-40B4-BE49-F238E27FC236}">
                  <a16:creationId xmlns:a16="http://schemas.microsoft.com/office/drawing/2014/main" id="{E2B5DFEF-C92E-4975-982C-D4504C546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3460" y="2746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06">
              <a:extLst>
                <a:ext uri="{FF2B5EF4-FFF2-40B4-BE49-F238E27FC236}">
                  <a16:creationId xmlns:a16="http://schemas.microsoft.com/office/drawing/2014/main" id="{5D39FC93-96CA-4E79-A082-390E743A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113" y="673212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49">
              <a:extLst>
                <a:ext uri="{FF2B5EF4-FFF2-40B4-BE49-F238E27FC236}">
                  <a16:creationId xmlns:a16="http://schemas.microsoft.com/office/drawing/2014/main" id="{59433BE7-B138-4615-8446-988E3A0D0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93190" y="6095189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1">
              <a:extLst>
                <a:ext uri="{FF2B5EF4-FFF2-40B4-BE49-F238E27FC236}">
                  <a16:creationId xmlns:a16="http://schemas.microsoft.com/office/drawing/2014/main" id="{186B6C82-5D2C-42C8-9B0F-0D5C5E20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2292" y="522892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1">
              <a:extLst>
                <a:ext uri="{FF2B5EF4-FFF2-40B4-BE49-F238E27FC236}">
                  <a16:creationId xmlns:a16="http://schemas.microsoft.com/office/drawing/2014/main" id="{E8C3F346-F506-4018-80D8-A55EECC98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6598" y="52721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944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F5EFE1-B04C-C5A0-2B57-7ACF4EF5D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3" y="5267"/>
            <a:ext cx="6635041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6E7789-B5F6-38A3-7D51-54F4BEBA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32" y="571500"/>
            <a:ext cx="5110909" cy="16919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PostgreSQL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0240189-2C0E-CAAC-EBD7-7E1F4D61702E}"/>
              </a:ext>
            </a:extLst>
          </p:cNvPr>
          <p:cNvSpPr txBox="1"/>
          <p:nvPr/>
        </p:nvSpPr>
        <p:spPr>
          <a:xfrm>
            <a:off x="1066799" y="2415379"/>
            <a:ext cx="4539129" cy="3699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>
                <a:solidFill>
                  <a:schemeClr val="tx2"/>
                </a:solidFill>
              </a:rPr>
              <a:t>Empleamos PostgreSQL para almacenar los datos de clientes y empleados.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en-US" i="1">
              <a:solidFill>
                <a:schemeClr val="tx2"/>
              </a:solidFill>
            </a:endParaRPr>
          </a:p>
        </p:txBody>
      </p:sp>
      <p:pic>
        <p:nvPicPr>
          <p:cNvPr id="4" name="Picture 3" descr="PostgreSQL - Wikipedia">
            <a:extLst>
              <a:ext uri="{FF2B5EF4-FFF2-40B4-BE49-F238E27FC236}">
                <a16:creationId xmlns:a16="http://schemas.microsoft.com/office/drawing/2014/main" id="{DDF86D23-83F0-91EC-5E05-2B597BF7F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80" r="7544" b="-3"/>
          <a:stretch/>
        </p:blipFill>
        <p:spPr>
          <a:xfrm>
            <a:off x="6645834" y="1"/>
            <a:ext cx="5546166" cy="686619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389B237-4CAB-4403-A95C-C04D71F4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5458" y="-31769"/>
            <a:ext cx="510538" cy="6804779"/>
            <a:chOff x="11445458" y="-31769"/>
            <a:chExt cx="510538" cy="6804779"/>
          </a:xfrm>
        </p:grpSpPr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0E53B701-E5D9-4269-97AD-69F3087D2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1">
              <a:extLst>
                <a:ext uri="{FF2B5EF4-FFF2-40B4-BE49-F238E27FC236}">
                  <a16:creationId xmlns:a16="http://schemas.microsoft.com/office/drawing/2014/main" id="{53F3EB0D-ADA8-4F65-9811-0A990FE6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7FC10137-17E1-4C6D-B7A2-CD86B7C1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983715DD-6794-4B57-8585-E0EFF671E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6B8B9805-E14F-4943-B15E-48460BFD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112C42C6-34DE-404D-B18A-8E94E76A3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23823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105114E3-B528-44FB-AD64-31F7940A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66162961-2E66-4F1D-AD08-A09C28C5E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7DF10D80-7F03-41B7-BF83-7086CFB7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368" y="184773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60E5BEF8-88A7-4088-8382-FC596B16B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884943FC-F8F5-47A2-8C6C-AD8385B0F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2">
              <a:extLst>
                <a:ext uri="{FF2B5EF4-FFF2-40B4-BE49-F238E27FC236}">
                  <a16:creationId xmlns:a16="http://schemas.microsoft.com/office/drawing/2014/main" id="{FBD1CFD7-B550-428B-99C5-E70AE1117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3">
              <a:extLst>
                <a:ext uri="{FF2B5EF4-FFF2-40B4-BE49-F238E27FC236}">
                  <a16:creationId xmlns:a16="http://schemas.microsoft.com/office/drawing/2014/main" id="{86464553-DBB1-4FDD-A906-723DE0BFA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789" y="393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9">
              <a:extLst>
                <a:ext uri="{FF2B5EF4-FFF2-40B4-BE49-F238E27FC236}">
                  <a16:creationId xmlns:a16="http://schemas.microsoft.com/office/drawing/2014/main" id="{363F6E9F-7E05-4464-BE66-BB27B4589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0">
              <a:extLst>
                <a:ext uri="{FF2B5EF4-FFF2-40B4-BE49-F238E27FC236}">
                  <a16:creationId xmlns:a16="http://schemas.microsoft.com/office/drawing/2014/main" id="{CE4367E1-2C4E-4A0B-A9E2-2DC3B3BCD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5">
              <a:extLst>
                <a:ext uri="{FF2B5EF4-FFF2-40B4-BE49-F238E27FC236}">
                  <a16:creationId xmlns:a16="http://schemas.microsoft.com/office/drawing/2014/main" id="{EE215DA3-ED82-4F29-9835-DD3B5ADD4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9032" y="202351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729" y="2612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9873A13E-F493-4022-9CDB-49676747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240972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631ED96D-0634-4E7F-BE08-A8ACAA0A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33228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D43F1416-268F-487F-ABB4-1C62E6C68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32960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E5E99890-1E26-4DDC-8F50-128C4875B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54051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914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666093C3-5DCC-4A45-897C-F2C5CA94A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3005032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E5879CC9-6134-4E28-8170-9DD4240C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845128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52B9234F-7351-4670-9340-3ABC48A30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8624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3F67C8B5-D925-449D-BCA7-75173055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54295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622350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5415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52175DC6-FE35-414D-B1FC-53870E0F6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402564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8147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8AAA7A16-3076-4557-9DC3-297D83248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77556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62AFF181-4F3A-40CE-BC79-BD8D97E0C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9452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E9EE8F9C-63EF-41F7-90AC-95F09336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56105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2">
              <a:extLst>
                <a:ext uri="{FF2B5EF4-FFF2-40B4-BE49-F238E27FC236}">
                  <a16:creationId xmlns:a16="http://schemas.microsoft.com/office/drawing/2014/main" id="{F99D5EE6-2CC4-4A54-9A07-4734713E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3">
              <a:extLst>
                <a:ext uri="{FF2B5EF4-FFF2-40B4-BE49-F238E27FC236}">
                  <a16:creationId xmlns:a16="http://schemas.microsoft.com/office/drawing/2014/main" id="{DC83D62C-4898-4734-893F-7FE7A2D7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4">
              <a:extLst>
                <a:ext uri="{FF2B5EF4-FFF2-40B4-BE49-F238E27FC236}">
                  <a16:creationId xmlns:a16="http://schemas.microsoft.com/office/drawing/2014/main" id="{EFA4198B-E065-405F-84E4-B0220DCEF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5">
              <a:extLst>
                <a:ext uri="{FF2B5EF4-FFF2-40B4-BE49-F238E27FC236}">
                  <a16:creationId xmlns:a16="http://schemas.microsoft.com/office/drawing/2014/main" id="{F6D1AC12-FB95-4593-BF80-DABEDD4E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6">
              <a:extLst>
                <a:ext uri="{FF2B5EF4-FFF2-40B4-BE49-F238E27FC236}">
                  <a16:creationId xmlns:a16="http://schemas.microsoft.com/office/drawing/2014/main" id="{9F41615F-3978-4890-992E-1D44D0D9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7">
              <a:extLst>
                <a:ext uri="{FF2B5EF4-FFF2-40B4-BE49-F238E27FC236}">
                  <a16:creationId xmlns:a16="http://schemas.microsoft.com/office/drawing/2014/main" id="{293C0AD6-F904-4337-8CAB-2FF649834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8">
              <a:extLst>
                <a:ext uri="{FF2B5EF4-FFF2-40B4-BE49-F238E27FC236}">
                  <a16:creationId xmlns:a16="http://schemas.microsoft.com/office/drawing/2014/main" id="{E68410D4-6ED4-4651-8543-78B0AB57A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1">
              <a:extLst>
                <a:ext uri="{FF2B5EF4-FFF2-40B4-BE49-F238E27FC236}">
                  <a16:creationId xmlns:a16="http://schemas.microsoft.com/office/drawing/2014/main" id="{6CC97770-31D6-46F7-9608-9D96AEF4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2">
              <a:extLst>
                <a:ext uri="{FF2B5EF4-FFF2-40B4-BE49-F238E27FC236}">
                  <a16:creationId xmlns:a16="http://schemas.microsoft.com/office/drawing/2014/main" id="{1F6A0344-12D8-457F-B2C4-BF6ABC3F9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3">
              <a:extLst>
                <a:ext uri="{FF2B5EF4-FFF2-40B4-BE49-F238E27FC236}">
                  <a16:creationId xmlns:a16="http://schemas.microsoft.com/office/drawing/2014/main" id="{A659A3FC-205E-41C5-90D8-2909635C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A337719B-635F-4455-A8E8-6983D9B3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7">
              <a:extLst>
                <a:ext uri="{FF2B5EF4-FFF2-40B4-BE49-F238E27FC236}">
                  <a16:creationId xmlns:a16="http://schemas.microsoft.com/office/drawing/2014/main" id="{665D8F7B-6125-4923-82FD-4541506B6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377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F5EFE1-B04C-C5A0-2B57-7ACF4EF5D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6AF9AC-3CF4-4C58-A503-2EC75D92B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C1F4D8-9670-4B56-BD70-732561AD0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01256"/>
            <a:ext cx="11319456" cy="5088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6E7789-B5F6-38A3-7D51-54F4BEBA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171" y="1288768"/>
            <a:ext cx="5322201" cy="13625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MongoDB</a:t>
            </a:r>
          </a:p>
        </p:txBody>
      </p:sp>
      <p:pic>
        <p:nvPicPr>
          <p:cNvPr id="3" name="Picture 2" descr="How to get started with MongoDB in 10 minutes | by Navindu Jayatilake |  We've moved to freeCodeCamp.org/news | Medium">
            <a:extLst>
              <a:ext uri="{FF2B5EF4-FFF2-40B4-BE49-F238E27FC236}">
                <a16:creationId xmlns:a16="http://schemas.microsoft.com/office/drawing/2014/main" id="{C847E582-B3D9-B418-442B-D916E38B9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44" r="2448" b="3"/>
          <a:stretch/>
        </p:blipFill>
        <p:spPr>
          <a:xfrm>
            <a:off x="1256134" y="1371600"/>
            <a:ext cx="3775612" cy="416684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0240189-2C0E-CAAC-EBD7-7E1F4D61702E}"/>
              </a:ext>
            </a:extLst>
          </p:cNvPr>
          <p:cNvSpPr txBox="1"/>
          <p:nvPr/>
        </p:nvSpPr>
        <p:spPr>
          <a:xfrm>
            <a:off x="5814844" y="2914110"/>
            <a:ext cx="4962134" cy="2593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>
                <a:solidFill>
                  <a:schemeClr val="tx2"/>
                </a:solidFill>
              </a:rPr>
              <a:t>Hacemos uso de MongoDB para almacenar toda la información de los pedidos.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en-US" i="1">
              <a:solidFill>
                <a:schemeClr val="tx2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5E4505-3E0D-46F0-A26D-085335D2E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06624" y="-26727"/>
            <a:ext cx="3654378" cy="6874755"/>
            <a:chOff x="8306624" y="-26727"/>
            <a:chExt cx="3654378" cy="6874755"/>
          </a:xfrm>
        </p:grpSpPr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CFEBBA01-5D63-4547-B01C-06446F8EA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5128" y="67189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B151F0C2-EB37-4394-85D8-631C639D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2390" y="152662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16BA0741-61D0-4B78-99A2-84727B154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8028" y="7521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608BEE1D-8947-4860-92E2-DF5E72617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10383" y="34600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2">
              <a:extLst>
                <a:ext uri="{FF2B5EF4-FFF2-40B4-BE49-F238E27FC236}">
                  <a16:creationId xmlns:a16="http://schemas.microsoft.com/office/drawing/2014/main" id="{23477C11-8260-4FBB-821B-620D7E4C7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51204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4">
              <a:extLst>
                <a:ext uri="{FF2B5EF4-FFF2-40B4-BE49-F238E27FC236}">
                  <a16:creationId xmlns:a16="http://schemas.microsoft.com/office/drawing/2014/main" id="{E1B67178-0C14-4601-BF94-91DCCCD9E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132" y="69970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9">
              <a:extLst>
                <a:ext uri="{FF2B5EF4-FFF2-40B4-BE49-F238E27FC236}">
                  <a16:creationId xmlns:a16="http://schemas.microsoft.com/office/drawing/2014/main" id="{EDEB60C8-CA29-46D3-9AA7-9F7A1252D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07744" y="2559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8">
              <a:extLst>
                <a:ext uri="{FF2B5EF4-FFF2-40B4-BE49-F238E27FC236}">
                  <a16:creationId xmlns:a16="http://schemas.microsoft.com/office/drawing/2014/main" id="{9E5C2B83-454B-4951-8B08-3D617778E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88510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9">
              <a:extLst>
                <a:ext uri="{FF2B5EF4-FFF2-40B4-BE49-F238E27FC236}">
                  <a16:creationId xmlns:a16="http://schemas.microsoft.com/office/drawing/2014/main" id="{AFAD21A0-BC8E-4635-AFFB-E87CD92C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35275" y="77460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4">
              <a:extLst>
                <a:ext uri="{FF2B5EF4-FFF2-40B4-BE49-F238E27FC236}">
                  <a16:creationId xmlns:a16="http://schemas.microsoft.com/office/drawing/2014/main" id="{4B01379C-61AE-4191-B726-E8A6D84B9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0000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6">
              <a:extLst>
                <a:ext uri="{FF2B5EF4-FFF2-40B4-BE49-F238E27FC236}">
                  <a16:creationId xmlns:a16="http://schemas.microsoft.com/office/drawing/2014/main" id="{38F67446-9956-4CD9-B003-A772F2158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9969" y="1708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6">
              <a:extLst>
                <a:ext uri="{FF2B5EF4-FFF2-40B4-BE49-F238E27FC236}">
                  <a16:creationId xmlns:a16="http://schemas.microsoft.com/office/drawing/2014/main" id="{FBA47277-EA28-45EB-80A0-64DA80757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15668" y="5894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0">
              <a:extLst>
                <a:ext uri="{FF2B5EF4-FFF2-40B4-BE49-F238E27FC236}">
                  <a16:creationId xmlns:a16="http://schemas.microsoft.com/office/drawing/2014/main" id="{F74A8421-8E72-4D0B-A55B-E4EC1DCAC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93392" y="341651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3">
              <a:extLst>
                <a:ext uri="{FF2B5EF4-FFF2-40B4-BE49-F238E27FC236}">
                  <a16:creationId xmlns:a16="http://schemas.microsoft.com/office/drawing/2014/main" id="{779CF57F-496E-4365-8D91-7326A2120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5104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0">
              <a:extLst>
                <a:ext uri="{FF2B5EF4-FFF2-40B4-BE49-F238E27FC236}">
                  <a16:creationId xmlns:a16="http://schemas.microsoft.com/office/drawing/2014/main" id="{160F21FA-063A-4C1C-A5D4-60AD79CB2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48325" y="503303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5">
              <a:extLst>
                <a:ext uri="{FF2B5EF4-FFF2-40B4-BE49-F238E27FC236}">
                  <a16:creationId xmlns:a16="http://schemas.microsoft.com/office/drawing/2014/main" id="{8FABF168-1906-4AE6-B3F5-15EEE8CAD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53261" y="68553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5">
              <a:extLst>
                <a:ext uri="{FF2B5EF4-FFF2-40B4-BE49-F238E27FC236}">
                  <a16:creationId xmlns:a16="http://schemas.microsoft.com/office/drawing/2014/main" id="{72F9124E-1C2B-47FD-84F9-256BBABD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11214" y="649868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F8E5A5B8-608D-41E9-80D8-30354569F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90137" y="628154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6">
              <a:extLst>
                <a:ext uri="{FF2B5EF4-FFF2-40B4-BE49-F238E27FC236}">
                  <a16:creationId xmlns:a16="http://schemas.microsoft.com/office/drawing/2014/main" id="{F359FC54-371A-45E1-BC00-CC4B391E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6020" y="607372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92CACDFB-D6E2-43E1-AD6A-8DEF07D6F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369D6F1B-277E-4BFA-802A-DBB2994A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3831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0">
              <a:extLst>
                <a:ext uri="{FF2B5EF4-FFF2-40B4-BE49-F238E27FC236}">
                  <a16:creationId xmlns:a16="http://schemas.microsoft.com/office/drawing/2014/main" id="{D5434E53-B08F-4ACA-91A1-72DD4A438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4409" y="624712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5">
              <a:extLst>
                <a:ext uri="{FF2B5EF4-FFF2-40B4-BE49-F238E27FC236}">
                  <a16:creationId xmlns:a16="http://schemas.microsoft.com/office/drawing/2014/main" id="{31AA32B8-ECA1-4652-A7F6-C64A16483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815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7">
              <a:extLst>
                <a:ext uri="{FF2B5EF4-FFF2-40B4-BE49-F238E27FC236}">
                  <a16:creationId xmlns:a16="http://schemas.microsoft.com/office/drawing/2014/main" id="{D5A98D8E-922A-450B-BAC7-624373E87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5294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7">
              <a:extLst>
                <a:ext uri="{FF2B5EF4-FFF2-40B4-BE49-F238E27FC236}">
                  <a16:creationId xmlns:a16="http://schemas.microsoft.com/office/drawing/2014/main" id="{1AAA8D66-0CB7-4E6F-A817-5DA6D1D9E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72050" y="59773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18">
              <a:extLst>
                <a:ext uri="{FF2B5EF4-FFF2-40B4-BE49-F238E27FC236}">
                  <a16:creationId xmlns:a16="http://schemas.microsoft.com/office/drawing/2014/main" id="{7B8A3B09-BC97-4F21-94E9-5C5952669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1466" y="65550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19">
              <a:extLst>
                <a:ext uri="{FF2B5EF4-FFF2-40B4-BE49-F238E27FC236}">
                  <a16:creationId xmlns:a16="http://schemas.microsoft.com/office/drawing/2014/main" id="{3E575223-DEC9-4512-ACB3-7EF79DFE8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48140" y="628668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39">
              <a:extLst>
                <a:ext uri="{FF2B5EF4-FFF2-40B4-BE49-F238E27FC236}">
                  <a16:creationId xmlns:a16="http://schemas.microsoft.com/office/drawing/2014/main" id="{A2F60DB8-8105-41B6-A657-59AC8FAD4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3386" y="6545898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4">
              <a:extLst>
                <a:ext uri="{FF2B5EF4-FFF2-40B4-BE49-F238E27FC236}">
                  <a16:creationId xmlns:a16="http://schemas.microsoft.com/office/drawing/2014/main" id="{8E5C413D-130F-40EF-986E-3803AA20D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6245" y="6087360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5">
              <a:extLst>
                <a:ext uri="{FF2B5EF4-FFF2-40B4-BE49-F238E27FC236}">
                  <a16:creationId xmlns:a16="http://schemas.microsoft.com/office/drawing/2014/main" id="{AA0BCB10-8327-484F-A6E0-A2BBA90B1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12555" y="6299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42BBD930-764C-4A48-9EFE-3D7BD59D2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40644" y="67207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81F2F622-5B4D-47DB-8E8E-C6C509013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972" y="3532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D11F209F-C153-40EF-9687-AC9B7EDC3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9149" y="9752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06">
              <a:extLst>
                <a:ext uri="{FF2B5EF4-FFF2-40B4-BE49-F238E27FC236}">
                  <a16:creationId xmlns:a16="http://schemas.microsoft.com/office/drawing/2014/main" id="{F2C892FE-0BCC-436C-A56C-75F22A532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08399" y="18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06">
              <a:extLst>
                <a:ext uri="{FF2B5EF4-FFF2-40B4-BE49-F238E27FC236}">
                  <a16:creationId xmlns:a16="http://schemas.microsoft.com/office/drawing/2014/main" id="{C04D8270-78E5-442F-A13E-8F36B46DA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8303" y="671451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2364C396-D32B-4204-BE3D-7978AEC4A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9013" y="66921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94890050-B99A-49B3-AA43-B907D7BC4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6038" y="101916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4F10F360-2A8A-47C7-97F1-39C21A3E0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9968" y="616113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B941FB0E-BF49-4CEF-8D20-36B788D3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03382" y="359370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2">
              <a:extLst>
                <a:ext uri="{FF2B5EF4-FFF2-40B4-BE49-F238E27FC236}">
                  <a16:creationId xmlns:a16="http://schemas.microsoft.com/office/drawing/2014/main" id="{162B6B81-4CA7-440F-8815-60920B960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85089" y="42417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4">
              <a:extLst>
                <a:ext uri="{FF2B5EF4-FFF2-40B4-BE49-F238E27FC236}">
                  <a16:creationId xmlns:a16="http://schemas.microsoft.com/office/drawing/2014/main" id="{D5ECC74F-C23A-4D14-8843-30C85D26D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017" y="58780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9">
              <a:extLst>
                <a:ext uri="{FF2B5EF4-FFF2-40B4-BE49-F238E27FC236}">
                  <a16:creationId xmlns:a16="http://schemas.microsoft.com/office/drawing/2014/main" id="{169EAE32-FA5D-417A-9E3D-ED5FC3A9C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41629" y="22908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8">
              <a:extLst>
                <a:ext uri="{FF2B5EF4-FFF2-40B4-BE49-F238E27FC236}">
                  <a16:creationId xmlns:a16="http://schemas.microsoft.com/office/drawing/2014/main" id="{81E3B909-6FF7-4890-B0F9-AF9949309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22395" y="69462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4">
              <a:extLst>
                <a:ext uri="{FF2B5EF4-FFF2-40B4-BE49-F238E27FC236}">
                  <a16:creationId xmlns:a16="http://schemas.microsoft.com/office/drawing/2014/main" id="{8A143A49-AE2E-4E58-80F5-ED3669450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03885" y="49003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6">
              <a:extLst>
                <a:ext uri="{FF2B5EF4-FFF2-40B4-BE49-F238E27FC236}">
                  <a16:creationId xmlns:a16="http://schemas.microsoft.com/office/drawing/2014/main" id="{CABDA8BE-A80E-4A04-8F32-5125E97D0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13854" y="14402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6">
              <a:extLst>
                <a:ext uri="{FF2B5EF4-FFF2-40B4-BE49-F238E27FC236}">
                  <a16:creationId xmlns:a16="http://schemas.microsoft.com/office/drawing/2014/main" id="{F6679A4D-9FFD-4D03-9A13-3A08FDCE9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92083" y="56264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0">
              <a:extLst>
                <a:ext uri="{FF2B5EF4-FFF2-40B4-BE49-F238E27FC236}">
                  <a16:creationId xmlns:a16="http://schemas.microsoft.com/office/drawing/2014/main" id="{F8AE33DF-4319-45F4-A184-8C61154F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91975" y="27047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3">
              <a:extLst>
                <a:ext uri="{FF2B5EF4-FFF2-40B4-BE49-F238E27FC236}">
                  <a16:creationId xmlns:a16="http://schemas.microsoft.com/office/drawing/2014/main" id="{203B12AA-A3BD-4B7B-B036-18BB77234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71582" y="741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0">
              <a:extLst>
                <a:ext uri="{FF2B5EF4-FFF2-40B4-BE49-F238E27FC236}">
                  <a16:creationId xmlns:a16="http://schemas.microsoft.com/office/drawing/2014/main" id="{8B3AB77A-1475-48E6-B794-BAFBE891F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08329" y="1134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5">
              <a:extLst>
                <a:ext uri="{FF2B5EF4-FFF2-40B4-BE49-F238E27FC236}">
                  <a16:creationId xmlns:a16="http://schemas.microsoft.com/office/drawing/2014/main" id="{799215C2-6C9A-474F-A5A4-C0B64A7F8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98771" y="584206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4CE3BA64-0E28-4234-BB1F-291B79709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5099" y="647184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67D91C73-C376-4277-9EFD-9FD0470A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4022" y="625470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3B663AEA-3170-47F1-999C-74A61A961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72976" y="6232064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9">
              <a:extLst>
                <a:ext uri="{FF2B5EF4-FFF2-40B4-BE49-F238E27FC236}">
                  <a16:creationId xmlns:a16="http://schemas.microsoft.com/office/drawing/2014/main" id="{D1A61960-42E0-4162-9516-2A7EC18F9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97716" y="648150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0">
              <a:extLst>
                <a:ext uri="{FF2B5EF4-FFF2-40B4-BE49-F238E27FC236}">
                  <a16:creationId xmlns:a16="http://schemas.microsoft.com/office/drawing/2014/main" id="{409D0999-B4C1-4806-8388-89F9DA6CB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08294" y="622028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5">
              <a:extLst>
                <a:ext uri="{FF2B5EF4-FFF2-40B4-BE49-F238E27FC236}">
                  <a16:creationId xmlns:a16="http://schemas.microsoft.com/office/drawing/2014/main" id="{D281BE1A-6972-4D40-B89F-7D3B35E0A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1700" y="640817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7">
              <a:extLst>
                <a:ext uri="{FF2B5EF4-FFF2-40B4-BE49-F238E27FC236}">
                  <a16:creationId xmlns:a16="http://schemas.microsoft.com/office/drawing/2014/main" id="{101325E8-3735-4D9E-AD4A-940C5B14F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99179" y="663121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3">
              <a:extLst>
                <a:ext uri="{FF2B5EF4-FFF2-40B4-BE49-F238E27FC236}">
                  <a16:creationId xmlns:a16="http://schemas.microsoft.com/office/drawing/2014/main" id="{0B6F7609-A46F-495F-ACA3-C299FBDD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60314" y="672319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7">
              <a:extLst>
                <a:ext uri="{FF2B5EF4-FFF2-40B4-BE49-F238E27FC236}">
                  <a16:creationId xmlns:a16="http://schemas.microsoft.com/office/drawing/2014/main" id="{A0A8F5DC-6AEA-4EE6-B393-417DA1EDA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05935" y="595053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8">
              <a:extLst>
                <a:ext uri="{FF2B5EF4-FFF2-40B4-BE49-F238E27FC236}">
                  <a16:creationId xmlns:a16="http://schemas.microsoft.com/office/drawing/2014/main" id="{7EEFD3A9-D993-4A34-849E-2CC00645F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69356" y="60299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9">
              <a:extLst>
                <a:ext uri="{FF2B5EF4-FFF2-40B4-BE49-F238E27FC236}">
                  <a16:creationId xmlns:a16="http://schemas.microsoft.com/office/drawing/2014/main" id="{5C65C06C-6AE3-4741-A0B0-AB4626AA8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1210" y="6020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39">
              <a:extLst>
                <a:ext uri="{FF2B5EF4-FFF2-40B4-BE49-F238E27FC236}">
                  <a16:creationId xmlns:a16="http://schemas.microsoft.com/office/drawing/2014/main" id="{E1086A18-29F9-4452-B314-8C415983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31556" y="599548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44">
              <a:extLst>
                <a:ext uri="{FF2B5EF4-FFF2-40B4-BE49-F238E27FC236}">
                  <a16:creationId xmlns:a16="http://schemas.microsoft.com/office/drawing/2014/main" id="{04F4D575-818F-4EDA-8D6F-4FB2DE67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04846" y="598830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45">
              <a:extLst>
                <a:ext uri="{FF2B5EF4-FFF2-40B4-BE49-F238E27FC236}">
                  <a16:creationId xmlns:a16="http://schemas.microsoft.com/office/drawing/2014/main" id="{0E161E48-85EB-4A49-BC06-364995C51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52201" y="601694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12412E23-0A88-4F9B-93D5-83AB1CB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27047" y="600146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35CA5C8C-D72C-482D-9453-B29DFEEE4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857" y="848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9A71EDCD-24BC-4A17-9B64-DC1E2858A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07099" y="472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6">
              <a:extLst>
                <a:ext uri="{FF2B5EF4-FFF2-40B4-BE49-F238E27FC236}">
                  <a16:creationId xmlns:a16="http://schemas.microsoft.com/office/drawing/2014/main" id="{A50F6063-95E3-4BDF-B880-F33DCD1E2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47538" y="35163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6">
              <a:extLst>
                <a:ext uri="{FF2B5EF4-FFF2-40B4-BE49-F238E27FC236}">
                  <a16:creationId xmlns:a16="http://schemas.microsoft.com/office/drawing/2014/main" id="{E1FA8E71-2DDE-4E51-9875-B964A6934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2188" y="668767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199A2DF2-B31D-408E-8626-2C40CC0B2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88271" y="768405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C83EF657-5D67-4019-9E20-17CCD4C58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22334" y="815921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">
              <a:extLst>
                <a:ext uri="{FF2B5EF4-FFF2-40B4-BE49-F238E27FC236}">
                  <a16:creationId xmlns:a16="http://schemas.microsoft.com/office/drawing/2014/main" id="{3B992048-CE4D-4C79-8265-F49ACF10D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343" y="668396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2B94DB80-B7D1-4170-88A2-6E4EC5524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5368" y="11763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2F8AE45B-8CBB-4DA9-8248-23615828C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9298" y="63183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22F566CA-D7F1-40DD-A2DC-740587F59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2712" y="37508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25703CD1-3965-43FB-8408-77151BBD2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2630" y="2061963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8236AF27-E29A-4BE1-835F-3E58632F5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7393" y="2259521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C127F179-C992-4D40-B186-06818A77C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6732" y="108936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6B0E5B35-D3B7-4BEB-839F-D258E79A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0419" y="8767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6">
              <a:extLst>
                <a:ext uri="{FF2B5EF4-FFF2-40B4-BE49-F238E27FC236}">
                  <a16:creationId xmlns:a16="http://schemas.microsoft.com/office/drawing/2014/main" id="{0A5309F9-3D88-4474-ABD7-B61C20EEA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7643" y="136050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7">
              <a:extLst>
                <a:ext uri="{FF2B5EF4-FFF2-40B4-BE49-F238E27FC236}">
                  <a16:creationId xmlns:a16="http://schemas.microsoft.com/office/drawing/2014/main" id="{C4D0EC36-D809-4017-A7B7-70EF53250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8119" y="179760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8">
              <a:extLst>
                <a:ext uri="{FF2B5EF4-FFF2-40B4-BE49-F238E27FC236}">
                  <a16:creationId xmlns:a16="http://schemas.microsoft.com/office/drawing/2014/main" id="{FBDEBED8-29DF-4480-8174-2215AF3ED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03" y="157501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3444EF1F-615A-46FF-ABD9-F8C3E27AF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0453" y="111811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3">
              <a:extLst>
                <a:ext uri="{FF2B5EF4-FFF2-40B4-BE49-F238E27FC236}">
                  <a16:creationId xmlns:a16="http://schemas.microsoft.com/office/drawing/2014/main" id="{47063C05-57F6-44CA-9FD0-6206D1A0C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5807" y="2931340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73C07EAB-D311-4701-AF3F-FB2F55FEC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8630" y="94833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26072D6D-FE3B-47A4-8F9D-711D9F617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4419" y="415991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0FAA55A3-30BC-408E-8D76-63F4A114E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3124" y="115496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94A75CDE-F5FD-4343-800E-D6683426D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47" y="57961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BDB3210B-EBD6-49C4-B615-F17B281B0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5360" y="142879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D85BCAD4-3F0F-401D-8253-E514BE04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1415" y="233359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176EC456-36D0-4751-86EE-E8E5D48EB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509" y="163854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59">
              <a:extLst>
                <a:ext uri="{FF2B5EF4-FFF2-40B4-BE49-F238E27FC236}">
                  <a16:creationId xmlns:a16="http://schemas.microsoft.com/office/drawing/2014/main" id="{E6CC98B0-1624-48FE-98C5-66620ECF7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0959" y="22089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0">
              <a:extLst>
                <a:ext uri="{FF2B5EF4-FFF2-40B4-BE49-F238E27FC236}">
                  <a16:creationId xmlns:a16="http://schemas.microsoft.com/office/drawing/2014/main" id="{8D98D9B3-C3C3-42B4-A836-2FDAAF9F2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6190" y="186833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1">
              <a:extLst>
                <a:ext uri="{FF2B5EF4-FFF2-40B4-BE49-F238E27FC236}">
                  <a16:creationId xmlns:a16="http://schemas.microsoft.com/office/drawing/2014/main" id="{A203AABB-A7B2-4544-88FB-2DB3A7CCC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139" y="21137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78">
              <a:extLst>
                <a:ext uri="{FF2B5EF4-FFF2-40B4-BE49-F238E27FC236}">
                  <a16:creationId xmlns:a16="http://schemas.microsoft.com/office/drawing/2014/main" id="{680D5D17-AC96-4E0F-ADB9-FCE1FF4C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1181" y="78949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84">
              <a:extLst>
                <a:ext uri="{FF2B5EF4-FFF2-40B4-BE49-F238E27FC236}">
                  <a16:creationId xmlns:a16="http://schemas.microsoft.com/office/drawing/2014/main" id="{BF0C7978-F9E2-4005-9574-15B3FB553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2061" y="36589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86">
              <a:extLst>
                <a:ext uri="{FF2B5EF4-FFF2-40B4-BE49-F238E27FC236}">
                  <a16:creationId xmlns:a16="http://schemas.microsoft.com/office/drawing/2014/main" id="{9CC06248-C521-4E65-9620-07D06F893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9223" y="14181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6">
              <a:extLst>
                <a:ext uri="{FF2B5EF4-FFF2-40B4-BE49-F238E27FC236}">
                  <a16:creationId xmlns:a16="http://schemas.microsoft.com/office/drawing/2014/main" id="{705B6C10-6A43-4BBE-A52C-DC2DAECAF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8826" y="55445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0">
              <a:extLst>
                <a:ext uri="{FF2B5EF4-FFF2-40B4-BE49-F238E27FC236}">
                  <a16:creationId xmlns:a16="http://schemas.microsoft.com/office/drawing/2014/main" id="{5BA4A0DD-7264-46BB-8644-3C50941C9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6550" y="30662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2">
              <a:extLst>
                <a:ext uri="{FF2B5EF4-FFF2-40B4-BE49-F238E27FC236}">
                  <a16:creationId xmlns:a16="http://schemas.microsoft.com/office/drawing/2014/main" id="{B452AC30-E9F4-4529-BD6E-5ADCDA5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6844" y="7332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3">
              <a:extLst>
                <a:ext uri="{FF2B5EF4-FFF2-40B4-BE49-F238E27FC236}">
                  <a16:creationId xmlns:a16="http://schemas.microsoft.com/office/drawing/2014/main" id="{68EDA7F2-4EE5-4AEC-A504-CB08F6B9A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78262" y="17902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0">
              <a:extLst>
                <a:ext uri="{FF2B5EF4-FFF2-40B4-BE49-F238E27FC236}">
                  <a16:creationId xmlns:a16="http://schemas.microsoft.com/office/drawing/2014/main" id="{5E189D22-8F54-46F8-9611-4F1FCC31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51483" y="468274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5">
              <a:extLst>
                <a:ext uri="{FF2B5EF4-FFF2-40B4-BE49-F238E27FC236}">
                  <a16:creationId xmlns:a16="http://schemas.microsoft.com/office/drawing/2014/main" id="{B761794A-7FCE-4DAA-B710-803CA99FA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53089" y="68845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5">
              <a:extLst>
                <a:ext uri="{FF2B5EF4-FFF2-40B4-BE49-F238E27FC236}">
                  <a16:creationId xmlns:a16="http://schemas.microsoft.com/office/drawing/2014/main" id="{20995D3A-FC68-4B79-9632-2BB10ECA8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3278" y="2730591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49C159BB-7257-4A09-8C12-6AF61D711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2140" y="50129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F5CD4467-A569-43CF-86A0-79473F580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3235" y="244427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8">
              <a:extLst>
                <a:ext uri="{FF2B5EF4-FFF2-40B4-BE49-F238E27FC236}">
                  <a16:creationId xmlns:a16="http://schemas.microsoft.com/office/drawing/2014/main" id="{E4FC1A14-AE5B-4899-95DD-9C56237DA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1683" y="477570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EC77E2DE-CC58-4107-A404-885D2613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9821" y="449523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0E497A22-C9CB-4ADE-AE43-9E6768B22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0182" y="423399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64056CC8-26C8-4739-B9F7-0F23B778A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958" y="373151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CABABB06-E976-4F92-836D-60FC8F8D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423" y="3135487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FD9DF2A8-9AFC-48B4-BF3A-14B73A84F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063" y="337541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6">
              <a:extLst>
                <a:ext uri="{FF2B5EF4-FFF2-40B4-BE49-F238E27FC236}">
                  <a16:creationId xmlns:a16="http://schemas.microsoft.com/office/drawing/2014/main" id="{C8825D2E-6C88-42BD-9C25-F3B9B332E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0798" y="397454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7">
              <a:extLst>
                <a:ext uri="{FF2B5EF4-FFF2-40B4-BE49-F238E27FC236}">
                  <a16:creationId xmlns:a16="http://schemas.microsoft.com/office/drawing/2014/main" id="{DE603ADB-B4D2-4A70-B88F-260F1D318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5777" y="5419134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1">
              <a:extLst>
                <a:ext uri="{FF2B5EF4-FFF2-40B4-BE49-F238E27FC236}">
                  <a16:creationId xmlns:a16="http://schemas.microsoft.com/office/drawing/2014/main" id="{C2878743-161E-4A64-8B65-B4FCBF7B1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3768" y="569839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5">
              <a:extLst>
                <a:ext uri="{FF2B5EF4-FFF2-40B4-BE49-F238E27FC236}">
                  <a16:creationId xmlns:a16="http://schemas.microsoft.com/office/drawing/2014/main" id="{2A12C28B-23E2-44A5-ADB5-361EA9847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4745" y="641981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9">
              <a:extLst>
                <a:ext uri="{FF2B5EF4-FFF2-40B4-BE49-F238E27FC236}">
                  <a16:creationId xmlns:a16="http://schemas.microsoft.com/office/drawing/2014/main" id="{0C654FE1-36CF-4690-9309-DABBF02F3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4651" y="593709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7D6AB6E9-0118-49A0-8EBF-B42E9F738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534" y="6182401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69778DD7-B38B-4E4F-8202-45BA1DC3B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532" y="326157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3">
              <a:extLst>
                <a:ext uri="{FF2B5EF4-FFF2-40B4-BE49-F238E27FC236}">
                  <a16:creationId xmlns:a16="http://schemas.microsoft.com/office/drawing/2014/main" id="{BD9887A7-6930-4D93-9DFD-01CA3CFB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4445" y="4352882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4">
              <a:extLst>
                <a:ext uri="{FF2B5EF4-FFF2-40B4-BE49-F238E27FC236}">
                  <a16:creationId xmlns:a16="http://schemas.microsoft.com/office/drawing/2014/main" id="{4052AE48-583B-48C9-A247-060CA2896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061" y="5349630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5">
              <a:extLst>
                <a:ext uri="{FF2B5EF4-FFF2-40B4-BE49-F238E27FC236}">
                  <a16:creationId xmlns:a16="http://schemas.microsoft.com/office/drawing/2014/main" id="{9FD5A422-7830-4B7A-A2ED-CA92A12C9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4027" y="456110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6">
              <a:extLst>
                <a:ext uri="{FF2B5EF4-FFF2-40B4-BE49-F238E27FC236}">
                  <a16:creationId xmlns:a16="http://schemas.microsoft.com/office/drawing/2014/main" id="{F9916F67-3F6A-4C0C-A067-87AF502B9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164" y="6012094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7">
              <a:extLst>
                <a:ext uri="{FF2B5EF4-FFF2-40B4-BE49-F238E27FC236}">
                  <a16:creationId xmlns:a16="http://schemas.microsoft.com/office/drawing/2014/main" id="{F0CE1BEA-482A-497E-B5E5-8285D2A28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30" y="3025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8">
              <a:extLst>
                <a:ext uri="{FF2B5EF4-FFF2-40B4-BE49-F238E27FC236}">
                  <a16:creationId xmlns:a16="http://schemas.microsoft.com/office/drawing/2014/main" id="{183BC246-BF63-4530-91A0-7BC015C6F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5599" y="4865727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9">
              <a:extLst>
                <a:ext uri="{FF2B5EF4-FFF2-40B4-BE49-F238E27FC236}">
                  <a16:creationId xmlns:a16="http://schemas.microsoft.com/office/drawing/2014/main" id="{9377B4B9-6ED2-4872-9CFB-829BA2BEB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707" y="5106848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40">
              <a:extLst>
                <a:ext uri="{FF2B5EF4-FFF2-40B4-BE49-F238E27FC236}">
                  <a16:creationId xmlns:a16="http://schemas.microsoft.com/office/drawing/2014/main" id="{0247E12E-39D9-4F0A-9185-30B9196F1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671" y="256354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41">
              <a:extLst>
                <a:ext uri="{FF2B5EF4-FFF2-40B4-BE49-F238E27FC236}">
                  <a16:creationId xmlns:a16="http://schemas.microsoft.com/office/drawing/2014/main" id="{BFEB6B5F-CFDA-4E9B-9679-E2FE14DCC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164" y="6244102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42">
              <a:extLst>
                <a:ext uri="{FF2B5EF4-FFF2-40B4-BE49-F238E27FC236}">
                  <a16:creationId xmlns:a16="http://schemas.microsoft.com/office/drawing/2014/main" id="{C7748D9D-4952-4BDA-A2D2-79CCCEBF3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1899" y="555121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44">
              <a:extLst>
                <a:ext uri="{FF2B5EF4-FFF2-40B4-BE49-F238E27FC236}">
                  <a16:creationId xmlns:a16="http://schemas.microsoft.com/office/drawing/2014/main" id="{EEB14017-87F5-46EA-991E-69B78C60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8122" y="404624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45">
              <a:extLst>
                <a:ext uri="{FF2B5EF4-FFF2-40B4-BE49-F238E27FC236}">
                  <a16:creationId xmlns:a16="http://schemas.microsoft.com/office/drawing/2014/main" id="{0289F161-F1B2-45F1-9E6E-79B9FB2CD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5971" y="580207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46">
              <a:extLst>
                <a:ext uri="{FF2B5EF4-FFF2-40B4-BE49-F238E27FC236}">
                  <a16:creationId xmlns:a16="http://schemas.microsoft.com/office/drawing/2014/main" id="{22AEAE03-AEFB-44B9-84C4-4108C54D9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5030" y="2796168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47">
              <a:extLst>
                <a:ext uri="{FF2B5EF4-FFF2-40B4-BE49-F238E27FC236}">
                  <a16:creationId xmlns:a16="http://schemas.microsoft.com/office/drawing/2014/main" id="{AC29BBAF-F380-49E2-A981-6892986B8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175" y="3815119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48">
              <a:extLst>
                <a:ext uri="{FF2B5EF4-FFF2-40B4-BE49-F238E27FC236}">
                  <a16:creationId xmlns:a16="http://schemas.microsoft.com/office/drawing/2014/main" id="{AA66B5C6-6339-49B7-B4DD-55A23AE24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8432" y="35816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49">
              <a:extLst>
                <a:ext uri="{FF2B5EF4-FFF2-40B4-BE49-F238E27FC236}">
                  <a16:creationId xmlns:a16="http://schemas.microsoft.com/office/drawing/2014/main" id="{914C6C7D-5E58-4233-8DDA-A30F9CCCD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046" y="6473317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70">
              <a:extLst>
                <a:ext uri="{FF2B5EF4-FFF2-40B4-BE49-F238E27FC236}">
                  <a16:creationId xmlns:a16="http://schemas.microsoft.com/office/drawing/2014/main" id="{F714D64F-6362-4339-A494-157C35F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7330" y="625462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85">
              <a:extLst>
                <a:ext uri="{FF2B5EF4-FFF2-40B4-BE49-F238E27FC236}">
                  <a16:creationId xmlns:a16="http://schemas.microsoft.com/office/drawing/2014/main" id="{291AFE89-581C-4100-9E75-FBFE3B3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8772" y="651252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87">
              <a:extLst>
                <a:ext uri="{FF2B5EF4-FFF2-40B4-BE49-F238E27FC236}">
                  <a16:creationId xmlns:a16="http://schemas.microsoft.com/office/drawing/2014/main" id="{AD4A100C-BD8A-47B9-98DF-A89593D4B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3743" y="669739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03">
              <a:extLst>
                <a:ext uri="{FF2B5EF4-FFF2-40B4-BE49-F238E27FC236}">
                  <a16:creationId xmlns:a16="http://schemas.microsoft.com/office/drawing/2014/main" id="{67CF13AE-D393-4F1F-A0D4-CB4EF09D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5018" y="608943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17">
              <a:extLst>
                <a:ext uri="{FF2B5EF4-FFF2-40B4-BE49-F238E27FC236}">
                  <a16:creationId xmlns:a16="http://schemas.microsoft.com/office/drawing/2014/main" id="{1C40F757-52FD-4397-8D3B-BAAE3CAA8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4971" y="594234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18">
              <a:extLst>
                <a:ext uri="{FF2B5EF4-FFF2-40B4-BE49-F238E27FC236}">
                  <a16:creationId xmlns:a16="http://schemas.microsoft.com/office/drawing/2014/main" id="{AFB44554-A46E-4ABF-985F-9F1373F4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4271" y="66154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9">
              <a:extLst>
                <a:ext uri="{FF2B5EF4-FFF2-40B4-BE49-F238E27FC236}">
                  <a16:creationId xmlns:a16="http://schemas.microsoft.com/office/drawing/2014/main" id="{9D73DFC7-DA1B-4BB7-BEED-58964E7C4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1378" y="635682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39">
              <a:extLst>
                <a:ext uri="{FF2B5EF4-FFF2-40B4-BE49-F238E27FC236}">
                  <a16:creationId xmlns:a16="http://schemas.microsoft.com/office/drawing/2014/main" id="{7A79C604-3A80-4307-8135-1E598DE8D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96307" y="652451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44">
              <a:extLst>
                <a:ext uri="{FF2B5EF4-FFF2-40B4-BE49-F238E27FC236}">
                  <a16:creationId xmlns:a16="http://schemas.microsoft.com/office/drawing/2014/main" id="{4BA84D6B-68D3-4CB8-B469-DE762E2A8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59166" y="6052331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5">
              <a:extLst>
                <a:ext uri="{FF2B5EF4-FFF2-40B4-BE49-F238E27FC236}">
                  <a16:creationId xmlns:a16="http://schemas.microsoft.com/office/drawing/2014/main" id="{7E545DE1-7FB2-4352-B269-221E9F9B0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5476" y="626399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8">
              <a:extLst>
                <a:ext uri="{FF2B5EF4-FFF2-40B4-BE49-F238E27FC236}">
                  <a16:creationId xmlns:a16="http://schemas.microsoft.com/office/drawing/2014/main" id="{0C828C7E-B8E1-49AA-B347-6718A2E59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02019" y="671375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8">
              <a:extLst>
                <a:ext uri="{FF2B5EF4-FFF2-40B4-BE49-F238E27FC236}">
                  <a16:creationId xmlns:a16="http://schemas.microsoft.com/office/drawing/2014/main" id="{C9F0AA56-EBC6-4DFF-B579-0C273C4EC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2187" y="29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8">
              <a:extLst>
                <a:ext uri="{FF2B5EF4-FFF2-40B4-BE49-F238E27FC236}">
                  <a16:creationId xmlns:a16="http://schemas.microsoft.com/office/drawing/2014/main" id="{525179BD-87FA-498D-B2FA-1D9E181B4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2307" y="625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06">
              <a:extLst>
                <a:ext uri="{FF2B5EF4-FFF2-40B4-BE49-F238E27FC236}">
                  <a16:creationId xmlns:a16="http://schemas.microsoft.com/office/drawing/2014/main" id="{E2B5DFEF-C92E-4975-982C-D4504C546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3460" y="2746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06">
              <a:extLst>
                <a:ext uri="{FF2B5EF4-FFF2-40B4-BE49-F238E27FC236}">
                  <a16:creationId xmlns:a16="http://schemas.microsoft.com/office/drawing/2014/main" id="{5D39FC93-96CA-4E79-A082-390E743A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113" y="673212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49">
              <a:extLst>
                <a:ext uri="{FF2B5EF4-FFF2-40B4-BE49-F238E27FC236}">
                  <a16:creationId xmlns:a16="http://schemas.microsoft.com/office/drawing/2014/main" id="{59433BE7-B138-4615-8446-988E3A0D0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93190" y="6095189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1">
              <a:extLst>
                <a:ext uri="{FF2B5EF4-FFF2-40B4-BE49-F238E27FC236}">
                  <a16:creationId xmlns:a16="http://schemas.microsoft.com/office/drawing/2014/main" id="{186B6C82-5D2C-42C8-9B0F-0D5C5E20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2292" y="522892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1">
              <a:extLst>
                <a:ext uri="{FF2B5EF4-FFF2-40B4-BE49-F238E27FC236}">
                  <a16:creationId xmlns:a16="http://schemas.microsoft.com/office/drawing/2014/main" id="{E8C3F346-F506-4018-80D8-A55EECC98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6598" y="52721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6588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F5EFE1-B04C-C5A0-2B57-7ACF4EF5D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roup 7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33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395" name="Rectangle 66">
            <a:extLst>
              <a:ext uri="{FF2B5EF4-FFF2-40B4-BE49-F238E27FC236}">
                <a16:creationId xmlns:a16="http://schemas.microsoft.com/office/drawing/2014/main" id="{C53527CE-0857-4148-A439-03E1284D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6E7789-B5F6-38A3-7D51-54F4BEBA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518" y="1056967"/>
            <a:ext cx="9905999" cy="8787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/>
              <a:t>Diagrama Entidad Relación</a:t>
            </a:r>
            <a:endParaRPr lang="en-US"/>
          </a:p>
        </p:txBody>
      </p:sp>
      <p:pic>
        <p:nvPicPr>
          <p:cNvPr id="3" name="Picture 2" descr="Texto&#10;&#10;Descripción generada automáticamente con confianza media">
            <a:extLst>
              <a:ext uri="{FF2B5EF4-FFF2-40B4-BE49-F238E27FC236}">
                <a16:creationId xmlns:a16="http://schemas.microsoft.com/office/drawing/2014/main" id="{567BC4A5-C334-6025-3345-7EF1F3624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286" y="2113935"/>
            <a:ext cx="8429427" cy="41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62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937E5-A48F-9758-CDE5-F3CCC91E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60" y="2086716"/>
            <a:ext cx="4773663" cy="19850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ES" sz="8800" b="1">
                <a:latin typeface="Agency FB" panose="020B0503020202020204" pitchFamily="34" charset="0"/>
              </a:rPr>
              <a:t>Precios</a:t>
            </a:r>
            <a:endParaRPr lang="es-ES" sz="6000" b="1">
              <a:latin typeface="Agency FB" panose="020B0503020202020204" pitchFamily="34" charset="0"/>
            </a:endParaRPr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30AF3FC0-6F21-AA61-A12E-7AC1BCF80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640" y="1245842"/>
            <a:ext cx="4517695" cy="45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02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F5EFE1-B04C-C5A0-2B57-7ACF4EF5D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53D3C3-F24F-4317-98B6-A05ECD30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" y="1713"/>
            <a:ext cx="5289354" cy="68661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3220B5E1-8AAA-2E70-D344-0F260F0F50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6" r="13463" b="2"/>
          <a:stretch/>
        </p:blipFill>
        <p:spPr>
          <a:xfrm>
            <a:off x="-1" y="1"/>
            <a:ext cx="5295331" cy="687583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6E7789-B5F6-38A3-7D51-54F4BEBA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4" y="1395699"/>
            <a:ext cx="4223965" cy="41118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Bases de datos - PostgreSQL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0240189-2C0E-CAAC-EBD7-7E1F4D61702E}"/>
              </a:ext>
            </a:extLst>
          </p:cNvPr>
          <p:cNvSpPr txBox="1"/>
          <p:nvPr/>
        </p:nvSpPr>
        <p:spPr>
          <a:xfrm>
            <a:off x="6096000" y="876300"/>
            <a:ext cx="52197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b="1">
                <a:solidFill>
                  <a:schemeClr val="tx2"/>
                </a:solidFill>
              </a:rPr>
              <a:t>AMAZON RDS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>
                <a:solidFill>
                  <a:schemeClr val="tx2"/>
                </a:solidFill>
              </a:rPr>
              <a:t>db.t4g.medium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CPU virtual: 2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Memoria RAM: 4GB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30GB de almacenamiento SSD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>
                <a:solidFill>
                  <a:schemeClr val="tx2"/>
                </a:solidFill>
              </a:rPr>
              <a:t>Escalable a otras opciones como </a:t>
            </a:r>
            <a:r>
              <a:rPr lang="en-US" i="1">
                <a:solidFill>
                  <a:schemeClr val="tx2"/>
                </a:solidFill>
              </a:rPr>
              <a:t>db.t4g.large </a:t>
            </a:r>
            <a:r>
              <a:rPr lang="en-US">
                <a:solidFill>
                  <a:schemeClr val="tx2"/>
                </a:solidFill>
              </a:rPr>
              <a:t>o </a:t>
            </a:r>
            <a:r>
              <a:rPr lang="en-US" i="1">
                <a:solidFill>
                  <a:schemeClr val="tx2"/>
                </a:solidFill>
              </a:rPr>
              <a:t>db.t4g.2xlarge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440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1736B4-D364-3509-BD25-887BC72B8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B7ED827-06A5-4778-9BB3-74A28B33D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ECA81C-4D92-4A79-B23F-C36986805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460A4-2B8D-4636-AC17-9E915EEB2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883545"/>
            <a:ext cx="11125200" cy="5102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4B6EBA-1903-40EC-924D-E0959FD3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38964" y="-37765"/>
            <a:ext cx="2077307" cy="6920499"/>
            <a:chOff x="9438964" y="-37765"/>
            <a:chExt cx="2077307" cy="6920499"/>
          </a:xfrm>
        </p:grpSpPr>
        <p:sp>
          <p:nvSpPr>
            <p:cNvPr id="12" name="Freeform 43">
              <a:extLst>
                <a:ext uri="{FF2B5EF4-FFF2-40B4-BE49-F238E27FC236}">
                  <a16:creationId xmlns:a16="http://schemas.microsoft.com/office/drawing/2014/main" id="{5CDF077C-FCBC-4DCD-97D7-FA3CBDA4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6954" y="631962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F8407DD0-FE6F-4B54-8F51-A5C9F01C3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9923" y="6474037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2EF9CB74-080B-456A-AF99-1F2E39426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98832" y="602924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B5B2FF09-14DB-4187-B87D-FEEC6B9AE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8009" y="671281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DAAA2100-4A9E-458F-B899-F00953C35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3856" y="607323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8">
              <a:extLst>
                <a:ext uri="{FF2B5EF4-FFF2-40B4-BE49-F238E27FC236}">
                  <a16:creationId xmlns:a16="http://schemas.microsoft.com/office/drawing/2014/main" id="{35A102A5-234C-4661-9A27-65BA104A9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4234" y="624578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9">
              <a:extLst>
                <a:ext uri="{FF2B5EF4-FFF2-40B4-BE49-F238E27FC236}">
                  <a16:creationId xmlns:a16="http://schemas.microsoft.com/office/drawing/2014/main" id="{DF30E605-870B-4F23-B30C-63A803EED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6606" y="647683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0">
              <a:extLst>
                <a:ext uri="{FF2B5EF4-FFF2-40B4-BE49-F238E27FC236}">
                  <a16:creationId xmlns:a16="http://schemas.microsoft.com/office/drawing/2014/main" id="{5B620F97-53D4-4871-A219-7BE759CEB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1265" y="671462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4">
              <a:extLst>
                <a:ext uri="{FF2B5EF4-FFF2-40B4-BE49-F238E27FC236}">
                  <a16:creationId xmlns:a16="http://schemas.microsoft.com/office/drawing/2014/main" id="{1248268B-DBDD-435B-9FC4-F1AB803D9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724" y="604119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6">
              <a:extLst>
                <a:ext uri="{FF2B5EF4-FFF2-40B4-BE49-F238E27FC236}">
                  <a16:creationId xmlns:a16="http://schemas.microsoft.com/office/drawing/2014/main" id="{BE84F767-E660-4CF8-8148-737D4263D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41392" y="618552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8">
              <a:extLst>
                <a:ext uri="{FF2B5EF4-FFF2-40B4-BE49-F238E27FC236}">
                  <a16:creationId xmlns:a16="http://schemas.microsoft.com/office/drawing/2014/main" id="{ABC92BA6-13B6-4A73-A1D6-8694F94A2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9063" y="673560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0">
              <a:extLst>
                <a:ext uri="{FF2B5EF4-FFF2-40B4-BE49-F238E27FC236}">
                  <a16:creationId xmlns:a16="http://schemas.microsoft.com/office/drawing/2014/main" id="{C5D6DB5B-1AE1-42B9-BDBB-F1028A870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19116" y="594964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2">
              <a:extLst>
                <a:ext uri="{FF2B5EF4-FFF2-40B4-BE49-F238E27FC236}">
                  <a16:creationId xmlns:a16="http://schemas.microsoft.com/office/drawing/2014/main" id="{357EC42A-F366-4308-AA1C-6E00D6711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29818" y="644677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0">
              <a:extLst>
                <a:ext uri="{FF2B5EF4-FFF2-40B4-BE49-F238E27FC236}">
                  <a16:creationId xmlns:a16="http://schemas.microsoft.com/office/drawing/2014/main" id="{401010FF-1613-47E6-A1D2-FA567E671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74193" y="6045189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1">
              <a:extLst>
                <a:ext uri="{FF2B5EF4-FFF2-40B4-BE49-F238E27FC236}">
                  <a16:creationId xmlns:a16="http://schemas.microsoft.com/office/drawing/2014/main" id="{A1056807-6C09-4E59-9D21-C392E3B8C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87867" y="6516876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35">
              <a:extLst>
                <a:ext uri="{FF2B5EF4-FFF2-40B4-BE49-F238E27FC236}">
                  <a16:creationId xmlns:a16="http://schemas.microsoft.com/office/drawing/2014/main" id="{B50C3EF0-29C3-42E9-9229-28BB451E3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75206" y="628721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41">
              <a:extLst>
                <a:ext uri="{FF2B5EF4-FFF2-40B4-BE49-F238E27FC236}">
                  <a16:creationId xmlns:a16="http://schemas.microsoft.com/office/drawing/2014/main" id="{26AB3EF2-FFFE-409A-9DF7-634F1DCB3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48916" y="664316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6E24A9DE-015B-4D82-B6EC-726E263A5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59621" y="6583722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80A9F317-9644-483B-B66B-C588197F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4649" y="6370129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E9BAE6DC-DAEB-4F56-9031-8AE62A3F3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64242" y="610095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852FD12A-09F0-4A4B-92C6-6301727AD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67523" y="6757633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>
              <a:extLst>
                <a:ext uri="{FF2B5EF4-FFF2-40B4-BE49-F238E27FC236}">
                  <a16:creationId xmlns:a16="http://schemas.microsoft.com/office/drawing/2014/main" id="{A82794BA-AD57-4DC6-A2C9-F837C3A29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45770" y="661509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0740727-B2FE-420C-B281-66AAE814B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99796" y="656430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1">
              <a:extLst>
                <a:ext uri="{FF2B5EF4-FFF2-40B4-BE49-F238E27FC236}">
                  <a16:creationId xmlns:a16="http://schemas.microsoft.com/office/drawing/2014/main" id="{2E6ED706-36A1-4CD1-A4DC-F910FF5A6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72765" y="671872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2">
              <a:extLst>
                <a:ext uri="{FF2B5EF4-FFF2-40B4-BE49-F238E27FC236}">
                  <a16:creationId xmlns:a16="http://schemas.microsoft.com/office/drawing/2014/main" id="{6FFB562A-F6AA-4981-ADA1-A42BCA359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69770" y="615429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4">
              <a:extLst>
                <a:ext uri="{FF2B5EF4-FFF2-40B4-BE49-F238E27FC236}">
                  <a16:creationId xmlns:a16="http://schemas.microsoft.com/office/drawing/2014/main" id="{5DB688C1-7FDF-416B-A3FA-E3AAC7F12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46698" y="631791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8">
              <a:extLst>
                <a:ext uri="{FF2B5EF4-FFF2-40B4-BE49-F238E27FC236}">
                  <a16:creationId xmlns:a16="http://schemas.microsoft.com/office/drawing/2014/main" id="{9012B69D-70E5-42A9-BF69-CE24ED3F1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07076" y="642473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9">
              <a:extLst>
                <a:ext uri="{FF2B5EF4-FFF2-40B4-BE49-F238E27FC236}">
                  <a16:creationId xmlns:a16="http://schemas.microsoft.com/office/drawing/2014/main" id="{EECEE66B-9286-4C9F-8DFD-844AD914C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19448" y="665577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4">
              <a:extLst>
                <a:ext uri="{FF2B5EF4-FFF2-40B4-BE49-F238E27FC236}">
                  <a16:creationId xmlns:a16="http://schemas.microsoft.com/office/drawing/2014/main" id="{476325B0-FAF7-4410-8E65-079CBE8C9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88566" y="622014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6">
              <a:extLst>
                <a:ext uri="{FF2B5EF4-FFF2-40B4-BE49-F238E27FC236}">
                  <a16:creationId xmlns:a16="http://schemas.microsoft.com/office/drawing/2014/main" id="{E52FD192-9B05-4D6F-9B38-6915D1B3E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98714" y="596917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6">
              <a:extLst>
                <a:ext uri="{FF2B5EF4-FFF2-40B4-BE49-F238E27FC236}">
                  <a16:creationId xmlns:a16="http://schemas.microsoft.com/office/drawing/2014/main" id="{1B9C489B-3BB6-4EA7-9421-917E2C484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45659" y="635220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0">
              <a:extLst>
                <a:ext uri="{FF2B5EF4-FFF2-40B4-BE49-F238E27FC236}">
                  <a16:creationId xmlns:a16="http://schemas.microsoft.com/office/drawing/2014/main" id="{A5597A38-5C37-449D-A6B9-B7313A4BC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24670" y="6068746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2">
              <a:extLst>
                <a:ext uri="{FF2B5EF4-FFF2-40B4-BE49-F238E27FC236}">
                  <a16:creationId xmlns:a16="http://schemas.microsoft.com/office/drawing/2014/main" id="{4E894A51-B4CA-44AE-ADA2-919055FCD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48601" y="6601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23A0E403-FEAB-42CA-9711-791738C5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49994" y="675904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15252FDE-8E7F-4F71-B0E4-3C23A94DD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3142" y="446468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D0DF9D7-869D-4081-A481-B84414F8D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6111" y="600884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EB3626B8-D58F-4294-884A-C5D6345F9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3116" y="36453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3E9AE0A2-AD1E-48FC-B893-E6C54288A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4195" y="78085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EC3C2D7-402D-43F2-974E-3AD1CA368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0044" y="200081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F0DB5415-1628-4222-99AE-03A79ABE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0422" y="30689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9">
              <a:extLst>
                <a:ext uri="{FF2B5EF4-FFF2-40B4-BE49-F238E27FC236}">
                  <a16:creationId xmlns:a16="http://schemas.microsoft.com/office/drawing/2014/main" id="{900B5950-5F06-4FD4-889D-32D892813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794" y="537941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0">
              <a:extLst>
                <a:ext uri="{FF2B5EF4-FFF2-40B4-BE49-F238E27FC236}">
                  <a16:creationId xmlns:a16="http://schemas.microsoft.com/office/drawing/2014/main" id="{E19F41AD-1AFF-4BAA-BD0C-F6EF83685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7452" y="757857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4">
              <a:extLst>
                <a:ext uri="{FF2B5EF4-FFF2-40B4-BE49-F238E27FC236}">
                  <a16:creationId xmlns:a16="http://schemas.microsoft.com/office/drawing/2014/main" id="{81AFDDB9-413F-41B7-93BF-108C8BE48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1912" y="102310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6">
              <a:extLst>
                <a:ext uri="{FF2B5EF4-FFF2-40B4-BE49-F238E27FC236}">
                  <a16:creationId xmlns:a16="http://schemas.microsoft.com/office/drawing/2014/main" id="{50176B68-8215-4FBF-8B0C-7060FECF1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27580" y="21675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08">
              <a:extLst>
                <a:ext uri="{FF2B5EF4-FFF2-40B4-BE49-F238E27FC236}">
                  <a16:creationId xmlns:a16="http://schemas.microsoft.com/office/drawing/2014/main" id="{BC3AD48F-0428-4888-8119-99FE4441E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25251" y="78476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0">
              <a:extLst>
                <a:ext uri="{FF2B5EF4-FFF2-40B4-BE49-F238E27FC236}">
                  <a16:creationId xmlns:a16="http://schemas.microsoft.com/office/drawing/2014/main" id="{C64C78F1-53FA-438A-9C28-669AE7EF0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05304" y="-3108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2">
              <a:extLst>
                <a:ext uri="{FF2B5EF4-FFF2-40B4-BE49-F238E27FC236}">
                  <a16:creationId xmlns:a16="http://schemas.microsoft.com/office/drawing/2014/main" id="{2E40D5B6-EC22-4A99-B6FD-5FED92721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16006" y="49593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30">
              <a:extLst>
                <a:ext uri="{FF2B5EF4-FFF2-40B4-BE49-F238E27FC236}">
                  <a16:creationId xmlns:a16="http://schemas.microsoft.com/office/drawing/2014/main" id="{93CA0E1C-732A-4AEC-A144-E8A06FF47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0237" y="8873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31">
              <a:extLst>
                <a:ext uri="{FF2B5EF4-FFF2-40B4-BE49-F238E27FC236}">
                  <a16:creationId xmlns:a16="http://schemas.microsoft.com/office/drawing/2014/main" id="{32683CA7-AF89-4BDF-B446-9C68F06F2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74055" y="64372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35">
              <a:extLst>
                <a:ext uri="{FF2B5EF4-FFF2-40B4-BE49-F238E27FC236}">
                  <a16:creationId xmlns:a16="http://schemas.microsoft.com/office/drawing/2014/main" id="{914ED512-B217-4BA8-A0A9-F4EB39A6A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1394" y="414065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41">
              <a:extLst>
                <a:ext uri="{FF2B5EF4-FFF2-40B4-BE49-F238E27FC236}">
                  <a16:creationId xmlns:a16="http://schemas.microsoft.com/office/drawing/2014/main" id="{44BF35CF-DE2F-4D7C-B703-15B7833B2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11031" y="718765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F933CABA-2F49-4AE6-A87C-F9040DED7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46802" y="2767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5857909E-1974-4140-B40C-DFF597812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0732" y="54187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5D07D1FB-2240-42B1-BA7A-2FDEF5CAF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4146" y="28512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A2EE5B90-5282-435E-A11C-5350E023F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99612" y="651423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BF1B6CE4-290D-4411-8CF7-2AF2FA6DF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11853" y="78683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4DA79AF5-0968-4050-A9CC-0C9D63CF5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1887" y="102815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8359FC94-D77F-43EE-B561-A4AD990B9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65879" y="73604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>
              <a:extLst>
                <a:ext uri="{FF2B5EF4-FFF2-40B4-BE49-F238E27FC236}">
                  <a16:creationId xmlns:a16="http://schemas.microsoft.com/office/drawing/2014/main" id="{FA9CF749-A1FB-4BDD-9F3C-F7A3C40E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5853" y="326031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F6BC055F-DB23-4077-9083-3E477EA91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12781" y="48965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9">
              <a:extLst>
                <a:ext uri="{FF2B5EF4-FFF2-40B4-BE49-F238E27FC236}">
                  <a16:creationId xmlns:a16="http://schemas.microsoft.com/office/drawing/2014/main" id="{9E79616D-FA98-482F-A0BE-D8B042BB8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16767" y="94600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8">
              <a:extLst>
                <a:ext uri="{FF2B5EF4-FFF2-40B4-BE49-F238E27FC236}">
                  <a16:creationId xmlns:a16="http://schemas.microsoft.com/office/drawing/2014/main" id="{E94323F7-149F-4956-BEE9-1761D651A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14244" y="634847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9">
              <a:extLst>
                <a:ext uri="{FF2B5EF4-FFF2-40B4-BE49-F238E27FC236}">
                  <a16:creationId xmlns:a16="http://schemas.microsoft.com/office/drawing/2014/main" id="{D44BFE09-8F5C-407D-AC49-77A1057B1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61239" y="80370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8E905BEA-A6A1-4742-9C36-E60D21994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54649" y="39188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6">
              <a:extLst>
                <a:ext uri="{FF2B5EF4-FFF2-40B4-BE49-F238E27FC236}">
                  <a16:creationId xmlns:a16="http://schemas.microsoft.com/office/drawing/2014/main" id="{94D27BB9-4387-46C4-8954-1975C0E65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64618" y="45879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06">
              <a:extLst>
                <a:ext uri="{FF2B5EF4-FFF2-40B4-BE49-F238E27FC236}">
                  <a16:creationId xmlns:a16="http://schemas.microsoft.com/office/drawing/2014/main" id="{F8F7797C-C9E4-4550-A4D7-B67C11552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00317" y="46449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0">
              <a:extLst>
                <a:ext uri="{FF2B5EF4-FFF2-40B4-BE49-F238E27FC236}">
                  <a16:creationId xmlns:a16="http://schemas.microsoft.com/office/drawing/2014/main" id="{FB97CF69-925A-4B93-A8C0-02D46F3DF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32282" y="20463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2">
              <a:extLst>
                <a:ext uri="{FF2B5EF4-FFF2-40B4-BE49-F238E27FC236}">
                  <a16:creationId xmlns:a16="http://schemas.microsoft.com/office/drawing/2014/main" id="{8BC88327-72BA-484F-B99B-7810D594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88743" y="78550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36737585-496C-44B3-8943-00073B255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12055" y="78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487D2C7-4F47-BD66-51CB-B7E0B250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569" y="1220208"/>
            <a:ext cx="6593433" cy="12474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Bases de datos - MongoDB</a:t>
            </a:r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9C327AF8-DCD0-4879-EBA9-52C5439AD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851" y="1291355"/>
            <a:ext cx="1961347" cy="1961347"/>
          </a:xfrm>
          <a:prstGeom prst="rect">
            <a:avLst/>
          </a:prstGeom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B0F84247-247E-6718-CA20-E75434311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851" y="3585904"/>
            <a:ext cx="1961347" cy="196134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D172D55-91E9-A670-77C8-B9FD8A4472AB}"/>
              </a:ext>
            </a:extLst>
          </p:cNvPr>
          <p:cNvSpPr txBox="1"/>
          <p:nvPr/>
        </p:nvSpPr>
        <p:spPr>
          <a:xfrm>
            <a:off x="4760512" y="2513086"/>
            <a:ext cx="6708490" cy="3033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sz="1700" b="1">
                <a:solidFill>
                  <a:schemeClr val="tx2"/>
                </a:solidFill>
              </a:rPr>
              <a:t>AMAZON DocumentDB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sz="1700">
                <a:solidFill>
                  <a:schemeClr val="tx2"/>
                </a:solidFill>
              </a:rPr>
              <a:t>db.t4g.medium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2"/>
                </a:solidFill>
              </a:rPr>
              <a:t>CPU virtual: 2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2"/>
                </a:solidFill>
              </a:rPr>
              <a:t>Memoria RAM: 4GB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sz="1700">
                <a:solidFill>
                  <a:schemeClr val="tx2"/>
                </a:solidFill>
              </a:rPr>
              <a:t>Se paga por el almacenamiento utilizado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sz="1700">
                <a:solidFill>
                  <a:schemeClr val="tx2"/>
                </a:solidFill>
              </a:rPr>
              <a:t>Escalable a otras opciones como </a:t>
            </a:r>
            <a:r>
              <a:rPr lang="en-US" sz="1700" i="1">
                <a:solidFill>
                  <a:schemeClr val="tx2"/>
                </a:solidFill>
              </a:rPr>
              <a:t>db.r6g.large </a:t>
            </a:r>
            <a:r>
              <a:rPr lang="en-US" sz="1700">
                <a:solidFill>
                  <a:schemeClr val="tx2"/>
                </a:solidFill>
              </a:rPr>
              <a:t>o </a:t>
            </a:r>
            <a:r>
              <a:rPr lang="en-US" sz="1700" i="1">
                <a:solidFill>
                  <a:schemeClr val="tx2"/>
                </a:solidFill>
              </a:rPr>
              <a:t>db.r6g.2xlarge</a:t>
            </a:r>
          </a:p>
        </p:txBody>
      </p:sp>
    </p:spTree>
    <p:extLst>
      <p:ext uri="{BB962C8B-B14F-4D97-AF65-F5344CB8AC3E}">
        <p14:creationId xmlns:p14="http://schemas.microsoft.com/office/powerpoint/2010/main" val="312255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8" name="Rectangle 1347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0" name="Rectangle 1349">
            <a:extLst>
              <a:ext uri="{FF2B5EF4-FFF2-40B4-BE49-F238E27FC236}">
                <a16:creationId xmlns:a16="http://schemas.microsoft.com/office/drawing/2014/main" id="{6F53D3C3-F24F-4317-98B6-A05ECD30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" y="1713"/>
            <a:ext cx="5289354" cy="68661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File:Laravel.svg - Wikimedia Commons">
            <a:extLst>
              <a:ext uri="{FF2B5EF4-FFF2-40B4-BE49-F238E27FC236}">
                <a16:creationId xmlns:a16="http://schemas.microsoft.com/office/drawing/2014/main" id="{31B958E1-3148-79C0-5B13-7A9557BB24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5321" r="14567" b="-10"/>
          <a:stretch/>
        </p:blipFill>
        <p:spPr>
          <a:xfrm>
            <a:off x="-1" y="1"/>
            <a:ext cx="5295331" cy="6875834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B2C2377D-1C43-CAE8-A009-AABAA624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4" y="1395699"/>
            <a:ext cx="4223965" cy="411183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s-ES" b="1" kern="1200">
                <a:solidFill>
                  <a:srgbClr val="FFFFFF"/>
                </a:solidFill>
                <a:latin typeface="Agency FB" panose="020B0503020202020204" pitchFamily="34" charset="0"/>
              </a:rPr>
              <a:t>Laravel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C95C9FAE-F266-7D78-B42F-EFF8096E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76300"/>
            <a:ext cx="5219700" cy="51054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s-ES" dirty="0">
              <a:latin typeface="Google Sans"/>
            </a:endParaRPr>
          </a:p>
          <a:p>
            <a:pPr marL="0" indent="0">
              <a:buNone/>
            </a:pPr>
            <a:endParaRPr lang="es-ES" dirty="0">
              <a:latin typeface="Google Sans"/>
            </a:endParaRPr>
          </a:p>
          <a:p>
            <a:pPr marL="0" indent="0">
              <a:buNone/>
            </a:pPr>
            <a:r>
              <a:rPr lang="es-ES" dirty="0">
                <a:latin typeface="Google Sans"/>
              </a:rPr>
              <a:t>Un framework de PHP conocido por su elegancia y potencia en el desarrollo web.</a:t>
            </a:r>
          </a:p>
        </p:txBody>
      </p:sp>
    </p:spTree>
    <p:extLst>
      <p:ext uri="{BB962C8B-B14F-4D97-AF65-F5344CB8AC3E}">
        <p14:creationId xmlns:p14="http://schemas.microsoft.com/office/powerpoint/2010/main" val="815311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DEB229-9CEA-804A-B69A-78DBBEC1B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" name="Rectangle 14">
            <a:extLst>
              <a:ext uri="{FF2B5EF4-FFF2-40B4-BE49-F238E27FC236}">
                <a16:creationId xmlns:a16="http://schemas.microsoft.com/office/drawing/2014/main" id="{0B7ED827-06A5-4778-9BB3-74A28B33D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16">
            <a:extLst>
              <a:ext uri="{FF2B5EF4-FFF2-40B4-BE49-F238E27FC236}">
                <a16:creationId xmlns:a16="http://schemas.microsoft.com/office/drawing/2014/main" id="{ED002374-4138-45F8-9481-0A8ADE07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5267"/>
            <a:ext cx="5300328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BD0D7F-6444-BD0A-7C6B-14754D69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732" y="1371600"/>
            <a:ext cx="3763482" cy="41201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Producción – Elección del servidor</a:t>
            </a: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855B85B3-7D8E-B0E5-E77E-24FD4AB35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32" y="571500"/>
            <a:ext cx="2465069" cy="2465069"/>
          </a:xfrm>
          <a:prstGeom prst="rect">
            <a:avLst/>
          </a:prstGeom>
        </p:spPr>
      </p:pic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26934378-20AE-5F56-6134-482E428BE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850" y="563894"/>
            <a:ext cx="2471702" cy="247170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C03F5D5-820D-AD80-C6DC-4CD2608A8A68}"/>
              </a:ext>
            </a:extLst>
          </p:cNvPr>
          <p:cNvSpPr txBox="1"/>
          <p:nvPr/>
        </p:nvSpPr>
        <p:spPr>
          <a:xfrm>
            <a:off x="6096000" y="3429001"/>
            <a:ext cx="55245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b="1">
                <a:solidFill>
                  <a:schemeClr val="tx2"/>
                </a:solidFill>
              </a:rPr>
              <a:t>AMAZON EC2</a:t>
            </a:r>
          </a:p>
          <a:p>
            <a:pPr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>
                <a:solidFill>
                  <a:schemeClr val="tx2"/>
                </a:solidFill>
              </a:rPr>
              <a:t>t4g.medium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CPU virtual: 2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Memoria RAM: 4GB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Ancho de banda: Hasta 5Gb por segundo</a:t>
            </a:r>
          </a:p>
          <a:p>
            <a:pPr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>
                <a:solidFill>
                  <a:schemeClr val="tx2"/>
                </a:solidFill>
              </a:rPr>
              <a:t>Posibilidad de escalar a otras opciones</a:t>
            </a:r>
            <a:endParaRPr lang="en-US" i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771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5C5D0A-943A-5C40-D309-8770C1ABE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14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118">
            <a:extLst>
              <a:ext uri="{FF2B5EF4-FFF2-40B4-BE49-F238E27FC236}">
                <a16:creationId xmlns:a16="http://schemas.microsoft.com/office/drawing/2014/main" id="{F1FA5EE8-8FDF-4249-8FBE-5EE4A41B3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3029900" y="2757"/>
            <a:ext cx="131153" cy="96290"/>
          </a:xfrm>
          <a:custGeom>
            <a:avLst/>
            <a:gdLst>
              <a:gd name="T0" fmla="*/ 22 w 40"/>
              <a:gd name="T1" fmla="*/ 0 h 32"/>
              <a:gd name="T2" fmla="*/ 16 w 40"/>
              <a:gd name="T3" fmla="*/ 25 h 32"/>
              <a:gd name="T4" fmla="*/ 22 w 40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2">
                <a:moveTo>
                  <a:pt x="22" y="0"/>
                </a:moveTo>
                <a:cubicBezTo>
                  <a:pt x="40" y="3"/>
                  <a:pt x="40" y="32"/>
                  <a:pt x="16" y="25"/>
                </a:cubicBezTo>
                <a:cubicBezTo>
                  <a:pt x="0" y="7"/>
                  <a:pt x="14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18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5267"/>
            <a:ext cx="5300328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472F8C-490A-FC1C-1127-FAD7A82B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93" y="1371601"/>
            <a:ext cx="3934047" cy="411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Servicios recomendados opcionales</a:t>
            </a:r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7E811B01-54BD-2761-E388-5B52D6B420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51" y="797442"/>
            <a:ext cx="2809148" cy="280914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AABE9A3-4C61-48A1-44CE-614422056A4A}"/>
              </a:ext>
            </a:extLst>
          </p:cNvPr>
          <p:cNvSpPr txBox="1"/>
          <p:nvPr/>
        </p:nvSpPr>
        <p:spPr>
          <a:xfrm>
            <a:off x="6124350" y="4008474"/>
            <a:ext cx="5191349" cy="2158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sz="1500" b="1">
                <a:solidFill>
                  <a:schemeClr val="tx2"/>
                </a:solidFill>
              </a:rPr>
              <a:t>Elastic Load Balancing (ELB)</a:t>
            </a:r>
          </a:p>
          <a:p>
            <a:pPr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sz="1500">
                <a:solidFill>
                  <a:schemeClr val="tx2"/>
                </a:solidFill>
              </a:rPr>
              <a:t>Servicio de AWS para distribuir automáticamente el tráfico entre instancias de Amazon EC2</a:t>
            </a:r>
          </a:p>
          <a:p>
            <a:pPr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en-US" sz="1500">
              <a:solidFill>
                <a:schemeClr val="tx2"/>
              </a:solidFill>
            </a:endParaRPr>
          </a:p>
          <a:p>
            <a:pPr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sz="1500">
                <a:solidFill>
                  <a:schemeClr val="tx2"/>
                </a:solidFill>
              </a:rPr>
              <a:t>Recomendable si nuestra aplicación requiere escalar</a:t>
            </a:r>
          </a:p>
        </p:txBody>
      </p:sp>
    </p:spTree>
    <p:extLst>
      <p:ext uri="{BB962C8B-B14F-4D97-AF65-F5344CB8AC3E}">
        <p14:creationId xmlns:p14="http://schemas.microsoft.com/office/powerpoint/2010/main" val="2697641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11D99E-7A80-98EA-B79B-1DBD7B8CE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07E1E-31C1-550E-CB75-6110D7C0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8"/>
            <a:ext cx="8799468" cy="135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400" b="1" kern="1200">
                <a:solidFill>
                  <a:schemeClr val="tx2"/>
                </a:solidFill>
                <a:latin typeface="Agency FB" panose="020B0503020202020204" pitchFamily="34" charset="0"/>
              </a:rPr>
              <a:t>Servicios recomendados opcionales</a:t>
            </a:r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3115689-89A2-362C-7872-7D20EC1E2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232" y="3232924"/>
            <a:ext cx="1531423" cy="1531423"/>
          </a:xfrm>
          <a:prstGeom prst="rect">
            <a:avLst/>
          </a:prstGeom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F78FBA8B-7A28-5F65-16BF-FBCFC9EEC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40" y="2340313"/>
            <a:ext cx="1785222" cy="1785222"/>
          </a:xfrm>
          <a:prstGeom prst="rect">
            <a:avLst/>
          </a:prstGeom>
        </p:spPr>
      </p:pic>
      <p:graphicFrame>
        <p:nvGraphicFramePr>
          <p:cNvPr id="174" name="CuadroTexto 9">
            <a:extLst>
              <a:ext uri="{FF2B5EF4-FFF2-40B4-BE49-F238E27FC236}">
                <a16:creationId xmlns:a16="http://schemas.microsoft.com/office/drawing/2014/main" id="{8DBFFB84-FD3F-C2AB-EC49-D409E30DC1B3}"/>
              </a:ext>
            </a:extLst>
          </p:cNvPr>
          <p:cNvGraphicFramePr/>
          <p:nvPr/>
        </p:nvGraphicFramePr>
        <p:xfrm>
          <a:off x="1073811" y="2239204"/>
          <a:ext cx="5223121" cy="3444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82947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11D99E-7A80-98EA-B79B-1DBD7B8CE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07E1E-31C1-550E-CB75-6110D7C0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8"/>
            <a:ext cx="8799468" cy="135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400" b="1" kern="1200">
                <a:solidFill>
                  <a:schemeClr val="tx2"/>
                </a:solidFill>
                <a:latin typeface="Agency FB" panose="020B0503020202020204" pitchFamily="34" charset="0"/>
              </a:rPr>
              <a:t>Servicios recomendados opcionales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4A6BE77-9957-B913-48C6-FCC118F7C852}"/>
              </a:ext>
            </a:extLst>
          </p:cNvPr>
          <p:cNvSpPr txBox="1"/>
          <p:nvPr/>
        </p:nvSpPr>
        <p:spPr>
          <a:xfrm>
            <a:off x="1073811" y="2239204"/>
            <a:ext cx="5223121" cy="3444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s-ES" sz="2000" b="1">
                <a:solidFill>
                  <a:schemeClr val="tx2"/>
                </a:solidFill>
              </a:rPr>
              <a:t>Servicio de caché (ElastiCaché)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s-ES" sz="2000">
                <a:solidFill>
                  <a:schemeClr val="tx2"/>
                </a:solidFill>
              </a:rPr>
              <a:t>Servicio para almacenar sesiones y compartirlas entre todas las instancias de la aplicación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es-ES" sz="200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s-ES" sz="2000">
                <a:solidFill>
                  <a:schemeClr val="tx2"/>
                </a:solidFill>
              </a:rPr>
              <a:t>Costo de 0.072€ por hora</a:t>
            </a:r>
            <a:endParaRPr lang="es-ES" sz="2000" dirty="0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5C09FF-AF83-651C-B1B6-791959811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114675"/>
            <a:ext cx="2019300" cy="2019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E9A0BB-9AF3-69EC-B93F-965351D5D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975" y="1571625"/>
            <a:ext cx="18573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22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A41169-33C6-0E24-3DAA-F33648EA8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85" name="Rectangle 2278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6" name="Rectangle 2280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5267"/>
            <a:ext cx="6095998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5045F2-9649-8F57-2039-5E97530A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902" y="733460"/>
            <a:ext cx="4738865" cy="147683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s-ES" b="1" kern="1200">
                <a:latin typeface="Agency FB" panose="020B0503020202020204" pitchFamily="34" charset="0"/>
              </a:rPr>
              <a:t>Estimación de costes</a:t>
            </a: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F9D4BAC2-9CC7-9F7E-3DB1-9C93CB814F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" r="3561" b="1"/>
          <a:stretch/>
        </p:blipFill>
        <p:spPr>
          <a:xfrm>
            <a:off x="1426677" y="1648387"/>
            <a:ext cx="3327183" cy="3671953"/>
          </a:xfrm>
          <a:prstGeom prst="rect">
            <a:avLst/>
          </a:prstGeom>
        </p:spPr>
      </p:pic>
      <p:graphicFrame>
        <p:nvGraphicFramePr>
          <p:cNvPr id="2274" name="CuadroTexto 9">
            <a:extLst>
              <a:ext uri="{FF2B5EF4-FFF2-40B4-BE49-F238E27FC236}">
                <a16:creationId xmlns:a16="http://schemas.microsoft.com/office/drawing/2014/main" id="{4BCA37A3-0133-B91F-9CAD-5675DCC997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136492"/>
              </p:ext>
            </p:extLst>
          </p:nvPr>
        </p:nvGraphicFramePr>
        <p:xfrm>
          <a:off x="6934351" y="2338794"/>
          <a:ext cx="4477316" cy="3834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5563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140FCE-A292-632F-E3B3-72B2BEA48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E9858-B7D3-BF42-DE18-65685259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171" y="1288768"/>
            <a:ext cx="5322201" cy="13625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400" b="1" kern="1200">
                <a:solidFill>
                  <a:schemeClr val="tx2"/>
                </a:solidFill>
                <a:latin typeface="Agency FB" panose="020B0503020202020204" pitchFamily="34" charset="0"/>
              </a:rPr>
              <a:t>Presupuesto final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DF387823-550B-671C-C39E-2F8586FDD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7884"/>
            <a:ext cx="4154280" cy="415428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F08AB57-E5D0-8F05-290A-7A6385A92B5F}"/>
              </a:ext>
            </a:extLst>
          </p:cNvPr>
          <p:cNvSpPr txBox="1"/>
          <p:nvPr/>
        </p:nvSpPr>
        <p:spPr>
          <a:xfrm>
            <a:off x="5814844" y="2914110"/>
            <a:ext cx="4962134" cy="2593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s-ES" b="1" dirty="0">
                <a:solidFill>
                  <a:schemeClr val="tx2"/>
                </a:solidFill>
              </a:rPr>
              <a:t>Costes de producción: </a:t>
            </a:r>
            <a:r>
              <a:rPr lang="es-ES" dirty="0">
                <a:solidFill>
                  <a:schemeClr val="tx2"/>
                </a:solidFill>
              </a:rPr>
              <a:t>6050,00 €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s-ES" b="1" dirty="0">
                <a:solidFill>
                  <a:schemeClr val="tx2"/>
                </a:solidFill>
              </a:rPr>
              <a:t>Mantenimiento:</a:t>
            </a:r>
            <a:r>
              <a:rPr lang="es-ES" dirty="0">
                <a:solidFill>
                  <a:schemeClr val="tx2"/>
                </a:solidFill>
              </a:rPr>
              <a:t> 121,00 €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s-ES" b="1" dirty="0">
                <a:solidFill>
                  <a:schemeClr val="tx2"/>
                </a:solidFill>
              </a:rPr>
              <a:t>Servidores:</a:t>
            </a:r>
            <a:r>
              <a:rPr lang="es-ES" dirty="0">
                <a:solidFill>
                  <a:schemeClr val="tx2"/>
                </a:solidFill>
              </a:rPr>
              <a:t> 358,55 €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es-E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s-ES" b="1" dirty="0">
                <a:solidFill>
                  <a:schemeClr val="tx2"/>
                </a:solidFill>
              </a:rPr>
              <a:t>TOTAL: </a:t>
            </a:r>
            <a:r>
              <a:rPr lang="es-ES" dirty="0">
                <a:solidFill>
                  <a:schemeClr val="tx2"/>
                </a:solidFill>
              </a:rPr>
              <a:t>6529,55 €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90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D9D80-41AC-CAC0-FAA8-184D37619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58" y="592130"/>
            <a:ext cx="6096597" cy="43513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s-ES" sz="7900" b="1"/>
              <a:t>Seguridad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B263D7DE-017B-5D80-7E3D-7AD5C4BA3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063" y="1238405"/>
            <a:ext cx="3067825" cy="30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62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F5EFE1-B04C-C5A0-2B57-7ACF4EF5D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5" name="Rectangle 182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184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3" y="5267"/>
            <a:ext cx="6635041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6E7789-B5F6-38A3-7D51-54F4BEBA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32" y="571500"/>
            <a:ext cx="5110909" cy="16919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Usuarios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0240189-2C0E-CAAC-EBD7-7E1F4D61702E}"/>
              </a:ext>
            </a:extLst>
          </p:cNvPr>
          <p:cNvSpPr txBox="1"/>
          <p:nvPr/>
        </p:nvSpPr>
        <p:spPr>
          <a:xfrm>
            <a:off x="1066799" y="2415379"/>
            <a:ext cx="4539129" cy="3699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>
                <a:solidFill>
                  <a:schemeClr val="tx2"/>
                </a:solidFill>
              </a:rPr>
              <a:t>La aplicación cuenta con dos tipos de usuarios: empleados y clientes. Los empleados tienen permisos para acceder y modificar todas las entidades de la base de datos y los clientes solo tienen permiso para ver productos y realizar pedidos.</a:t>
            </a:r>
          </a:p>
        </p:txBody>
      </p:sp>
      <p:pic>
        <p:nvPicPr>
          <p:cNvPr id="4" name="Imagen 3" descr="Imagen que contiene Icono&#10;&#10;Descripción generada automáticamente">
            <a:extLst>
              <a:ext uri="{FF2B5EF4-FFF2-40B4-BE49-F238E27FC236}">
                <a16:creationId xmlns:a16="http://schemas.microsoft.com/office/drawing/2014/main" id="{78EC3628-8B23-BE71-560B-58C191E19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23" b="-3"/>
          <a:stretch/>
        </p:blipFill>
        <p:spPr>
          <a:xfrm>
            <a:off x="6645834" y="1"/>
            <a:ext cx="5546166" cy="6866192"/>
          </a:xfrm>
          <a:prstGeom prst="rect">
            <a:avLst/>
          </a:prstGeom>
        </p:spPr>
      </p:pic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389B237-4CAB-4403-A95C-C04D71F4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5458" y="-31769"/>
            <a:ext cx="510538" cy="6804779"/>
            <a:chOff x="11445458" y="-31769"/>
            <a:chExt cx="510538" cy="6804779"/>
          </a:xfrm>
        </p:grpSpPr>
        <p:sp>
          <p:nvSpPr>
            <p:cNvPr id="188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43">
              <a:extLst>
                <a:ext uri="{FF2B5EF4-FFF2-40B4-BE49-F238E27FC236}">
                  <a16:creationId xmlns:a16="http://schemas.microsoft.com/office/drawing/2014/main" id="{0E53B701-E5D9-4269-97AD-69F3087D2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1">
              <a:extLst>
                <a:ext uri="{FF2B5EF4-FFF2-40B4-BE49-F238E27FC236}">
                  <a16:creationId xmlns:a16="http://schemas.microsoft.com/office/drawing/2014/main" id="{53F3EB0D-ADA8-4F65-9811-0A990FE6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3">
              <a:extLst>
                <a:ext uri="{FF2B5EF4-FFF2-40B4-BE49-F238E27FC236}">
                  <a16:creationId xmlns:a16="http://schemas.microsoft.com/office/drawing/2014/main" id="{7FC10137-17E1-4C6D-B7A2-CD86B7C1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4">
              <a:extLst>
                <a:ext uri="{FF2B5EF4-FFF2-40B4-BE49-F238E27FC236}">
                  <a16:creationId xmlns:a16="http://schemas.microsoft.com/office/drawing/2014/main" id="{983715DD-6794-4B57-8585-E0EFF671E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5">
              <a:extLst>
                <a:ext uri="{FF2B5EF4-FFF2-40B4-BE49-F238E27FC236}">
                  <a16:creationId xmlns:a16="http://schemas.microsoft.com/office/drawing/2014/main" id="{6B8B9805-E14F-4943-B15E-48460BFD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6">
              <a:extLst>
                <a:ext uri="{FF2B5EF4-FFF2-40B4-BE49-F238E27FC236}">
                  <a16:creationId xmlns:a16="http://schemas.microsoft.com/office/drawing/2014/main" id="{112C42C6-34DE-404D-B18A-8E94E76A3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23823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57">
              <a:extLst>
                <a:ext uri="{FF2B5EF4-FFF2-40B4-BE49-F238E27FC236}">
                  <a16:creationId xmlns:a16="http://schemas.microsoft.com/office/drawing/2014/main" id="{105114E3-B528-44FB-AD64-31F7940A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59">
              <a:extLst>
                <a:ext uri="{FF2B5EF4-FFF2-40B4-BE49-F238E27FC236}">
                  <a16:creationId xmlns:a16="http://schemas.microsoft.com/office/drawing/2014/main" id="{66162961-2E66-4F1D-AD08-A09C28C5E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0">
              <a:extLst>
                <a:ext uri="{FF2B5EF4-FFF2-40B4-BE49-F238E27FC236}">
                  <a16:creationId xmlns:a16="http://schemas.microsoft.com/office/drawing/2014/main" id="{7DF10D80-7F03-41B7-BF83-7086CFB7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368" y="184773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1">
              <a:extLst>
                <a:ext uri="{FF2B5EF4-FFF2-40B4-BE49-F238E27FC236}">
                  <a16:creationId xmlns:a16="http://schemas.microsoft.com/office/drawing/2014/main" id="{60E5BEF8-88A7-4088-8382-FC596B16B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81">
              <a:extLst>
                <a:ext uri="{FF2B5EF4-FFF2-40B4-BE49-F238E27FC236}">
                  <a16:creationId xmlns:a16="http://schemas.microsoft.com/office/drawing/2014/main" id="{884943FC-F8F5-47A2-8C6C-AD8385B0F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82">
              <a:extLst>
                <a:ext uri="{FF2B5EF4-FFF2-40B4-BE49-F238E27FC236}">
                  <a16:creationId xmlns:a16="http://schemas.microsoft.com/office/drawing/2014/main" id="{FBD1CFD7-B550-428B-99C5-E70AE1117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83">
              <a:extLst>
                <a:ext uri="{FF2B5EF4-FFF2-40B4-BE49-F238E27FC236}">
                  <a16:creationId xmlns:a16="http://schemas.microsoft.com/office/drawing/2014/main" id="{86464553-DBB1-4FDD-A906-723DE0BFA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789" y="393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89">
              <a:extLst>
                <a:ext uri="{FF2B5EF4-FFF2-40B4-BE49-F238E27FC236}">
                  <a16:creationId xmlns:a16="http://schemas.microsoft.com/office/drawing/2014/main" id="{363F6E9F-7E05-4464-BE66-BB27B4589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90">
              <a:extLst>
                <a:ext uri="{FF2B5EF4-FFF2-40B4-BE49-F238E27FC236}">
                  <a16:creationId xmlns:a16="http://schemas.microsoft.com/office/drawing/2014/main" id="{CE4367E1-2C4E-4A0B-A9E2-2DC3B3BCD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05">
              <a:extLst>
                <a:ext uri="{FF2B5EF4-FFF2-40B4-BE49-F238E27FC236}">
                  <a16:creationId xmlns:a16="http://schemas.microsoft.com/office/drawing/2014/main" id="{EE215DA3-ED82-4F29-9835-DD3B5ADD4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9032" y="202351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729" y="2612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32">
              <a:extLst>
                <a:ext uri="{FF2B5EF4-FFF2-40B4-BE49-F238E27FC236}">
                  <a16:creationId xmlns:a16="http://schemas.microsoft.com/office/drawing/2014/main" id="{9873A13E-F493-4022-9CDB-49676747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240972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3">
              <a:extLst>
                <a:ext uri="{FF2B5EF4-FFF2-40B4-BE49-F238E27FC236}">
                  <a16:creationId xmlns:a16="http://schemas.microsoft.com/office/drawing/2014/main" id="{631ED96D-0634-4E7F-BE08-A8ACAA0A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33228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34">
              <a:extLst>
                <a:ext uri="{FF2B5EF4-FFF2-40B4-BE49-F238E27FC236}">
                  <a16:creationId xmlns:a16="http://schemas.microsoft.com/office/drawing/2014/main" id="{D43F1416-268F-487F-ABB4-1C62E6C68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32960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5">
              <a:extLst>
                <a:ext uri="{FF2B5EF4-FFF2-40B4-BE49-F238E27FC236}">
                  <a16:creationId xmlns:a16="http://schemas.microsoft.com/office/drawing/2014/main" id="{E5E99890-1E26-4DDC-8F50-128C4875B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54051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914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7">
              <a:extLst>
                <a:ext uri="{FF2B5EF4-FFF2-40B4-BE49-F238E27FC236}">
                  <a16:creationId xmlns:a16="http://schemas.microsoft.com/office/drawing/2014/main" id="{666093C3-5DCC-4A45-897C-F2C5CA94A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3005032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8">
              <a:extLst>
                <a:ext uri="{FF2B5EF4-FFF2-40B4-BE49-F238E27FC236}">
                  <a16:creationId xmlns:a16="http://schemas.microsoft.com/office/drawing/2014/main" id="{E5879CC9-6134-4E28-8170-9DD4240C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845128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39">
              <a:extLst>
                <a:ext uri="{FF2B5EF4-FFF2-40B4-BE49-F238E27FC236}">
                  <a16:creationId xmlns:a16="http://schemas.microsoft.com/office/drawing/2014/main" id="{52B9234F-7351-4670-9340-3ABC48A30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8624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0">
              <a:extLst>
                <a:ext uri="{FF2B5EF4-FFF2-40B4-BE49-F238E27FC236}">
                  <a16:creationId xmlns:a16="http://schemas.microsoft.com/office/drawing/2014/main" id="{3F67C8B5-D925-449D-BCA7-75173055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54295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622350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5415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4">
              <a:extLst>
                <a:ext uri="{FF2B5EF4-FFF2-40B4-BE49-F238E27FC236}">
                  <a16:creationId xmlns:a16="http://schemas.microsoft.com/office/drawing/2014/main" id="{52175DC6-FE35-414D-B1FC-53870E0F6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402564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8147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6">
              <a:extLst>
                <a:ext uri="{FF2B5EF4-FFF2-40B4-BE49-F238E27FC236}">
                  <a16:creationId xmlns:a16="http://schemas.microsoft.com/office/drawing/2014/main" id="{8AAA7A16-3076-4557-9DC3-297D83248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77556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7">
              <a:extLst>
                <a:ext uri="{FF2B5EF4-FFF2-40B4-BE49-F238E27FC236}">
                  <a16:creationId xmlns:a16="http://schemas.microsoft.com/office/drawing/2014/main" id="{62AFF181-4F3A-40CE-BC79-BD8D97E0C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9452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8">
              <a:extLst>
                <a:ext uri="{FF2B5EF4-FFF2-40B4-BE49-F238E27FC236}">
                  <a16:creationId xmlns:a16="http://schemas.microsoft.com/office/drawing/2014/main" id="{E9EE8F9C-63EF-41F7-90AC-95F09336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56105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62">
              <a:extLst>
                <a:ext uri="{FF2B5EF4-FFF2-40B4-BE49-F238E27FC236}">
                  <a16:creationId xmlns:a16="http://schemas.microsoft.com/office/drawing/2014/main" id="{F99D5EE6-2CC4-4A54-9A07-4734713E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63">
              <a:extLst>
                <a:ext uri="{FF2B5EF4-FFF2-40B4-BE49-F238E27FC236}">
                  <a16:creationId xmlns:a16="http://schemas.microsoft.com/office/drawing/2014/main" id="{DC83D62C-4898-4734-893F-7FE7A2D7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64">
              <a:extLst>
                <a:ext uri="{FF2B5EF4-FFF2-40B4-BE49-F238E27FC236}">
                  <a16:creationId xmlns:a16="http://schemas.microsoft.com/office/drawing/2014/main" id="{EFA4198B-E065-405F-84E4-B0220DCEF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65">
              <a:extLst>
                <a:ext uri="{FF2B5EF4-FFF2-40B4-BE49-F238E27FC236}">
                  <a16:creationId xmlns:a16="http://schemas.microsoft.com/office/drawing/2014/main" id="{F6D1AC12-FB95-4593-BF80-DABEDD4E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66">
              <a:extLst>
                <a:ext uri="{FF2B5EF4-FFF2-40B4-BE49-F238E27FC236}">
                  <a16:creationId xmlns:a16="http://schemas.microsoft.com/office/drawing/2014/main" id="{9F41615F-3978-4890-992E-1D44D0D9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67">
              <a:extLst>
                <a:ext uri="{FF2B5EF4-FFF2-40B4-BE49-F238E27FC236}">
                  <a16:creationId xmlns:a16="http://schemas.microsoft.com/office/drawing/2014/main" id="{293C0AD6-F904-4337-8CAB-2FF649834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68">
              <a:extLst>
                <a:ext uri="{FF2B5EF4-FFF2-40B4-BE49-F238E27FC236}">
                  <a16:creationId xmlns:a16="http://schemas.microsoft.com/office/drawing/2014/main" id="{E68410D4-6ED4-4651-8543-78B0AB57A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71">
              <a:extLst>
                <a:ext uri="{FF2B5EF4-FFF2-40B4-BE49-F238E27FC236}">
                  <a16:creationId xmlns:a16="http://schemas.microsoft.com/office/drawing/2014/main" id="{6CC97770-31D6-46F7-9608-9D96AEF4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72">
              <a:extLst>
                <a:ext uri="{FF2B5EF4-FFF2-40B4-BE49-F238E27FC236}">
                  <a16:creationId xmlns:a16="http://schemas.microsoft.com/office/drawing/2014/main" id="{1F6A0344-12D8-457F-B2C4-BF6ABC3F9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73">
              <a:extLst>
                <a:ext uri="{FF2B5EF4-FFF2-40B4-BE49-F238E27FC236}">
                  <a16:creationId xmlns:a16="http://schemas.microsoft.com/office/drawing/2014/main" id="{A659A3FC-205E-41C5-90D8-2909635C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75">
              <a:extLst>
                <a:ext uri="{FF2B5EF4-FFF2-40B4-BE49-F238E27FC236}">
                  <a16:creationId xmlns:a16="http://schemas.microsoft.com/office/drawing/2014/main" id="{A337719B-635F-4455-A8E8-6983D9B3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77">
              <a:extLst>
                <a:ext uri="{FF2B5EF4-FFF2-40B4-BE49-F238E27FC236}">
                  <a16:creationId xmlns:a16="http://schemas.microsoft.com/office/drawing/2014/main" id="{665D8F7B-6125-4923-82FD-4541506B6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8751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F5EFE1-B04C-C5A0-2B57-7ACF4EF5D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6AF9AC-3CF4-4C58-A503-2EC75D92B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C1F4D8-9670-4B56-BD70-732561AD0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01256"/>
            <a:ext cx="11319456" cy="5088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6E7789-B5F6-38A3-7D51-54F4BEBA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171" y="1288768"/>
            <a:ext cx="5322201" cy="13625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Guards</a:t>
            </a:r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509C35DC-3674-8DBE-4BB2-C2219D167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77884"/>
            <a:ext cx="4154280" cy="415428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0240189-2C0E-CAAC-EBD7-7E1F4D61702E}"/>
              </a:ext>
            </a:extLst>
          </p:cNvPr>
          <p:cNvSpPr txBox="1"/>
          <p:nvPr/>
        </p:nvSpPr>
        <p:spPr>
          <a:xfrm>
            <a:off x="5814844" y="2914110"/>
            <a:ext cx="4962134" cy="2593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>
                <a:solidFill>
                  <a:schemeClr val="tx2"/>
                </a:solidFill>
              </a:rPr>
              <a:t>Hemos utilizado guards personalizados para proporcionar distintos permisos entre clientes y empleados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en-US" i="1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25E4505-3E0D-46F0-A26D-085335D2E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06624" y="-26727"/>
            <a:ext cx="3654378" cy="6874755"/>
            <a:chOff x="8306624" y="-26727"/>
            <a:chExt cx="3654378" cy="6874755"/>
          </a:xfrm>
        </p:grpSpPr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FEBBA01-5D63-4547-B01C-06446F8EA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5128" y="67189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B151F0C2-EB37-4394-85D8-631C639D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2390" y="152662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16BA0741-61D0-4B78-99A2-84727B154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8028" y="7521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608BEE1D-8947-4860-92E2-DF5E72617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10383" y="34600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23477C11-8260-4FBB-821B-620D7E4C7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51204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E1B67178-0C14-4601-BF94-91DCCCD9E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132" y="69970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EDEB60C8-CA29-46D3-9AA7-9F7A1252D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07744" y="2559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9E5C2B83-454B-4951-8B08-3D617778E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88510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AFAD21A0-BC8E-4635-AFFB-E87CD92C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35275" y="77460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4">
              <a:extLst>
                <a:ext uri="{FF2B5EF4-FFF2-40B4-BE49-F238E27FC236}">
                  <a16:creationId xmlns:a16="http://schemas.microsoft.com/office/drawing/2014/main" id="{4B01379C-61AE-4191-B726-E8A6D84B9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0000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6">
              <a:extLst>
                <a:ext uri="{FF2B5EF4-FFF2-40B4-BE49-F238E27FC236}">
                  <a16:creationId xmlns:a16="http://schemas.microsoft.com/office/drawing/2014/main" id="{38F67446-9956-4CD9-B003-A772F2158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9969" y="1708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6">
              <a:extLst>
                <a:ext uri="{FF2B5EF4-FFF2-40B4-BE49-F238E27FC236}">
                  <a16:creationId xmlns:a16="http://schemas.microsoft.com/office/drawing/2014/main" id="{FBA47277-EA28-45EB-80A0-64DA80757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15668" y="5894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0">
              <a:extLst>
                <a:ext uri="{FF2B5EF4-FFF2-40B4-BE49-F238E27FC236}">
                  <a16:creationId xmlns:a16="http://schemas.microsoft.com/office/drawing/2014/main" id="{F74A8421-8E72-4D0B-A55B-E4EC1DCAC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93392" y="341651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3">
              <a:extLst>
                <a:ext uri="{FF2B5EF4-FFF2-40B4-BE49-F238E27FC236}">
                  <a16:creationId xmlns:a16="http://schemas.microsoft.com/office/drawing/2014/main" id="{779CF57F-496E-4365-8D91-7326A2120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5104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0">
              <a:extLst>
                <a:ext uri="{FF2B5EF4-FFF2-40B4-BE49-F238E27FC236}">
                  <a16:creationId xmlns:a16="http://schemas.microsoft.com/office/drawing/2014/main" id="{160F21FA-063A-4C1C-A5D4-60AD79CB2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48325" y="503303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35">
              <a:extLst>
                <a:ext uri="{FF2B5EF4-FFF2-40B4-BE49-F238E27FC236}">
                  <a16:creationId xmlns:a16="http://schemas.microsoft.com/office/drawing/2014/main" id="{8FABF168-1906-4AE6-B3F5-15EEE8CAD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53261" y="68553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72F9124E-1C2B-47FD-84F9-256BBABD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11214" y="649868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F8E5A5B8-608D-41E9-80D8-30354569F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90137" y="628154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F359FC54-371A-45E1-BC00-CC4B391E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6020" y="607372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92CACDFB-D6E2-43E1-AD6A-8DEF07D6F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9">
              <a:extLst>
                <a:ext uri="{FF2B5EF4-FFF2-40B4-BE49-F238E27FC236}">
                  <a16:creationId xmlns:a16="http://schemas.microsoft.com/office/drawing/2014/main" id="{369D6F1B-277E-4BFA-802A-DBB2994A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3831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0">
              <a:extLst>
                <a:ext uri="{FF2B5EF4-FFF2-40B4-BE49-F238E27FC236}">
                  <a16:creationId xmlns:a16="http://schemas.microsoft.com/office/drawing/2014/main" id="{D5434E53-B08F-4ACA-91A1-72DD4A438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4409" y="624712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5">
              <a:extLst>
                <a:ext uri="{FF2B5EF4-FFF2-40B4-BE49-F238E27FC236}">
                  <a16:creationId xmlns:a16="http://schemas.microsoft.com/office/drawing/2014/main" id="{31AA32B8-ECA1-4652-A7F6-C64A16483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815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7">
              <a:extLst>
                <a:ext uri="{FF2B5EF4-FFF2-40B4-BE49-F238E27FC236}">
                  <a16:creationId xmlns:a16="http://schemas.microsoft.com/office/drawing/2014/main" id="{D5A98D8E-922A-450B-BAC7-624373E87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5294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7">
              <a:extLst>
                <a:ext uri="{FF2B5EF4-FFF2-40B4-BE49-F238E27FC236}">
                  <a16:creationId xmlns:a16="http://schemas.microsoft.com/office/drawing/2014/main" id="{1AAA8D66-0CB7-4E6F-A817-5DA6D1D9E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72050" y="59773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8">
              <a:extLst>
                <a:ext uri="{FF2B5EF4-FFF2-40B4-BE49-F238E27FC236}">
                  <a16:creationId xmlns:a16="http://schemas.microsoft.com/office/drawing/2014/main" id="{7B8A3B09-BC97-4F21-94E9-5C5952669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1466" y="65550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9">
              <a:extLst>
                <a:ext uri="{FF2B5EF4-FFF2-40B4-BE49-F238E27FC236}">
                  <a16:creationId xmlns:a16="http://schemas.microsoft.com/office/drawing/2014/main" id="{3E575223-DEC9-4512-ACB3-7EF79DFE8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48140" y="628668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9">
              <a:extLst>
                <a:ext uri="{FF2B5EF4-FFF2-40B4-BE49-F238E27FC236}">
                  <a16:creationId xmlns:a16="http://schemas.microsoft.com/office/drawing/2014/main" id="{A2F60DB8-8105-41B6-A657-59AC8FAD4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3386" y="6545898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4">
              <a:extLst>
                <a:ext uri="{FF2B5EF4-FFF2-40B4-BE49-F238E27FC236}">
                  <a16:creationId xmlns:a16="http://schemas.microsoft.com/office/drawing/2014/main" id="{8E5C413D-130F-40EF-986E-3803AA20D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6245" y="6087360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5">
              <a:extLst>
                <a:ext uri="{FF2B5EF4-FFF2-40B4-BE49-F238E27FC236}">
                  <a16:creationId xmlns:a16="http://schemas.microsoft.com/office/drawing/2014/main" id="{AA0BCB10-8327-484F-A6E0-A2BBA90B1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12555" y="6299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42BBD930-764C-4A48-9EFE-3D7BD59D2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40644" y="67207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81F2F622-5B4D-47DB-8E8E-C6C509013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972" y="3532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D11F209F-C153-40EF-9687-AC9B7EDC3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9149" y="9752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6">
              <a:extLst>
                <a:ext uri="{FF2B5EF4-FFF2-40B4-BE49-F238E27FC236}">
                  <a16:creationId xmlns:a16="http://schemas.microsoft.com/office/drawing/2014/main" id="{F2C892FE-0BCC-436C-A56C-75F22A532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08399" y="18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6">
              <a:extLst>
                <a:ext uri="{FF2B5EF4-FFF2-40B4-BE49-F238E27FC236}">
                  <a16:creationId xmlns:a16="http://schemas.microsoft.com/office/drawing/2014/main" id="{C04D8270-78E5-442F-A13E-8F36B46DA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8303" y="671451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2364C396-D32B-4204-BE3D-7978AEC4A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9013" y="66921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94890050-B99A-49B3-AA43-B907D7BC4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6038" y="101916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4F10F360-2A8A-47C7-97F1-39C21A3E0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9968" y="616113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B941FB0E-BF49-4CEF-8D20-36B788D3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03382" y="359370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162B6B81-4CA7-440F-8815-60920B960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85089" y="42417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D5ECC74F-C23A-4D14-8843-30C85D26D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017" y="58780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9">
              <a:extLst>
                <a:ext uri="{FF2B5EF4-FFF2-40B4-BE49-F238E27FC236}">
                  <a16:creationId xmlns:a16="http://schemas.microsoft.com/office/drawing/2014/main" id="{169EAE32-FA5D-417A-9E3D-ED5FC3A9C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41629" y="22908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8">
              <a:extLst>
                <a:ext uri="{FF2B5EF4-FFF2-40B4-BE49-F238E27FC236}">
                  <a16:creationId xmlns:a16="http://schemas.microsoft.com/office/drawing/2014/main" id="{81E3B909-6FF7-4890-B0F9-AF9949309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22395" y="69462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4">
              <a:extLst>
                <a:ext uri="{FF2B5EF4-FFF2-40B4-BE49-F238E27FC236}">
                  <a16:creationId xmlns:a16="http://schemas.microsoft.com/office/drawing/2014/main" id="{8A143A49-AE2E-4E58-80F5-ED3669450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03885" y="49003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6">
              <a:extLst>
                <a:ext uri="{FF2B5EF4-FFF2-40B4-BE49-F238E27FC236}">
                  <a16:creationId xmlns:a16="http://schemas.microsoft.com/office/drawing/2014/main" id="{CABDA8BE-A80E-4A04-8F32-5125E97D0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13854" y="14402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F6679A4D-9FFD-4D03-9A13-3A08FDCE9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92083" y="56264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0">
              <a:extLst>
                <a:ext uri="{FF2B5EF4-FFF2-40B4-BE49-F238E27FC236}">
                  <a16:creationId xmlns:a16="http://schemas.microsoft.com/office/drawing/2014/main" id="{F8AE33DF-4319-45F4-A184-8C61154F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91975" y="27047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23">
              <a:extLst>
                <a:ext uri="{FF2B5EF4-FFF2-40B4-BE49-F238E27FC236}">
                  <a16:creationId xmlns:a16="http://schemas.microsoft.com/office/drawing/2014/main" id="{203B12AA-A3BD-4B7B-B036-18BB77234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71582" y="741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30">
              <a:extLst>
                <a:ext uri="{FF2B5EF4-FFF2-40B4-BE49-F238E27FC236}">
                  <a16:creationId xmlns:a16="http://schemas.microsoft.com/office/drawing/2014/main" id="{8B3AB77A-1475-48E6-B794-BAFBE891F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08329" y="1134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35">
              <a:extLst>
                <a:ext uri="{FF2B5EF4-FFF2-40B4-BE49-F238E27FC236}">
                  <a16:creationId xmlns:a16="http://schemas.microsoft.com/office/drawing/2014/main" id="{799215C2-6C9A-474F-A5A4-C0B64A7F8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98771" y="584206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4CE3BA64-0E28-4234-BB1F-291B79709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5099" y="647184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67D91C73-C376-4277-9EFD-9FD0470A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4022" y="625470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1">
              <a:extLst>
                <a:ext uri="{FF2B5EF4-FFF2-40B4-BE49-F238E27FC236}">
                  <a16:creationId xmlns:a16="http://schemas.microsoft.com/office/drawing/2014/main" id="{3B663AEA-3170-47F1-999C-74A61A961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72976" y="6232064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D1A61960-42E0-4162-9516-2A7EC18F9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97716" y="648150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0">
              <a:extLst>
                <a:ext uri="{FF2B5EF4-FFF2-40B4-BE49-F238E27FC236}">
                  <a16:creationId xmlns:a16="http://schemas.microsoft.com/office/drawing/2014/main" id="{409D0999-B4C1-4806-8388-89F9DA6CB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08294" y="622028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5">
              <a:extLst>
                <a:ext uri="{FF2B5EF4-FFF2-40B4-BE49-F238E27FC236}">
                  <a16:creationId xmlns:a16="http://schemas.microsoft.com/office/drawing/2014/main" id="{D281BE1A-6972-4D40-B89F-7D3B35E0A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1700" y="640817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7">
              <a:extLst>
                <a:ext uri="{FF2B5EF4-FFF2-40B4-BE49-F238E27FC236}">
                  <a16:creationId xmlns:a16="http://schemas.microsoft.com/office/drawing/2014/main" id="{101325E8-3735-4D9E-AD4A-940C5B14F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99179" y="663121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3">
              <a:extLst>
                <a:ext uri="{FF2B5EF4-FFF2-40B4-BE49-F238E27FC236}">
                  <a16:creationId xmlns:a16="http://schemas.microsoft.com/office/drawing/2014/main" id="{0B6F7609-A46F-495F-ACA3-C299FBDD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60314" y="672319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7">
              <a:extLst>
                <a:ext uri="{FF2B5EF4-FFF2-40B4-BE49-F238E27FC236}">
                  <a16:creationId xmlns:a16="http://schemas.microsoft.com/office/drawing/2014/main" id="{A0A8F5DC-6AEA-4EE6-B393-417DA1EDA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05935" y="595053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8">
              <a:extLst>
                <a:ext uri="{FF2B5EF4-FFF2-40B4-BE49-F238E27FC236}">
                  <a16:creationId xmlns:a16="http://schemas.microsoft.com/office/drawing/2014/main" id="{7EEFD3A9-D993-4A34-849E-2CC00645F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69356" y="60299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9">
              <a:extLst>
                <a:ext uri="{FF2B5EF4-FFF2-40B4-BE49-F238E27FC236}">
                  <a16:creationId xmlns:a16="http://schemas.microsoft.com/office/drawing/2014/main" id="{5C65C06C-6AE3-4741-A0B0-AB4626AA8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1210" y="6020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9">
              <a:extLst>
                <a:ext uri="{FF2B5EF4-FFF2-40B4-BE49-F238E27FC236}">
                  <a16:creationId xmlns:a16="http://schemas.microsoft.com/office/drawing/2014/main" id="{E1086A18-29F9-4452-B314-8C415983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31556" y="599548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44">
              <a:extLst>
                <a:ext uri="{FF2B5EF4-FFF2-40B4-BE49-F238E27FC236}">
                  <a16:creationId xmlns:a16="http://schemas.microsoft.com/office/drawing/2014/main" id="{04F4D575-818F-4EDA-8D6F-4FB2DE67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04846" y="598830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45">
              <a:extLst>
                <a:ext uri="{FF2B5EF4-FFF2-40B4-BE49-F238E27FC236}">
                  <a16:creationId xmlns:a16="http://schemas.microsoft.com/office/drawing/2014/main" id="{0E161E48-85EB-4A49-BC06-364995C51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52201" y="601694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12412E23-0A88-4F9B-93D5-83AB1CB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27047" y="600146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35CA5C8C-D72C-482D-9453-B29DFEEE4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857" y="848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">
              <a:extLst>
                <a:ext uri="{FF2B5EF4-FFF2-40B4-BE49-F238E27FC236}">
                  <a16:creationId xmlns:a16="http://schemas.microsoft.com/office/drawing/2014/main" id="{9A71EDCD-24BC-4A17-9B64-DC1E2858A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07099" y="472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id="{A50F6063-95E3-4BDF-B880-F33DCD1E2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47538" y="35163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6">
              <a:extLst>
                <a:ext uri="{FF2B5EF4-FFF2-40B4-BE49-F238E27FC236}">
                  <a16:creationId xmlns:a16="http://schemas.microsoft.com/office/drawing/2014/main" id="{E1FA8E71-2DDE-4E51-9875-B964A6934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2188" y="668767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199A2DF2-B31D-408E-8626-2C40CC0B2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88271" y="768405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C83EF657-5D67-4019-9E20-17CCD4C58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22334" y="815921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3B992048-CE4D-4C79-8265-F49ACF10D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343" y="668396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2B94DB80-B7D1-4170-88A2-6E4EC5524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5368" y="11763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2F8AE45B-8CBB-4DA9-8248-23615828C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9298" y="63183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22F566CA-D7F1-40DD-A2DC-740587F59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2712" y="37508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25703CD1-3965-43FB-8408-77151BBD2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2630" y="2061963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0">
              <a:extLst>
                <a:ext uri="{FF2B5EF4-FFF2-40B4-BE49-F238E27FC236}">
                  <a16:creationId xmlns:a16="http://schemas.microsoft.com/office/drawing/2014/main" id="{8236AF27-E29A-4BE1-835F-3E58632F5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7393" y="2259521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C127F179-C992-4D40-B186-06818A77C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6732" y="108936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6B0E5B35-D3B7-4BEB-839F-D258E79A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0419" y="8767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0A5309F9-3D88-4474-ABD7-B61C20EEA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7643" y="136050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D0EC36-D809-4017-A7B7-70EF53250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8119" y="179760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FBDEBED8-29DF-4480-8174-2215AF3ED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03" y="157501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3444EF1F-615A-46FF-ABD9-F8C3E27AF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0453" y="111811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3">
              <a:extLst>
                <a:ext uri="{FF2B5EF4-FFF2-40B4-BE49-F238E27FC236}">
                  <a16:creationId xmlns:a16="http://schemas.microsoft.com/office/drawing/2014/main" id="{47063C05-57F6-44CA-9FD0-6206D1A0C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5807" y="2931340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1">
              <a:extLst>
                <a:ext uri="{FF2B5EF4-FFF2-40B4-BE49-F238E27FC236}">
                  <a16:creationId xmlns:a16="http://schemas.microsoft.com/office/drawing/2014/main" id="{73C07EAB-D311-4701-AF3F-FB2F55FEC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8630" y="94833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2">
              <a:extLst>
                <a:ext uri="{FF2B5EF4-FFF2-40B4-BE49-F238E27FC236}">
                  <a16:creationId xmlns:a16="http://schemas.microsoft.com/office/drawing/2014/main" id="{26072D6D-FE3B-47A4-8F9D-711D9F617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4419" y="415991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3">
              <a:extLst>
                <a:ext uri="{FF2B5EF4-FFF2-40B4-BE49-F238E27FC236}">
                  <a16:creationId xmlns:a16="http://schemas.microsoft.com/office/drawing/2014/main" id="{0FAA55A3-30BC-408E-8D76-63F4A114E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3124" y="115496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4">
              <a:extLst>
                <a:ext uri="{FF2B5EF4-FFF2-40B4-BE49-F238E27FC236}">
                  <a16:creationId xmlns:a16="http://schemas.microsoft.com/office/drawing/2014/main" id="{94A75CDE-F5FD-4343-800E-D6683426D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47" y="57961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5">
              <a:extLst>
                <a:ext uri="{FF2B5EF4-FFF2-40B4-BE49-F238E27FC236}">
                  <a16:creationId xmlns:a16="http://schemas.microsoft.com/office/drawing/2014/main" id="{BDB3210B-EBD6-49C4-B615-F17B281B0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5360" y="142879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6">
              <a:extLst>
                <a:ext uri="{FF2B5EF4-FFF2-40B4-BE49-F238E27FC236}">
                  <a16:creationId xmlns:a16="http://schemas.microsoft.com/office/drawing/2014/main" id="{D85BCAD4-3F0F-401D-8253-E514BE04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1415" y="233359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7">
              <a:extLst>
                <a:ext uri="{FF2B5EF4-FFF2-40B4-BE49-F238E27FC236}">
                  <a16:creationId xmlns:a16="http://schemas.microsoft.com/office/drawing/2014/main" id="{176EC456-36D0-4751-86EE-E8E5D48EB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509" y="163854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9">
              <a:extLst>
                <a:ext uri="{FF2B5EF4-FFF2-40B4-BE49-F238E27FC236}">
                  <a16:creationId xmlns:a16="http://schemas.microsoft.com/office/drawing/2014/main" id="{E6CC98B0-1624-48FE-98C5-66620ECF7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0959" y="22089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0">
              <a:extLst>
                <a:ext uri="{FF2B5EF4-FFF2-40B4-BE49-F238E27FC236}">
                  <a16:creationId xmlns:a16="http://schemas.microsoft.com/office/drawing/2014/main" id="{8D98D9B3-C3C3-42B4-A836-2FDAAF9F2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6190" y="186833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1">
              <a:extLst>
                <a:ext uri="{FF2B5EF4-FFF2-40B4-BE49-F238E27FC236}">
                  <a16:creationId xmlns:a16="http://schemas.microsoft.com/office/drawing/2014/main" id="{A203AABB-A7B2-4544-88FB-2DB3A7CCC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139" y="21137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8">
              <a:extLst>
                <a:ext uri="{FF2B5EF4-FFF2-40B4-BE49-F238E27FC236}">
                  <a16:creationId xmlns:a16="http://schemas.microsoft.com/office/drawing/2014/main" id="{680D5D17-AC96-4E0F-ADB9-FCE1FF4C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1181" y="78949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4">
              <a:extLst>
                <a:ext uri="{FF2B5EF4-FFF2-40B4-BE49-F238E27FC236}">
                  <a16:creationId xmlns:a16="http://schemas.microsoft.com/office/drawing/2014/main" id="{BF0C7978-F9E2-4005-9574-15B3FB553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2061" y="36589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6">
              <a:extLst>
                <a:ext uri="{FF2B5EF4-FFF2-40B4-BE49-F238E27FC236}">
                  <a16:creationId xmlns:a16="http://schemas.microsoft.com/office/drawing/2014/main" id="{9CC06248-C521-4E65-9620-07D06F893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9223" y="14181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6">
              <a:extLst>
                <a:ext uri="{FF2B5EF4-FFF2-40B4-BE49-F238E27FC236}">
                  <a16:creationId xmlns:a16="http://schemas.microsoft.com/office/drawing/2014/main" id="{705B6C10-6A43-4BBE-A52C-DC2DAECAF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8826" y="55445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0">
              <a:extLst>
                <a:ext uri="{FF2B5EF4-FFF2-40B4-BE49-F238E27FC236}">
                  <a16:creationId xmlns:a16="http://schemas.microsoft.com/office/drawing/2014/main" id="{5BA4A0DD-7264-46BB-8644-3C50941C9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6550" y="30662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2">
              <a:extLst>
                <a:ext uri="{FF2B5EF4-FFF2-40B4-BE49-F238E27FC236}">
                  <a16:creationId xmlns:a16="http://schemas.microsoft.com/office/drawing/2014/main" id="{B452AC30-E9F4-4529-BD6E-5ADCDA5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6844" y="7332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3">
              <a:extLst>
                <a:ext uri="{FF2B5EF4-FFF2-40B4-BE49-F238E27FC236}">
                  <a16:creationId xmlns:a16="http://schemas.microsoft.com/office/drawing/2014/main" id="{68EDA7F2-4EE5-4AEC-A504-CB08F6B9A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78262" y="17902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0">
              <a:extLst>
                <a:ext uri="{FF2B5EF4-FFF2-40B4-BE49-F238E27FC236}">
                  <a16:creationId xmlns:a16="http://schemas.microsoft.com/office/drawing/2014/main" id="{5E189D22-8F54-46F8-9611-4F1FCC31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51483" y="468274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5">
              <a:extLst>
                <a:ext uri="{FF2B5EF4-FFF2-40B4-BE49-F238E27FC236}">
                  <a16:creationId xmlns:a16="http://schemas.microsoft.com/office/drawing/2014/main" id="{B761794A-7FCE-4DAA-B710-803CA99FA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53089" y="68845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5">
              <a:extLst>
                <a:ext uri="{FF2B5EF4-FFF2-40B4-BE49-F238E27FC236}">
                  <a16:creationId xmlns:a16="http://schemas.microsoft.com/office/drawing/2014/main" id="{20995D3A-FC68-4B79-9632-2BB10ECA8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3278" y="2730591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49C159BB-7257-4A09-8C12-6AF61D711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2140" y="50129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">
              <a:extLst>
                <a:ext uri="{FF2B5EF4-FFF2-40B4-BE49-F238E27FC236}">
                  <a16:creationId xmlns:a16="http://schemas.microsoft.com/office/drawing/2014/main" id="{F5CD4467-A569-43CF-86A0-79473F580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3235" y="244427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">
              <a:extLst>
                <a:ext uri="{FF2B5EF4-FFF2-40B4-BE49-F238E27FC236}">
                  <a16:creationId xmlns:a16="http://schemas.microsoft.com/office/drawing/2014/main" id="{E4FC1A14-AE5B-4899-95DD-9C56237DA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1683" y="477570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">
              <a:extLst>
                <a:ext uri="{FF2B5EF4-FFF2-40B4-BE49-F238E27FC236}">
                  <a16:creationId xmlns:a16="http://schemas.microsoft.com/office/drawing/2014/main" id="{EC77E2DE-CC58-4107-A404-885D2613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9821" y="449523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0E497A22-C9CB-4ADE-AE43-9E6768B22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0182" y="423399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">
              <a:extLst>
                <a:ext uri="{FF2B5EF4-FFF2-40B4-BE49-F238E27FC236}">
                  <a16:creationId xmlns:a16="http://schemas.microsoft.com/office/drawing/2014/main" id="{64056CC8-26C8-4739-B9F7-0F23B778A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958" y="373151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">
              <a:extLst>
                <a:ext uri="{FF2B5EF4-FFF2-40B4-BE49-F238E27FC236}">
                  <a16:creationId xmlns:a16="http://schemas.microsoft.com/office/drawing/2014/main" id="{CABABB06-E976-4F92-836D-60FC8F8D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423" y="3135487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">
              <a:extLst>
                <a:ext uri="{FF2B5EF4-FFF2-40B4-BE49-F238E27FC236}">
                  <a16:creationId xmlns:a16="http://schemas.microsoft.com/office/drawing/2014/main" id="{FD9DF2A8-9AFC-48B4-BF3A-14B73A84F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063" y="337541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C8825D2E-6C88-42BD-9C25-F3B9B332E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0798" y="397454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DE603ADB-B4D2-4A70-B88F-260F1D318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5777" y="5419134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1">
              <a:extLst>
                <a:ext uri="{FF2B5EF4-FFF2-40B4-BE49-F238E27FC236}">
                  <a16:creationId xmlns:a16="http://schemas.microsoft.com/office/drawing/2014/main" id="{C2878743-161E-4A64-8B65-B4FCBF7B1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3768" y="569839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5">
              <a:extLst>
                <a:ext uri="{FF2B5EF4-FFF2-40B4-BE49-F238E27FC236}">
                  <a16:creationId xmlns:a16="http://schemas.microsoft.com/office/drawing/2014/main" id="{2A12C28B-23E2-44A5-ADB5-361EA9847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4745" y="641981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9">
              <a:extLst>
                <a:ext uri="{FF2B5EF4-FFF2-40B4-BE49-F238E27FC236}">
                  <a16:creationId xmlns:a16="http://schemas.microsoft.com/office/drawing/2014/main" id="{0C654FE1-36CF-4690-9309-DABBF02F3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4651" y="593709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1">
              <a:extLst>
                <a:ext uri="{FF2B5EF4-FFF2-40B4-BE49-F238E27FC236}">
                  <a16:creationId xmlns:a16="http://schemas.microsoft.com/office/drawing/2014/main" id="{7D6AB6E9-0118-49A0-8EBF-B42E9F738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534" y="6182401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2">
              <a:extLst>
                <a:ext uri="{FF2B5EF4-FFF2-40B4-BE49-F238E27FC236}">
                  <a16:creationId xmlns:a16="http://schemas.microsoft.com/office/drawing/2014/main" id="{69778DD7-B38B-4E4F-8202-45BA1DC3B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532" y="326157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3">
              <a:extLst>
                <a:ext uri="{FF2B5EF4-FFF2-40B4-BE49-F238E27FC236}">
                  <a16:creationId xmlns:a16="http://schemas.microsoft.com/office/drawing/2014/main" id="{BD9887A7-6930-4D93-9DFD-01CA3CFB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4445" y="4352882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4">
              <a:extLst>
                <a:ext uri="{FF2B5EF4-FFF2-40B4-BE49-F238E27FC236}">
                  <a16:creationId xmlns:a16="http://schemas.microsoft.com/office/drawing/2014/main" id="{4052AE48-583B-48C9-A247-060CA2896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061" y="5349630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5">
              <a:extLst>
                <a:ext uri="{FF2B5EF4-FFF2-40B4-BE49-F238E27FC236}">
                  <a16:creationId xmlns:a16="http://schemas.microsoft.com/office/drawing/2014/main" id="{9FD5A422-7830-4B7A-A2ED-CA92A12C9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4027" y="456110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6">
              <a:extLst>
                <a:ext uri="{FF2B5EF4-FFF2-40B4-BE49-F238E27FC236}">
                  <a16:creationId xmlns:a16="http://schemas.microsoft.com/office/drawing/2014/main" id="{F9916F67-3F6A-4C0C-A067-87AF502B9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164" y="6012094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7">
              <a:extLst>
                <a:ext uri="{FF2B5EF4-FFF2-40B4-BE49-F238E27FC236}">
                  <a16:creationId xmlns:a16="http://schemas.microsoft.com/office/drawing/2014/main" id="{F0CE1BEA-482A-497E-B5E5-8285D2A28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30" y="3025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8">
              <a:extLst>
                <a:ext uri="{FF2B5EF4-FFF2-40B4-BE49-F238E27FC236}">
                  <a16:creationId xmlns:a16="http://schemas.microsoft.com/office/drawing/2014/main" id="{183BC246-BF63-4530-91A0-7BC015C6F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5599" y="4865727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9">
              <a:extLst>
                <a:ext uri="{FF2B5EF4-FFF2-40B4-BE49-F238E27FC236}">
                  <a16:creationId xmlns:a16="http://schemas.microsoft.com/office/drawing/2014/main" id="{9377B4B9-6ED2-4872-9CFB-829BA2BEB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707" y="5106848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40">
              <a:extLst>
                <a:ext uri="{FF2B5EF4-FFF2-40B4-BE49-F238E27FC236}">
                  <a16:creationId xmlns:a16="http://schemas.microsoft.com/office/drawing/2014/main" id="{0247E12E-39D9-4F0A-9185-30B9196F1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671" y="256354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41">
              <a:extLst>
                <a:ext uri="{FF2B5EF4-FFF2-40B4-BE49-F238E27FC236}">
                  <a16:creationId xmlns:a16="http://schemas.microsoft.com/office/drawing/2014/main" id="{BFEB6B5F-CFDA-4E9B-9679-E2FE14DCC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164" y="6244102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42">
              <a:extLst>
                <a:ext uri="{FF2B5EF4-FFF2-40B4-BE49-F238E27FC236}">
                  <a16:creationId xmlns:a16="http://schemas.microsoft.com/office/drawing/2014/main" id="{C7748D9D-4952-4BDA-A2D2-79CCCEBF3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1899" y="555121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44">
              <a:extLst>
                <a:ext uri="{FF2B5EF4-FFF2-40B4-BE49-F238E27FC236}">
                  <a16:creationId xmlns:a16="http://schemas.microsoft.com/office/drawing/2014/main" id="{EEB14017-87F5-46EA-991E-69B78C60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8122" y="404624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45">
              <a:extLst>
                <a:ext uri="{FF2B5EF4-FFF2-40B4-BE49-F238E27FC236}">
                  <a16:creationId xmlns:a16="http://schemas.microsoft.com/office/drawing/2014/main" id="{0289F161-F1B2-45F1-9E6E-79B9FB2CD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5971" y="580207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6">
              <a:extLst>
                <a:ext uri="{FF2B5EF4-FFF2-40B4-BE49-F238E27FC236}">
                  <a16:creationId xmlns:a16="http://schemas.microsoft.com/office/drawing/2014/main" id="{22AEAE03-AEFB-44B9-84C4-4108C54D9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5030" y="2796168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47">
              <a:extLst>
                <a:ext uri="{FF2B5EF4-FFF2-40B4-BE49-F238E27FC236}">
                  <a16:creationId xmlns:a16="http://schemas.microsoft.com/office/drawing/2014/main" id="{AC29BBAF-F380-49E2-A981-6892986B8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175" y="3815119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48">
              <a:extLst>
                <a:ext uri="{FF2B5EF4-FFF2-40B4-BE49-F238E27FC236}">
                  <a16:creationId xmlns:a16="http://schemas.microsoft.com/office/drawing/2014/main" id="{AA66B5C6-6339-49B7-B4DD-55A23AE24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8432" y="35816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49">
              <a:extLst>
                <a:ext uri="{FF2B5EF4-FFF2-40B4-BE49-F238E27FC236}">
                  <a16:creationId xmlns:a16="http://schemas.microsoft.com/office/drawing/2014/main" id="{914C6C7D-5E58-4233-8DDA-A30F9CCCD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046" y="6473317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0">
              <a:extLst>
                <a:ext uri="{FF2B5EF4-FFF2-40B4-BE49-F238E27FC236}">
                  <a16:creationId xmlns:a16="http://schemas.microsoft.com/office/drawing/2014/main" id="{F714D64F-6362-4339-A494-157C35F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7330" y="625462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5">
              <a:extLst>
                <a:ext uri="{FF2B5EF4-FFF2-40B4-BE49-F238E27FC236}">
                  <a16:creationId xmlns:a16="http://schemas.microsoft.com/office/drawing/2014/main" id="{291AFE89-581C-4100-9E75-FBFE3B3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8772" y="651252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7">
              <a:extLst>
                <a:ext uri="{FF2B5EF4-FFF2-40B4-BE49-F238E27FC236}">
                  <a16:creationId xmlns:a16="http://schemas.microsoft.com/office/drawing/2014/main" id="{AD4A100C-BD8A-47B9-98DF-A89593D4B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3743" y="669739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03">
              <a:extLst>
                <a:ext uri="{FF2B5EF4-FFF2-40B4-BE49-F238E27FC236}">
                  <a16:creationId xmlns:a16="http://schemas.microsoft.com/office/drawing/2014/main" id="{67CF13AE-D393-4F1F-A0D4-CB4EF09D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5018" y="608943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17">
              <a:extLst>
                <a:ext uri="{FF2B5EF4-FFF2-40B4-BE49-F238E27FC236}">
                  <a16:creationId xmlns:a16="http://schemas.microsoft.com/office/drawing/2014/main" id="{1C40F757-52FD-4397-8D3B-BAAE3CAA8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4971" y="594234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18">
              <a:extLst>
                <a:ext uri="{FF2B5EF4-FFF2-40B4-BE49-F238E27FC236}">
                  <a16:creationId xmlns:a16="http://schemas.microsoft.com/office/drawing/2014/main" id="{AFB44554-A46E-4ABF-985F-9F1373F4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4271" y="66154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19">
              <a:extLst>
                <a:ext uri="{FF2B5EF4-FFF2-40B4-BE49-F238E27FC236}">
                  <a16:creationId xmlns:a16="http://schemas.microsoft.com/office/drawing/2014/main" id="{9D73DFC7-DA1B-4BB7-BEED-58964E7C4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1378" y="635682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39">
              <a:extLst>
                <a:ext uri="{FF2B5EF4-FFF2-40B4-BE49-F238E27FC236}">
                  <a16:creationId xmlns:a16="http://schemas.microsoft.com/office/drawing/2014/main" id="{7A79C604-3A80-4307-8135-1E598DE8D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96307" y="652451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44">
              <a:extLst>
                <a:ext uri="{FF2B5EF4-FFF2-40B4-BE49-F238E27FC236}">
                  <a16:creationId xmlns:a16="http://schemas.microsoft.com/office/drawing/2014/main" id="{4BA84D6B-68D3-4CB8-B469-DE762E2A8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59166" y="6052331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45">
              <a:extLst>
                <a:ext uri="{FF2B5EF4-FFF2-40B4-BE49-F238E27FC236}">
                  <a16:creationId xmlns:a16="http://schemas.microsoft.com/office/drawing/2014/main" id="{7E545DE1-7FB2-4352-B269-221E9F9B0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5476" y="626399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8">
              <a:extLst>
                <a:ext uri="{FF2B5EF4-FFF2-40B4-BE49-F238E27FC236}">
                  <a16:creationId xmlns:a16="http://schemas.microsoft.com/office/drawing/2014/main" id="{0C828C7E-B8E1-49AA-B347-6718A2E59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02019" y="671375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8">
              <a:extLst>
                <a:ext uri="{FF2B5EF4-FFF2-40B4-BE49-F238E27FC236}">
                  <a16:creationId xmlns:a16="http://schemas.microsoft.com/office/drawing/2014/main" id="{C9F0AA56-EBC6-4DFF-B579-0C273C4EC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2187" y="29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8">
              <a:extLst>
                <a:ext uri="{FF2B5EF4-FFF2-40B4-BE49-F238E27FC236}">
                  <a16:creationId xmlns:a16="http://schemas.microsoft.com/office/drawing/2014/main" id="{525179BD-87FA-498D-B2FA-1D9E181B4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2307" y="625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06">
              <a:extLst>
                <a:ext uri="{FF2B5EF4-FFF2-40B4-BE49-F238E27FC236}">
                  <a16:creationId xmlns:a16="http://schemas.microsoft.com/office/drawing/2014/main" id="{E2B5DFEF-C92E-4975-982C-D4504C546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3460" y="2746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06">
              <a:extLst>
                <a:ext uri="{FF2B5EF4-FFF2-40B4-BE49-F238E27FC236}">
                  <a16:creationId xmlns:a16="http://schemas.microsoft.com/office/drawing/2014/main" id="{5D39FC93-96CA-4E79-A082-390E743A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113" y="673212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49">
              <a:extLst>
                <a:ext uri="{FF2B5EF4-FFF2-40B4-BE49-F238E27FC236}">
                  <a16:creationId xmlns:a16="http://schemas.microsoft.com/office/drawing/2014/main" id="{59433BE7-B138-4615-8446-988E3A0D0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93190" y="6095189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1">
              <a:extLst>
                <a:ext uri="{FF2B5EF4-FFF2-40B4-BE49-F238E27FC236}">
                  <a16:creationId xmlns:a16="http://schemas.microsoft.com/office/drawing/2014/main" id="{186B6C82-5D2C-42C8-9B0F-0D5C5E20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2292" y="522892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1">
              <a:extLst>
                <a:ext uri="{FF2B5EF4-FFF2-40B4-BE49-F238E27FC236}">
                  <a16:creationId xmlns:a16="http://schemas.microsoft.com/office/drawing/2014/main" id="{E8C3F346-F506-4018-80D8-A55EECC98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6598" y="52721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479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2B9F2-E5C3-5814-E7D0-A36CBE013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FDA89-7C36-00B9-8330-75743C79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8"/>
            <a:ext cx="8799468" cy="135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400" b="1" kern="1200" dirty="0">
                <a:solidFill>
                  <a:schemeClr val="tx2"/>
                </a:solidFill>
                <a:latin typeface="Agency FB" panose="020B0503020202020204" pitchFamily="34" charset="0"/>
              </a:rPr>
              <a:t>Gestión de productos</a:t>
            </a:r>
          </a:p>
        </p:txBody>
      </p:sp>
      <p:pic>
        <p:nvPicPr>
          <p:cNvPr id="3076" name="Picture 4" descr="Lista de verificación - Iconos gratis de envío y entrega">
            <a:extLst>
              <a:ext uri="{FF2B5EF4-FFF2-40B4-BE49-F238E27FC236}">
                <a16:creationId xmlns:a16="http://schemas.microsoft.com/office/drawing/2014/main" id="{D6C65E29-283D-0700-BBC7-DA299383E4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221" y="3269019"/>
            <a:ext cx="1474269" cy="147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ategory Icons - Free SVG &amp; PNG Category Images - Noun Project">
            <a:extLst>
              <a:ext uri="{FF2B5EF4-FFF2-40B4-BE49-F238E27FC236}">
                <a16:creationId xmlns:a16="http://schemas.microsoft.com/office/drawing/2014/main" id="{00A4F156-BE0B-D809-93A2-EA1859F17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68" y="2167263"/>
            <a:ext cx="1180257" cy="118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roveedor - Iconos gratis de negocios y finanzas">
            <a:extLst>
              <a:ext uri="{FF2B5EF4-FFF2-40B4-BE49-F238E27FC236}">
                <a16:creationId xmlns:a16="http://schemas.microsoft.com/office/drawing/2014/main" id="{2E7FB8A7-B249-B2A5-E7D5-E076738A8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68" y="4294160"/>
            <a:ext cx="1531996" cy="153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34D7637-2EC9-96D3-510C-186999A17A68}"/>
              </a:ext>
            </a:extLst>
          </p:cNvPr>
          <p:cNvCxnSpPr>
            <a:cxnSpLocks/>
            <a:endCxn id="3078" idx="3"/>
          </p:cNvCxnSpPr>
          <p:nvPr/>
        </p:nvCxnSpPr>
        <p:spPr>
          <a:xfrm flipH="1" flipV="1">
            <a:off x="8281225" y="2757392"/>
            <a:ext cx="1485134" cy="124876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DA746F3-2398-8D2E-E9C5-D39510D63A1E}"/>
              </a:ext>
            </a:extLst>
          </p:cNvPr>
          <p:cNvCxnSpPr>
            <a:cxnSpLocks/>
            <a:endCxn id="3080" idx="3"/>
          </p:cNvCxnSpPr>
          <p:nvPr/>
        </p:nvCxnSpPr>
        <p:spPr>
          <a:xfrm flipH="1">
            <a:off x="8632964" y="4006154"/>
            <a:ext cx="1133395" cy="10540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CE07A4C-B779-1CF5-D4BB-45FC42FA3240}"/>
              </a:ext>
            </a:extLst>
          </p:cNvPr>
          <p:cNvSpPr txBox="1"/>
          <p:nvPr/>
        </p:nvSpPr>
        <p:spPr>
          <a:xfrm>
            <a:off x="9280270" y="3363637"/>
            <a:ext cx="7207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/>
              <a:t>1:N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4267B3C-2B7C-DE93-415D-CF78FEFEB0B7}"/>
              </a:ext>
            </a:extLst>
          </p:cNvPr>
          <p:cNvSpPr txBox="1"/>
          <p:nvPr/>
        </p:nvSpPr>
        <p:spPr>
          <a:xfrm>
            <a:off x="9301193" y="4354617"/>
            <a:ext cx="748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/>
              <a:t>1:N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6E5411A-F82E-C310-A261-0394DF0F07F1}"/>
              </a:ext>
            </a:extLst>
          </p:cNvPr>
          <p:cNvSpPr txBox="1"/>
          <p:nvPr/>
        </p:nvSpPr>
        <p:spPr>
          <a:xfrm>
            <a:off x="8281225" y="2538787"/>
            <a:ext cx="5994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/>
              <a:t>1:1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87BF924-8D6C-D687-57BF-780E8A77F658}"/>
              </a:ext>
            </a:extLst>
          </p:cNvPr>
          <p:cNvSpPr txBox="1"/>
          <p:nvPr/>
        </p:nvSpPr>
        <p:spPr>
          <a:xfrm>
            <a:off x="8365351" y="4616640"/>
            <a:ext cx="6927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/>
              <a:t>1:1</a:t>
            </a:r>
            <a:endParaRPr lang="es-ES" sz="1800" b="1" dirty="0"/>
          </a:p>
        </p:txBody>
      </p:sp>
      <p:graphicFrame>
        <p:nvGraphicFramePr>
          <p:cNvPr id="3087" name="CuadroTexto 9">
            <a:extLst>
              <a:ext uri="{FF2B5EF4-FFF2-40B4-BE49-F238E27FC236}">
                <a16:creationId xmlns:a16="http://schemas.microsoft.com/office/drawing/2014/main" id="{99C3A576-165E-B9CC-12A0-2903176402D7}"/>
              </a:ext>
            </a:extLst>
          </p:cNvPr>
          <p:cNvGraphicFramePr/>
          <p:nvPr/>
        </p:nvGraphicFramePr>
        <p:xfrm>
          <a:off x="1073811" y="2079832"/>
          <a:ext cx="5141514" cy="4078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22396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893327-A1ED-A1E8-31E2-CAC4621F2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2" name="Rectangle 14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6">
            <a:extLst>
              <a:ext uri="{FF2B5EF4-FFF2-40B4-BE49-F238E27FC236}">
                <a16:creationId xmlns:a16="http://schemas.microsoft.com/office/drawing/2014/main" id="{6F53D3C3-F24F-4317-98B6-A05ECD30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" y="1713"/>
            <a:ext cx="5289354" cy="68661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Proveedor - Iconos gratis de usuario">
            <a:extLst>
              <a:ext uri="{FF2B5EF4-FFF2-40B4-BE49-F238E27FC236}">
                <a16:creationId xmlns:a16="http://schemas.microsoft.com/office/drawing/2014/main" id="{EB866479-77DD-764D-8868-84587F7E6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60000"/>
          </a:blip>
          <a:srcRect l="12830" r="10158" b="2"/>
          <a:stretch/>
        </p:blipFill>
        <p:spPr>
          <a:xfrm>
            <a:off x="-1" y="1"/>
            <a:ext cx="5295331" cy="687583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11538A-3D1D-CDC7-0AFC-A0DE0947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4" y="1395699"/>
            <a:ext cx="4223965" cy="41118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 err="1">
                <a:solidFill>
                  <a:srgbClr val="FFFFFF"/>
                </a:solidFill>
              </a:rPr>
              <a:t>Gestión</a:t>
            </a:r>
            <a:r>
              <a:rPr lang="en-US" b="1" kern="1200" dirty="0">
                <a:solidFill>
                  <a:srgbClr val="FFFFFF"/>
                </a:solidFill>
              </a:rPr>
              <a:t> de </a:t>
            </a:r>
            <a:r>
              <a:rPr lang="en-US" b="1" kern="1200" dirty="0" err="1">
                <a:solidFill>
                  <a:srgbClr val="FFFFFF"/>
                </a:solidFill>
              </a:rPr>
              <a:t>proveedores</a:t>
            </a:r>
            <a:endParaRPr lang="en-US" b="1" kern="1200" dirty="0">
              <a:solidFill>
                <a:srgbClr val="FFFFFF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8535BC8-2BE3-8DA5-8901-94E9E2BC7503}"/>
              </a:ext>
            </a:extLst>
          </p:cNvPr>
          <p:cNvSpPr txBox="1"/>
          <p:nvPr/>
        </p:nvSpPr>
        <p:spPr>
          <a:xfrm>
            <a:off x="6096000" y="876300"/>
            <a:ext cx="52197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en-US" sz="2000" dirty="0" err="1">
                <a:solidFill>
                  <a:schemeClr val="tx2"/>
                </a:solidFill>
              </a:rPr>
              <a:t>Tendrá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una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relación</a:t>
            </a:r>
            <a:r>
              <a:rPr lang="en-US" sz="2000" dirty="0">
                <a:solidFill>
                  <a:schemeClr val="tx2"/>
                </a:solidFill>
              </a:rPr>
              <a:t> uno a </a:t>
            </a:r>
            <a:r>
              <a:rPr lang="en-US" sz="2000" dirty="0" err="1">
                <a:solidFill>
                  <a:schemeClr val="tx2"/>
                </a:solidFill>
              </a:rPr>
              <a:t>muchos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esto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significa</a:t>
            </a:r>
            <a:r>
              <a:rPr lang="en-US" sz="2000" dirty="0">
                <a:solidFill>
                  <a:schemeClr val="tx2"/>
                </a:solidFill>
              </a:rPr>
              <a:t> que </a:t>
            </a:r>
            <a:r>
              <a:rPr lang="en-US" sz="2000" dirty="0" err="1">
                <a:solidFill>
                  <a:schemeClr val="tx2"/>
                </a:solidFill>
              </a:rPr>
              <a:t>cada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proveedor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puede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suministrar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múltiples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productos</a:t>
            </a:r>
            <a:r>
              <a:rPr lang="en-US" sz="2000" dirty="0">
                <a:solidFill>
                  <a:schemeClr val="tx2"/>
                </a:solidFill>
              </a:rPr>
              <a:t> de la tienda.</a:t>
            </a: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en-US" sz="2000" dirty="0">
                <a:solidFill>
                  <a:schemeClr val="tx2"/>
                </a:solidFill>
              </a:rPr>
              <a:t>Esta </a:t>
            </a:r>
            <a:r>
              <a:rPr lang="en-US" sz="2000" dirty="0" err="1">
                <a:solidFill>
                  <a:schemeClr val="tx2"/>
                </a:solidFill>
              </a:rPr>
              <a:t>relación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permite</a:t>
            </a:r>
            <a:r>
              <a:rPr lang="en-US" sz="2000" dirty="0">
                <a:solidFill>
                  <a:schemeClr val="tx2"/>
                </a:solidFill>
              </a:rPr>
              <a:t> un </a:t>
            </a:r>
            <a:r>
              <a:rPr lang="en-US" sz="2000" dirty="0" err="1">
                <a:solidFill>
                  <a:schemeClr val="tx2"/>
                </a:solidFill>
              </a:rPr>
              <a:t>seguimiento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efectivo</a:t>
            </a:r>
            <a:r>
              <a:rPr lang="en-US" sz="2000" dirty="0">
                <a:solidFill>
                  <a:schemeClr val="tx2"/>
                </a:solidFill>
              </a:rPr>
              <a:t> de </a:t>
            </a:r>
            <a:r>
              <a:rPr lang="en-US" sz="2000" dirty="0" err="1">
                <a:solidFill>
                  <a:schemeClr val="tx2"/>
                </a:solidFill>
              </a:rPr>
              <a:t>los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proveedores</a:t>
            </a:r>
            <a:r>
              <a:rPr lang="en-US" sz="2000" dirty="0">
                <a:solidFill>
                  <a:schemeClr val="tx2"/>
                </a:solidFill>
              </a:rPr>
              <a:t> y </a:t>
            </a:r>
            <a:r>
              <a:rPr lang="en-US" sz="2000" dirty="0" err="1">
                <a:solidFill>
                  <a:schemeClr val="tx2"/>
                </a:solidFill>
              </a:rPr>
              <a:t>los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productos</a:t>
            </a:r>
            <a:r>
              <a:rPr lang="en-US" sz="2000" dirty="0">
                <a:solidFill>
                  <a:schemeClr val="tx2"/>
                </a:solidFill>
              </a:rPr>
              <a:t> que </a:t>
            </a:r>
            <a:r>
              <a:rPr lang="en-US" sz="2000" dirty="0" err="1">
                <a:solidFill>
                  <a:schemeClr val="tx2"/>
                </a:solidFill>
              </a:rPr>
              <a:t>suministran</a:t>
            </a:r>
            <a:r>
              <a:rPr lang="en-US" sz="2000" dirty="0">
                <a:solidFill>
                  <a:schemeClr val="tx2"/>
                </a:solidFill>
              </a:rPr>
              <a:t>, lo que </a:t>
            </a:r>
            <a:r>
              <a:rPr lang="en-US" sz="2000" dirty="0" err="1">
                <a:solidFill>
                  <a:schemeClr val="tx2"/>
                </a:solidFill>
              </a:rPr>
              <a:t>garantiza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una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gestión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eficiente</a:t>
            </a:r>
            <a:r>
              <a:rPr lang="en-US" sz="2000" dirty="0">
                <a:solidFill>
                  <a:schemeClr val="tx2"/>
                </a:solidFill>
              </a:rPr>
              <a:t> de </a:t>
            </a:r>
            <a:r>
              <a:rPr lang="en-US" sz="2000" dirty="0" err="1">
                <a:solidFill>
                  <a:schemeClr val="tx2"/>
                </a:solidFill>
              </a:rPr>
              <a:t>los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recursos</a:t>
            </a:r>
            <a:r>
              <a:rPr lang="en-US" sz="20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38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2D2DF5-523A-2D3B-3347-443505E9F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93" name="Rectangle 5128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4" name="Rectangle 5130">
            <a:extLst>
              <a:ext uri="{FF2B5EF4-FFF2-40B4-BE49-F238E27FC236}">
                <a16:creationId xmlns:a16="http://schemas.microsoft.com/office/drawing/2014/main" id="{4B6AF9AC-3CF4-4C58-A503-2EC75D92B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5" name="Rectangle 5132">
            <a:extLst>
              <a:ext uri="{FF2B5EF4-FFF2-40B4-BE49-F238E27FC236}">
                <a16:creationId xmlns:a16="http://schemas.microsoft.com/office/drawing/2014/main" id="{25C1F4D8-9670-4B56-BD70-732561AD0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01256"/>
            <a:ext cx="11319456" cy="5088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7D7B2B-07AE-A15B-2EE4-E19FC837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171" y="1288768"/>
            <a:ext cx="5322201" cy="13625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Gestión de clientes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A2BC6AE-2C56-D257-26E6-4877FE4814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1377884"/>
            <a:ext cx="4154280" cy="415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60DDBA4-5A63-48FA-4184-1DCDDD1D9E98}"/>
              </a:ext>
            </a:extLst>
          </p:cNvPr>
          <p:cNvSpPr txBox="1"/>
          <p:nvPr/>
        </p:nvSpPr>
        <p:spPr>
          <a:xfrm>
            <a:off x="5814844" y="2914110"/>
            <a:ext cx="4962134" cy="2593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>
                <a:solidFill>
                  <a:schemeClr val="tx2"/>
                </a:solidFill>
              </a:rPr>
              <a:t>Los clientes tienen la capacidad de acceder a la lista de productos.</a:t>
            </a:r>
          </a:p>
        </p:txBody>
      </p:sp>
      <p:grpSp>
        <p:nvGrpSpPr>
          <p:cNvPr id="5296" name="Group 5134">
            <a:extLst>
              <a:ext uri="{FF2B5EF4-FFF2-40B4-BE49-F238E27FC236}">
                <a16:creationId xmlns:a16="http://schemas.microsoft.com/office/drawing/2014/main" id="{F25E4505-3E0D-46F0-A26D-085335D2E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06624" y="-26727"/>
            <a:ext cx="3654378" cy="6874755"/>
            <a:chOff x="8306624" y="-26727"/>
            <a:chExt cx="3654378" cy="6874755"/>
          </a:xfrm>
        </p:grpSpPr>
        <p:sp>
          <p:nvSpPr>
            <p:cNvPr id="5136" name="Freeform 8">
              <a:extLst>
                <a:ext uri="{FF2B5EF4-FFF2-40B4-BE49-F238E27FC236}">
                  <a16:creationId xmlns:a16="http://schemas.microsoft.com/office/drawing/2014/main" id="{CFEBBA01-5D63-4547-B01C-06446F8EA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5128" y="67189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7" name="Freeform 10">
              <a:extLst>
                <a:ext uri="{FF2B5EF4-FFF2-40B4-BE49-F238E27FC236}">
                  <a16:creationId xmlns:a16="http://schemas.microsoft.com/office/drawing/2014/main" id="{B151F0C2-EB37-4394-85D8-631C639D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2390" y="152662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8" name="Freeform 15">
              <a:extLst>
                <a:ext uri="{FF2B5EF4-FFF2-40B4-BE49-F238E27FC236}">
                  <a16:creationId xmlns:a16="http://schemas.microsoft.com/office/drawing/2014/main" id="{16BA0741-61D0-4B78-99A2-84727B154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8028" y="7521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9" name="Freeform 18">
              <a:extLst>
                <a:ext uri="{FF2B5EF4-FFF2-40B4-BE49-F238E27FC236}">
                  <a16:creationId xmlns:a16="http://schemas.microsoft.com/office/drawing/2014/main" id="{608BEE1D-8947-4860-92E2-DF5E72617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10383" y="34600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0" name="Freeform 52">
              <a:extLst>
                <a:ext uri="{FF2B5EF4-FFF2-40B4-BE49-F238E27FC236}">
                  <a16:creationId xmlns:a16="http://schemas.microsoft.com/office/drawing/2014/main" id="{23477C11-8260-4FBB-821B-620D7E4C7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51204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1" name="Freeform 54">
              <a:extLst>
                <a:ext uri="{FF2B5EF4-FFF2-40B4-BE49-F238E27FC236}">
                  <a16:creationId xmlns:a16="http://schemas.microsoft.com/office/drawing/2014/main" id="{E1B67178-0C14-4601-BF94-91DCCCD9E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132" y="69970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2" name="Freeform 59">
              <a:extLst>
                <a:ext uri="{FF2B5EF4-FFF2-40B4-BE49-F238E27FC236}">
                  <a16:creationId xmlns:a16="http://schemas.microsoft.com/office/drawing/2014/main" id="{EDEB60C8-CA29-46D3-9AA7-9F7A1252D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07744" y="2559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3" name="Freeform 78">
              <a:extLst>
                <a:ext uri="{FF2B5EF4-FFF2-40B4-BE49-F238E27FC236}">
                  <a16:creationId xmlns:a16="http://schemas.microsoft.com/office/drawing/2014/main" id="{9E5C2B83-454B-4951-8B08-3D617778E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88510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4" name="Freeform 79">
              <a:extLst>
                <a:ext uri="{FF2B5EF4-FFF2-40B4-BE49-F238E27FC236}">
                  <a16:creationId xmlns:a16="http://schemas.microsoft.com/office/drawing/2014/main" id="{AFAD21A0-BC8E-4635-AFFB-E87CD92C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35275" y="77460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5" name="Freeform 84">
              <a:extLst>
                <a:ext uri="{FF2B5EF4-FFF2-40B4-BE49-F238E27FC236}">
                  <a16:creationId xmlns:a16="http://schemas.microsoft.com/office/drawing/2014/main" id="{4B01379C-61AE-4191-B726-E8A6D84B9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0000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6" name="Freeform 86">
              <a:extLst>
                <a:ext uri="{FF2B5EF4-FFF2-40B4-BE49-F238E27FC236}">
                  <a16:creationId xmlns:a16="http://schemas.microsoft.com/office/drawing/2014/main" id="{38F67446-9956-4CD9-B003-A772F2158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9969" y="1708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7" name="Freeform 106">
              <a:extLst>
                <a:ext uri="{FF2B5EF4-FFF2-40B4-BE49-F238E27FC236}">
                  <a16:creationId xmlns:a16="http://schemas.microsoft.com/office/drawing/2014/main" id="{FBA47277-EA28-45EB-80A0-64DA80757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15668" y="5894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8" name="Freeform 110">
              <a:extLst>
                <a:ext uri="{FF2B5EF4-FFF2-40B4-BE49-F238E27FC236}">
                  <a16:creationId xmlns:a16="http://schemas.microsoft.com/office/drawing/2014/main" id="{F74A8421-8E72-4D0B-A55B-E4EC1DCAC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93392" y="341651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9" name="Freeform 123">
              <a:extLst>
                <a:ext uri="{FF2B5EF4-FFF2-40B4-BE49-F238E27FC236}">
                  <a16:creationId xmlns:a16="http://schemas.microsoft.com/office/drawing/2014/main" id="{779CF57F-496E-4365-8D91-7326A2120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5104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0" name="Freeform 130">
              <a:extLst>
                <a:ext uri="{FF2B5EF4-FFF2-40B4-BE49-F238E27FC236}">
                  <a16:creationId xmlns:a16="http://schemas.microsoft.com/office/drawing/2014/main" id="{160F21FA-063A-4C1C-A5D4-60AD79CB2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48325" y="503303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1" name="Freeform 135">
              <a:extLst>
                <a:ext uri="{FF2B5EF4-FFF2-40B4-BE49-F238E27FC236}">
                  <a16:creationId xmlns:a16="http://schemas.microsoft.com/office/drawing/2014/main" id="{8FABF168-1906-4AE6-B3F5-15EEE8CAD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53261" y="68553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2" name="Freeform 25">
              <a:extLst>
                <a:ext uri="{FF2B5EF4-FFF2-40B4-BE49-F238E27FC236}">
                  <a16:creationId xmlns:a16="http://schemas.microsoft.com/office/drawing/2014/main" id="{72F9124E-1C2B-47FD-84F9-256BBABD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11214" y="649868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3" name="Freeform 31">
              <a:extLst>
                <a:ext uri="{FF2B5EF4-FFF2-40B4-BE49-F238E27FC236}">
                  <a16:creationId xmlns:a16="http://schemas.microsoft.com/office/drawing/2014/main" id="{F8E5A5B8-608D-41E9-80D8-30354569F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90137" y="628154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4" name="Freeform 36">
              <a:extLst>
                <a:ext uri="{FF2B5EF4-FFF2-40B4-BE49-F238E27FC236}">
                  <a16:creationId xmlns:a16="http://schemas.microsoft.com/office/drawing/2014/main" id="{F359FC54-371A-45E1-BC00-CC4B391E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6020" y="607372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5" name="Freeform 41">
              <a:extLst>
                <a:ext uri="{FF2B5EF4-FFF2-40B4-BE49-F238E27FC236}">
                  <a16:creationId xmlns:a16="http://schemas.microsoft.com/office/drawing/2014/main" id="{92CACDFB-D6E2-43E1-AD6A-8DEF07D6F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6" name="Freeform 49">
              <a:extLst>
                <a:ext uri="{FF2B5EF4-FFF2-40B4-BE49-F238E27FC236}">
                  <a16:creationId xmlns:a16="http://schemas.microsoft.com/office/drawing/2014/main" id="{369D6F1B-277E-4BFA-802A-DBB2994A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3831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7" name="Freeform 70">
              <a:extLst>
                <a:ext uri="{FF2B5EF4-FFF2-40B4-BE49-F238E27FC236}">
                  <a16:creationId xmlns:a16="http://schemas.microsoft.com/office/drawing/2014/main" id="{D5434E53-B08F-4ACA-91A1-72DD4A438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4409" y="624712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8" name="Freeform 85">
              <a:extLst>
                <a:ext uri="{FF2B5EF4-FFF2-40B4-BE49-F238E27FC236}">
                  <a16:creationId xmlns:a16="http://schemas.microsoft.com/office/drawing/2014/main" id="{31AA32B8-ECA1-4652-A7F6-C64A16483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815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9" name="Freeform 87">
              <a:extLst>
                <a:ext uri="{FF2B5EF4-FFF2-40B4-BE49-F238E27FC236}">
                  <a16:creationId xmlns:a16="http://schemas.microsoft.com/office/drawing/2014/main" id="{D5A98D8E-922A-450B-BAC7-624373E87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5294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0" name="Freeform 117">
              <a:extLst>
                <a:ext uri="{FF2B5EF4-FFF2-40B4-BE49-F238E27FC236}">
                  <a16:creationId xmlns:a16="http://schemas.microsoft.com/office/drawing/2014/main" id="{1AAA8D66-0CB7-4E6F-A817-5DA6D1D9E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72050" y="59773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1" name="Freeform 118">
              <a:extLst>
                <a:ext uri="{FF2B5EF4-FFF2-40B4-BE49-F238E27FC236}">
                  <a16:creationId xmlns:a16="http://schemas.microsoft.com/office/drawing/2014/main" id="{7B8A3B09-BC97-4F21-94E9-5C5952669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1466" y="65550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2" name="Freeform 119">
              <a:extLst>
                <a:ext uri="{FF2B5EF4-FFF2-40B4-BE49-F238E27FC236}">
                  <a16:creationId xmlns:a16="http://schemas.microsoft.com/office/drawing/2014/main" id="{3E575223-DEC9-4512-ACB3-7EF79DFE8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48140" y="628668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3" name="Freeform 139">
              <a:extLst>
                <a:ext uri="{FF2B5EF4-FFF2-40B4-BE49-F238E27FC236}">
                  <a16:creationId xmlns:a16="http://schemas.microsoft.com/office/drawing/2014/main" id="{A2F60DB8-8105-41B6-A657-59AC8FAD4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3386" y="6545898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4" name="Freeform 144">
              <a:extLst>
                <a:ext uri="{FF2B5EF4-FFF2-40B4-BE49-F238E27FC236}">
                  <a16:creationId xmlns:a16="http://schemas.microsoft.com/office/drawing/2014/main" id="{8E5C413D-130F-40EF-986E-3803AA20D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6245" y="6087360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5" name="Freeform 145">
              <a:extLst>
                <a:ext uri="{FF2B5EF4-FFF2-40B4-BE49-F238E27FC236}">
                  <a16:creationId xmlns:a16="http://schemas.microsoft.com/office/drawing/2014/main" id="{AA0BCB10-8327-484F-A6E0-A2BBA90B1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12555" y="6299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6" name="Freeform 8">
              <a:extLst>
                <a:ext uri="{FF2B5EF4-FFF2-40B4-BE49-F238E27FC236}">
                  <a16:creationId xmlns:a16="http://schemas.microsoft.com/office/drawing/2014/main" id="{42BBD930-764C-4A48-9EFE-3D7BD59D2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40644" y="67207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7" name="Freeform 8">
              <a:extLst>
                <a:ext uri="{FF2B5EF4-FFF2-40B4-BE49-F238E27FC236}">
                  <a16:creationId xmlns:a16="http://schemas.microsoft.com/office/drawing/2014/main" id="{81F2F622-5B4D-47DB-8E8E-C6C509013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972" y="3532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8" name="Freeform 8">
              <a:extLst>
                <a:ext uri="{FF2B5EF4-FFF2-40B4-BE49-F238E27FC236}">
                  <a16:creationId xmlns:a16="http://schemas.microsoft.com/office/drawing/2014/main" id="{D11F209F-C153-40EF-9687-AC9B7EDC3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9149" y="9752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9" name="Freeform 106">
              <a:extLst>
                <a:ext uri="{FF2B5EF4-FFF2-40B4-BE49-F238E27FC236}">
                  <a16:creationId xmlns:a16="http://schemas.microsoft.com/office/drawing/2014/main" id="{F2C892FE-0BCC-436C-A56C-75F22A532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08399" y="18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0" name="Freeform 106">
              <a:extLst>
                <a:ext uri="{FF2B5EF4-FFF2-40B4-BE49-F238E27FC236}">
                  <a16:creationId xmlns:a16="http://schemas.microsoft.com/office/drawing/2014/main" id="{C04D8270-78E5-442F-A13E-8F36B46DA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8303" y="671451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1" name="Freeform 8">
              <a:extLst>
                <a:ext uri="{FF2B5EF4-FFF2-40B4-BE49-F238E27FC236}">
                  <a16:creationId xmlns:a16="http://schemas.microsoft.com/office/drawing/2014/main" id="{2364C396-D32B-4204-BE3D-7978AEC4A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9013" y="66921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2" name="Freeform 10">
              <a:extLst>
                <a:ext uri="{FF2B5EF4-FFF2-40B4-BE49-F238E27FC236}">
                  <a16:creationId xmlns:a16="http://schemas.microsoft.com/office/drawing/2014/main" id="{94890050-B99A-49B3-AA43-B907D7BC4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6038" y="101916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3" name="Freeform 15">
              <a:extLst>
                <a:ext uri="{FF2B5EF4-FFF2-40B4-BE49-F238E27FC236}">
                  <a16:creationId xmlns:a16="http://schemas.microsoft.com/office/drawing/2014/main" id="{4F10F360-2A8A-47C7-97F1-39C21A3E0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9968" y="616113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4" name="Freeform 18">
              <a:extLst>
                <a:ext uri="{FF2B5EF4-FFF2-40B4-BE49-F238E27FC236}">
                  <a16:creationId xmlns:a16="http://schemas.microsoft.com/office/drawing/2014/main" id="{B941FB0E-BF49-4CEF-8D20-36B788D3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03382" y="359370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5" name="Freeform 52">
              <a:extLst>
                <a:ext uri="{FF2B5EF4-FFF2-40B4-BE49-F238E27FC236}">
                  <a16:creationId xmlns:a16="http://schemas.microsoft.com/office/drawing/2014/main" id="{162B6B81-4CA7-440F-8815-60920B960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85089" y="42417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6" name="Freeform 54">
              <a:extLst>
                <a:ext uri="{FF2B5EF4-FFF2-40B4-BE49-F238E27FC236}">
                  <a16:creationId xmlns:a16="http://schemas.microsoft.com/office/drawing/2014/main" id="{D5ECC74F-C23A-4D14-8843-30C85D26D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017" y="58780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7" name="Freeform 59">
              <a:extLst>
                <a:ext uri="{FF2B5EF4-FFF2-40B4-BE49-F238E27FC236}">
                  <a16:creationId xmlns:a16="http://schemas.microsoft.com/office/drawing/2014/main" id="{169EAE32-FA5D-417A-9E3D-ED5FC3A9C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41629" y="22908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8" name="Freeform 78">
              <a:extLst>
                <a:ext uri="{FF2B5EF4-FFF2-40B4-BE49-F238E27FC236}">
                  <a16:creationId xmlns:a16="http://schemas.microsoft.com/office/drawing/2014/main" id="{81E3B909-6FF7-4890-B0F9-AF9949309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22395" y="69462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9" name="Freeform 84">
              <a:extLst>
                <a:ext uri="{FF2B5EF4-FFF2-40B4-BE49-F238E27FC236}">
                  <a16:creationId xmlns:a16="http://schemas.microsoft.com/office/drawing/2014/main" id="{8A143A49-AE2E-4E58-80F5-ED3669450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03885" y="49003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0" name="Freeform 86">
              <a:extLst>
                <a:ext uri="{FF2B5EF4-FFF2-40B4-BE49-F238E27FC236}">
                  <a16:creationId xmlns:a16="http://schemas.microsoft.com/office/drawing/2014/main" id="{CABDA8BE-A80E-4A04-8F32-5125E97D0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13854" y="14402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1" name="Freeform 106">
              <a:extLst>
                <a:ext uri="{FF2B5EF4-FFF2-40B4-BE49-F238E27FC236}">
                  <a16:creationId xmlns:a16="http://schemas.microsoft.com/office/drawing/2014/main" id="{F6679A4D-9FFD-4D03-9A13-3A08FDCE9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92083" y="56264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2" name="Freeform 110">
              <a:extLst>
                <a:ext uri="{FF2B5EF4-FFF2-40B4-BE49-F238E27FC236}">
                  <a16:creationId xmlns:a16="http://schemas.microsoft.com/office/drawing/2014/main" id="{F8AE33DF-4319-45F4-A184-8C61154F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91975" y="27047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3" name="Freeform 123">
              <a:extLst>
                <a:ext uri="{FF2B5EF4-FFF2-40B4-BE49-F238E27FC236}">
                  <a16:creationId xmlns:a16="http://schemas.microsoft.com/office/drawing/2014/main" id="{203B12AA-A3BD-4B7B-B036-18BB77234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71582" y="741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4" name="Freeform 130">
              <a:extLst>
                <a:ext uri="{FF2B5EF4-FFF2-40B4-BE49-F238E27FC236}">
                  <a16:creationId xmlns:a16="http://schemas.microsoft.com/office/drawing/2014/main" id="{8B3AB77A-1475-48E6-B794-BAFBE891F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08329" y="1134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5" name="Freeform 135">
              <a:extLst>
                <a:ext uri="{FF2B5EF4-FFF2-40B4-BE49-F238E27FC236}">
                  <a16:creationId xmlns:a16="http://schemas.microsoft.com/office/drawing/2014/main" id="{799215C2-6C9A-474F-A5A4-C0B64A7F8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98771" y="584206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6" name="Freeform 25">
              <a:extLst>
                <a:ext uri="{FF2B5EF4-FFF2-40B4-BE49-F238E27FC236}">
                  <a16:creationId xmlns:a16="http://schemas.microsoft.com/office/drawing/2014/main" id="{4CE3BA64-0E28-4234-BB1F-291B79709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5099" y="647184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7" name="Freeform 31">
              <a:extLst>
                <a:ext uri="{FF2B5EF4-FFF2-40B4-BE49-F238E27FC236}">
                  <a16:creationId xmlns:a16="http://schemas.microsoft.com/office/drawing/2014/main" id="{67D91C73-C376-4277-9EFD-9FD0470A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4022" y="625470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8" name="Freeform 41">
              <a:extLst>
                <a:ext uri="{FF2B5EF4-FFF2-40B4-BE49-F238E27FC236}">
                  <a16:creationId xmlns:a16="http://schemas.microsoft.com/office/drawing/2014/main" id="{3B663AEA-3170-47F1-999C-74A61A961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72976" y="6232064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9" name="Freeform 49">
              <a:extLst>
                <a:ext uri="{FF2B5EF4-FFF2-40B4-BE49-F238E27FC236}">
                  <a16:creationId xmlns:a16="http://schemas.microsoft.com/office/drawing/2014/main" id="{D1A61960-42E0-4162-9516-2A7EC18F9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97716" y="648150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0" name="Freeform 70">
              <a:extLst>
                <a:ext uri="{FF2B5EF4-FFF2-40B4-BE49-F238E27FC236}">
                  <a16:creationId xmlns:a16="http://schemas.microsoft.com/office/drawing/2014/main" id="{409D0999-B4C1-4806-8388-89F9DA6CB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08294" y="622028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1" name="Freeform 85">
              <a:extLst>
                <a:ext uri="{FF2B5EF4-FFF2-40B4-BE49-F238E27FC236}">
                  <a16:creationId xmlns:a16="http://schemas.microsoft.com/office/drawing/2014/main" id="{D281BE1A-6972-4D40-B89F-7D3B35E0A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1700" y="640817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2" name="Freeform 87">
              <a:extLst>
                <a:ext uri="{FF2B5EF4-FFF2-40B4-BE49-F238E27FC236}">
                  <a16:creationId xmlns:a16="http://schemas.microsoft.com/office/drawing/2014/main" id="{101325E8-3735-4D9E-AD4A-940C5B14F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99179" y="663121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3" name="Freeform 103">
              <a:extLst>
                <a:ext uri="{FF2B5EF4-FFF2-40B4-BE49-F238E27FC236}">
                  <a16:creationId xmlns:a16="http://schemas.microsoft.com/office/drawing/2014/main" id="{0B6F7609-A46F-495F-ACA3-C299FBDD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60314" y="672319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4" name="Freeform 117">
              <a:extLst>
                <a:ext uri="{FF2B5EF4-FFF2-40B4-BE49-F238E27FC236}">
                  <a16:creationId xmlns:a16="http://schemas.microsoft.com/office/drawing/2014/main" id="{A0A8F5DC-6AEA-4EE6-B393-417DA1EDA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05935" y="595053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5" name="Freeform 118">
              <a:extLst>
                <a:ext uri="{FF2B5EF4-FFF2-40B4-BE49-F238E27FC236}">
                  <a16:creationId xmlns:a16="http://schemas.microsoft.com/office/drawing/2014/main" id="{7EEFD3A9-D993-4A34-849E-2CC00645F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69356" y="60299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6" name="Freeform 119">
              <a:extLst>
                <a:ext uri="{FF2B5EF4-FFF2-40B4-BE49-F238E27FC236}">
                  <a16:creationId xmlns:a16="http://schemas.microsoft.com/office/drawing/2014/main" id="{5C65C06C-6AE3-4741-A0B0-AB4626AA8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1210" y="6020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7" name="Freeform 139">
              <a:extLst>
                <a:ext uri="{FF2B5EF4-FFF2-40B4-BE49-F238E27FC236}">
                  <a16:creationId xmlns:a16="http://schemas.microsoft.com/office/drawing/2014/main" id="{E1086A18-29F9-4452-B314-8C415983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31556" y="599548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8" name="Freeform 144">
              <a:extLst>
                <a:ext uri="{FF2B5EF4-FFF2-40B4-BE49-F238E27FC236}">
                  <a16:creationId xmlns:a16="http://schemas.microsoft.com/office/drawing/2014/main" id="{04F4D575-818F-4EDA-8D6F-4FB2DE67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04846" y="598830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9" name="Freeform 145">
              <a:extLst>
                <a:ext uri="{FF2B5EF4-FFF2-40B4-BE49-F238E27FC236}">
                  <a16:creationId xmlns:a16="http://schemas.microsoft.com/office/drawing/2014/main" id="{0E161E48-85EB-4A49-BC06-364995C51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52201" y="601694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0" name="Freeform 8">
              <a:extLst>
                <a:ext uri="{FF2B5EF4-FFF2-40B4-BE49-F238E27FC236}">
                  <a16:creationId xmlns:a16="http://schemas.microsoft.com/office/drawing/2014/main" id="{12412E23-0A88-4F9B-93D5-83AB1CB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27047" y="600146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1" name="Freeform 8">
              <a:extLst>
                <a:ext uri="{FF2B5EF4-FFF2-40B4-BE49-F238E27FC236}">
                  <a16:creationId xmlns:a16="http://schemas.microsoft.com/office/drawing/2014/main" id="{35CA5C8C-D72C-482D-9453-B29DFEEE4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857" y="848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2" name="Freeform 8">
              <a:extLst>
                <a:ext uri="{FF2B5EF4-FFF2-40B4-BE49-F238E27FC236}">
                  <a16:creationId xmlns:a16="http://schemas.microsoft.com/office/drawing/2014/main" id="{9A71EDCD-24BC-4A17-9B64-DC1E2858A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07099" y="472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3" name="Freeform 106">
              <a:extLst>
                <a:ext uri="{FF2B5EF4-FFF2-40B4-BE49-F238E27FC236}">
                  <a16:creationId xmlns:a16="http://schemas.microsoft.com/office/drawing/2014/main" id="{A50F6063-95E3-4BDF-B880-F33DCD1E2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47538" y="35163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4" name="Freeform 106">
              <a:extLst>
                <a:ext uri="{FF2B5EF4-FFF2-40B4-BE49-F238E27FC236}">
                  <a16:creationId xmlns:a16="http://schemas.microsoft.com/office/drawing/2014/main" id="{E1FA8E71-2DDE-4E51-9875-B964A6934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2188" y="668767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5" name="Freeform 10">
              <a:extLst>
                <a:ext uri="{FF2B5EF4-FFF2-40B4-BE49-F238E27FC236}">
                  <a16:creationId xmlns:a16="http://schemas.microsoft.com/office/drawing/2014/main" id="{199A2DF2-B31D-408E-8626-2C40CC0B2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88271" y="768405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6" name="Freeform 18">
              <a:extLst>
                <a:ext uri="{FF2B5EF4-FFF2-40B4-BE49-F238E27FC236}">
                  <a16:creationId xmlns:a16="http://schemas.microsoft.com/office/drawing/2014/main" id="{C83EF657-5D67-4019-9E20-17CCD4C58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22334" y="815921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7" name="Freeform 8">
              <a:extLst>
                <a:ext uri="{FF2B5EF4-FFF2-40B4-BE49-F238E27FC236}">
                  <a16:creationId xmlns:a16="http://schemas.microsoft.com/office/drawing/2014/main" id="{3B992048-CE4D-4C79-8265-F49ACF10D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343" y="668396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8" name="Freeform 10">
              <a:extLst>
                <a:ext uri="{FF2B5EF4-FFF2-40B4-BE49-F238E27FC236}">
                  <a16:creationId xmlns:a16="http://schemas.microsoft.com/office/drawing/2014/main" id="{2B94DB80-B7D1-4170-88A2-6E4EC5524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5368" y="11763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9" name="Freeform 15">
              <a:extLst>
                <a:ext uri="{FF2B5EF4-FFF2-40B4-BE49-F238E27FC236}">
                  <a16:creationId xmlns:a16="http://schemas.microsoft.com/office/drawing/2014/main" id="{2F8AE45B-8CBB-4DA9-8248-23615828C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9298" y="63183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0" name="Freeform 18">
              <a:extLst>
                <a:ext uri="{FF2B5EF4-FFF2-40B4-BE49-F238E27FC236}">
                  <a16:creationId xmlns:a16="http://schemas.microsoft.com/office/drawing/2014/main" id="{22F566CA-D7F1-40DD-A2DC-740587F59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2712" y="37508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1" name="Freeform 19">
              <a:extLst>
                <a:ext uri="{FF2B5EF4-FFF2-40B4-BE49-F238E27FC236}">
                  <a16:creationId xmlns:a16="http://schemas.microsoft.com/office/drawing/2014/main" id="{25703CD1-3965-43FB-8408-77151BBD2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2630" y="2061963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2" name="Freeform 20">
              <a:extLst>
                <a:ext uri="{FF2B5EF4-FFF2-40B4-BE49-F238E27FC236}">
                  <a16:creationId xmlns:a16="http://schemas.microsoft.com/office/drawing/2014/main" id="{8236AF27-E29A-4BE1-835F-3E58632F5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7393" y="2259521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3" name="Freeform 22">
              <a:extLst>
                <a:ext uri="{FF2B5EF4-FFF2-40B4-BE49-F238E27FC236}">
                  <a16:creationId xmlns:a16="http://schemas.microsoft.com/office/drawing/2014/main" id="{C127F179-C992-4D40-B186-06818A77C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6732" y="108936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4" name="Freeform 23">
              <a:extLst>
                <a:ext uri="{FF2B5EF4-FFF2-40B4-BE49-F238E27FC236}">
                  <a16:creationId xmlns:a16="http://schemas.microsoft.com/office/drawing/2014/main" id="{6B0E5B35-D3B7-4BEB-839F-D258E79A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0419" y="8767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5" name="Freeform 26">
              <a:extLst>
                <a:ext uri="{FF2B5EF4-FFF2-40B4-BE49-F238E27FC236}">
                  <a16:creationId xmlns:a16="http://schemas.microsoft.com/office/drawing/2014/main" id="{0A5309F9-3D88-4474-ABD7-B61C20EEA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7643" y="136050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6" name="Freeform 27">
              <a:extLst>
                <a:ext uri="{FF2B5EF4-FFF2-40B4-BE49-F238E27FC236}">
                  <a16:creationId xmlns:a16="http://schemas.microsoft.com/office/drawing/2014/main" id="{C4D0EC36-D809-4017-A7B7-70EF53250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8119" y="179760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7" name="Freeform 28">
              <a:extLst>
                <a:ext uri="{FF2B5EF4-FFF2-40B4-BE49-F238E27FC236}">
                  <a16:creationId xmlns:a16="http://schemas.microsoft.com/office/drawing/2014/main" id="{FBDEBED8-29DF-4480-8174-2215AF3ED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03" y="157501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8" name="Freeform 30">
              <a:extLst>
                <a:ext uri="{FF2B5EF4-FFF2-40B4-BE49-F238E27FC236}">
                  <a16:creationId xmlns:a16="http://schemas.microsoft.com/office/drawing/2014/main" id="{3444EF1F-615A-46FF-ABD9-F8C3E27AF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0453" y="111811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9" name="Freeform 43">
              <a:extLst>
                <a:ext uri="{FF2B5EF4-FFF2-40B4-BE49-F238E27FC236}">
                  <a16:creationId xmlns:a16="http://schemas.microsoft.com/office/drawing/2014/main" id="{47063C05-57F6-44CA-9FD0-6206D1A0C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5807" y="2931340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0" name="Freeform 51">
              <a:extLst>
                <a:ext uri="{FF2B5EF4-FFF2-40B4-BE49-F238E27FC236}">
                  <a16:creationId xmlns:a16="http://schemas.microsoft.com/office/drawing/2014/main" id="{73C07EAB-D311-4701-AF3F-FB2F55FEC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8630" y="94833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1" name="Freeform 52">
              <a:extLst>
                <a:ext uri="{FF2B5EF4-FFF2-40B4-BE49-F238E27FC236}">
                  <a16:creationId xmlns:a16="http://schemas.microsoft.com/office/drawing/2014/main" id="{26072D6D-FE3B-47A4-8F9D-711D9F617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4419" y="415991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2" name="Freeform 53">
              <a:extLst>
                <a:ext uri="{FF2B5EF4-FFF2-40B4-BE49-F238E27FC236}">
                  <a16:creationId xmlns:a16="http://schemas.microsoft.com/office/drawing/2014/main" id="{0FAA55A3-30BC-408E-8D76-63F4A114E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3124" y="115496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" name="Freeform 54">
              <a:extLst>
                <a:ext uri="{FF2B5EF4-FFF2-40B4-BE49-F238E27FC236}">
                  <a16:creationId xmlns:a16="http://schemas.microsoft.com/office/drawing/2014/main" id="{94A75CDE-F5FD-4343-800E-D6683426D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47" y="57961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" name="Freeform 55">
              <a:extLst>
                <a:ext uri="{FF2B5EF4-FFF2-40B4-BE49-F238E27FC236}">
                  <a16:creationId xmlns:a16="http://schemas.microsoft.com/office/drawing/2014/main" id="{BDB3210B-EBD6-49C4-B615-F17B281B0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5360" y="142879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5" name="Freeform 56">
              <a:extLst>
                <a:ext uri="{FF2B5EF4-FFF2-40B4-BE49-F238E27FC236}">
                  <a16:creationId xmlns:a16="http://schemas.microsoft.com/office/drawing/2014/main" id="{D85BCAD4-3F0F-401D-8253-E514BE04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1415" y="233359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6" name="Freeform 57">
              <a:extLst>
                <a:ext uri="{FF2B5EF4-FFF2-40B4-BE49-F238E27FC236}">
                  <a16:creationId xmlns:a16="http://schemas.microsoft.com/office/drawing/2014/main" id="{176EC456-36D0-4751-86EE-E8E5D48EB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509" y="163854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" name="Freeform 59">
              <a:extLst>
                <a:ext uri="{FF2B5EF4-FFF2-40B4-BE49-F238E27FC236}">
                  <a16:creationId xmlns:a16="http://schemas.microsoft.com/office/drawing/2014/main" id="{E6CC98B0-1624-48FE-98C5-66620ECF7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0959" y="22089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" name="Freeform 60">
              <a:extLst>
                <a:ext uri="{FF2B5EF4-FFF2-40B4-BE49-F238E27FC236}">
                  <a16:creationId xmlns:a16="http://schemas.microsoft.com/office/drawing/2014/main" id="{8D98D9B3-C3C3-42B4-A836-2FDAAF9F2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6190" y="186833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" name="Freeform 61">
              <a:extLst>
                <a:ext uri="{FF2B5EF4-FFF2-40B4-BE49-F238E27FC236}">
                  <a16:creationId xmlns:a16="http://schemas.microsoft.com/office/drawing/2014/main" id="{A203AABB-A7B2-4544-88FB-2DB3A7CCC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139" y="21137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" name="Freeform 78">
              <a:extLst>
                <a:ext uri="{FF2B5EF4-FFF2-40B4-BE49-F238E27FC236}">
                  <a16:creationId xmlns:a16="http://schemas.microsoft.com/office/drawing/2014/main" id="{680D5D17-AC96-4E0F-ADB9-FCE1FF4C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1181" y="78949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1" name="Freeform 84">
              <a:extLst>
                <a:ext uri="{FF2B5EF4-FFF2-40B4-BE49-F238E27FC236}">
                  <a16:creationId xmlns:a16="http://schemas.microsoft.com/office/drawing/2014/main" id="{BF0C7978-F9E2-4005-9574-15B3FB553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2061" y="36589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" name="Freeform 86">
              <a:extLst>
                <a:ext uri="{FF2B5EF4-FFF2-40B4-BE49-F238E27FC236}">
                  <a16:creationId xmlns:a16="http://schemas.microsoft.com/office/drawing/2014/main" id="{9CC06248-C521-4E65-9620-07D06F893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9223" y="14181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" name="Freeform 106">
              <a:extLst>
                <a:ext uri="{FF2B5EF4-FFF2-40B4-BE49-F238E27FC236}">
                  <a16:creationId xmlns:a16="http://schemas.microsoft.com/office/drawing/2014/main" id="{705B6C10-6A43-4BBE-A52C-DC2DAECAF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8826" y="55445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4" name="Freeform 110">
              <a:extLst>
                <a:ext uri="{FF2B5EF4-FFF2-40B4-BE49-F238E27FC236}">
                  <a16:creationId xmlns:a16="http://schemas.microsoft.com/office/drawing/2014/main" id="{5BA4A0DD-7264-46BB-8644-3C50941C9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6550" y="30662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5" name="Freeform 112">
              <a:extLst>
                <a:ext uri="{FF2B5EF4-FFF2-40B4-BE49-F238E27FC236}">
                  <a16:creationId xmlns:a16="http://schemas.microsoft.com/office/drawing/2014/main" id="{B452AC30-E9F4-4529-BD6E-5ADCDA5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6844" y="7332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6" name="Freeform 123">
              <a:extLst>
                <a:ext uri="{FF2B5EF4-FFF2-40B4-BE49-F238E27FC236}">
                  <a16:creationId xmlns:a16="http://schemas.microsoft.com/office/drawing/2014/main" id="{68EDA7F2-4EE5-4AEC-A504-CB08F6B9A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78262" y="17902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7" name="Freeform 130">
              <a:extLst>
                <a:ext uri="{FF2B5EF4-FFF2-40B4-BE49-F238E27FC236}">
                  <a16:creationId xmlns:a16="http://schemas.microsoft.com/office/drawing/2014/main" id="{5E189D22-8F54-46F8-9611-4F1FCC31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51483" y="468274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8" name="Freeform 135">
              <a:extLst>
                <a:ext uri="{FF2B5EF4-FFF2-40B4-BE49-F238E27FC236}">
                  <a16:creationId xmlns:a16="http://schemas.microsoft.com/office/drawing/2014/main" id="{B761794A-7FCE-4DAA-B710-803CA99FA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53089" y="68845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9" name="Freeform 5">
              <a:extLst>
                <a:ext uri="{FF2B5EF4-FFF2-40B4-BE49-F238E27FC236}">
                  <a16:creationId xmlns:a16="http://schemas.microsoft.com/office/drawing/2014/main" id="{20995D3A-FC68-4B79-9632-2BB10ECA8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3278" y="2730591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0" name="Freeform 6">
              <a:extLst>
                <a:ext uri="{FF2B5EF4-FFF2-40B4-BE49-F238E27FC236}">
                  <a16:creationId xmlns:a16="http://schemas.microsoft.com/office/drawing/2014/main" id="{49C159BB-7257-4A09-8C12-6AF61D711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2140" y="50129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1" name="Freeform 7">
              <a:extLst>
                <a:ext uri="{FF2B5EF4-FFF2-40B4-BE49-F238E27FC236}">
                  <a16:creationId xmlns:a16="http://schemas.microsoft.com/office/drawing/2014/main" id="{F5CD4467-A569-43CF-86A0-79473F580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3235" y="244427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2" name="Freeform 8">
              <a:extLst>
                <a:ext uri="{FF2B5EF4-FFF2-40B4-BE49-F238E27FC236}">
                  <a16:creationId xmlns:a16="http://schemas.microsoft.com/office/drawing/2014/main" id="{E4FC1A14-AE5B-4899-95DD-9C56237DA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1683" y="477570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3" name="Freeform 9">
              <a:extLst>
                <a:ext uri="{FF2B5EF4-FFF2-40B4-BE49-F238E27FC236}">
                  <a16:creationId xmlns:a16="http://schemas.microsoft.com/office/drawing/2014/main" id="{EC77E2DE-CC58-4107-A404-885D2613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9821" y="449523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4" name="Freeform 11">
              <a:extLst>
                <a:ext uri="{FF2B5EF4-FFF2-40B4-BE49-F238E27FC236}">
                  <a16:creationId xmlns:a16="http://schemas.microsoft.com/office/drawing/2014/main" id="{0E497A22-C9CB-4ADE-AE43-9E6768B22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0182" y="423399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5" name="Freeform 12">
              <a:extLst>
                <a:ext uri="{FF2B5EF4-FFF2-40B4-BE49-F238E27FC236}">
                  <a16:creationId xmlns:a16="http://schemas.microsoft.com/office/drawing/2014/main" id="{64056CC8-26C8-4739-B9F7-0F23B778A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958" y="373151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6" name="Freeform 13">
              <a:extLst>
                <a:ext uri="{FF2B5EF4-FFF2-40B4-BE49-F238E27FC236}">
                  <a16:creationId xmlns:a16="http://schemas.microsoft.com/office/drawing/2014/main" id="{CABABB06-E976-4F92-836D-60FC8F8D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423" y="3135487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7" name="Freeform 14">
              <a:extLst>
                <a:ext uri="{FF2B5EF4-FFF2-40B4-BE49-F238E27FC236}">
                  <a16:creationId xmlns:a16="http://schemas.microsoft.com/office/drawing/2014/main" id="{FD9DF2A8-9AFC-48B4-BF3A-14B73A84F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063" y="337541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8" name="Freeform 16">
              <a:extLst>
                <a:ext uri="{FF2B5EF4-FFF2-40B4-BE49-F238E27FC236}">
                  <a16:creationId xmlns:a16="http://schemas.microsoft.com/office/drawing/2014/main" id="{C8825D2E-6C88-42BD-9C25-F3B9B332E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0798" y="397454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9" name="Freeform 17">
              <a:extLst>
                <a:ext uri="{FF2B5EF4-FFF2-40B4-BE49-F238E27FC236}">
                  <a16:creationId xmlns:a16="http://schemas.microsoft.com/office/drawing/2014/main" id="{DE603ADB-B4D2-4A70-B88F-260F1D318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5777" y="5419134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0" name="Freeform 21">
              <a:extLst>
                <a:ext uri="{FF2B5EF4-FFF2-40B4-BE49-F238E27FC236}">
                  <a16:creationId xmlns:a16="http://schemas.microsoft.com/office/drawing/2014/main" id="{C2878743-161E-4A64-8B65-B4FCBF7B1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3768" y="569839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1" name="Freeform 25">
              <a:extLst>
                <a:ext uri="{FF2B5EF4-FFF2-40B4-BE49-F238E27FC236}">
                  <a16:creationId xmlns:a16="http://schemas.microsoft.com/office/drawing/2014/main" id="{2A12C28B-23E2-44A5-ADB5-361EA9847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4745" y="641981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2" name="Freeform 29">
              <a:extLst>
                <a:ext uri="{FF2B5EF4-FFF2-40B4-BE49-F238E27FC236}">
                  <a16:creationId xmlns:a16="http://schemas.microsoft.com/office/drawing/2014/main" id="{0C654FE1-36CF-4690-9309-DABBF02F3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4651" y="593709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3" name="Freeform 31">
              <a:extLst>
                <a:ext uri="{FF2B5EF4-FFF2-40B4-BE49-F238E27FC236}">
                  <a16:creationId xmlns:a16="http://schemas.microsoft.com/office/drawing/2014/main" id="{7D6AB6E9-0118-49A0-8EBF-B42E9F738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534" y="6182401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4" name="Freeform 32">
              <a:extLst>
                <a:ext uri="{FF2B5EF4-FFF2-40B4-BE49-F238E27FC236}">
                  <a16:creationId xmlns:a16="http://schemas.microsoft.com/office/drawing/2014/main" id="{69778DD7-B38B-4E4F-8202-45BA1DC3B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532" y="326157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5" name="Freeform 33">
              <a:extLst>
                <a:ext uri="{FF2B5EF4-FFF2-40B4-BE49-F238E27FC236}">
                  <a16:creationId xmlns:a16="http://schemas.microsoft.com/office/drawing/2014/main" id="{BD9887A7-6930-4D93-9DFD-01CA3CFB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4445" y="4352882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6" name="Freeform 34">
              <a:extLst>
                <a:ext uri="{FF2B5EF4-FFF2-40B4-BE49-F238E27FC236}">
                  <a16:creationId xmlns:a16="http://schemas.microsoft.com/office/drawing/2014/main" id="{4052AE48-583B-48C9-A247-060CA2896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061" y="5349630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7" name="Freeform 35">
              <a:extLst>
                <a:ext uri="{FF2B5EF4-FFF2-40B4-BE49-F238E27FC236}">
                  <a16:creationId xmlns:a16="http://schemas.microsoft.com/office/drawing/2014/main" id="{9FD5A422-7830-4B7A-A2ED-CA92A12C9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4027" y="456110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8" name="Freeform 36">
              <a:extLst>
                <a:ext uri="{FF2B5EF4-FFF2-40B4-BE49-F238E27FC236}">
                  <a16:creationId xmlns:a16="http://schemas.microsoft.com/office/drawing/2014/main" id="{F9916F67-3F6A-4C0C-A067-87AF502B9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164" y="6012094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9" name="Freeform 37">
              <a:extLst>
                <a:ext uri="{FF2B5EF4-FFF2-40B4-BE49-F238E27FC236}">
                  <a16:creationId xmlns:a16="http://schemas.microsoft.com/office/drawing/2014/main" id="{F0CE1BEA-482A-497E-B5E5-8285D2A28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30" y="3025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0" name="Freeform 38">
              <a:extLst>
                <a:ext uri="{FF2B5EF4-FFF2-40B4-BE49-F238E27FC236}">
                  <a16:creationId xmlns:a16="http://schemas.microsoft.com/office/drawing/2014/main" id="{183BC246-BF63-4530-91A0-7BC015C6F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5599" y="4865727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1" name="Freeform 39">
              <a:extLst>
                <a:ext uri="{FF2B5EF4-FFF2-40B4-BE49-F238E27FC236}">
                  <a16:creationId xmlns:a16="http://schemas.microsoft.com/office/drawing/2014/main" id="{9377B4B9-6ED2-4872-9CFB-829BA2BEB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707" y="5106848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2" name="Freeform 40">
              <a:extLst>
                <a:ext uri="{FF2B5EF4-FFF2-40B4-BE49-F238E27FC236}">
                  <a16:creationId xmlns:a16="http://schemas.microsoft.com/office/drawing/2014/main" id="{0247E12E-39D9-4F0A-9185-30B9196F1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671" y="256354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3" name="Freeform 41">
              <a:extLst>
                <a:ext uri="{FF2B5EF4-FFF2-40B4-BE49-F238E27FC236}">
                  <a16:creationId xmlns:a16="http://schemas.microsoft.com/office/drawing/2014/main" id="{BFEB6B5F-CFDA-4E9B-9679-E2FE14DCC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164" y="6244102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4" name="Freeform 42">
              <a:extLst>
                <a:ext uri="{FF2B5EF4-FFF2-40B4-BE49-F238E27FC236}">
                  <a16:creationId xmlns:a16="http://schemas.microsoft.com/office/drawing/2014/main" id="{C7748D9D-4952-4BDA-A2D2-79CCCEBF3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1899" y="555121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5" name="Freeform 44">
              <a:extLst>
                <a:ext uri="{FF2B5EF4-FFF2-40B4-BE49-F238E27FC236}">
                  <a16:creationId xmlns:a16="http://schemas.microsoft.com/office/drawing/2014/main" id="{EEB14017-87F5-46EA-991E-69B78C60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8122" y="404624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6" name="Freeform 45">
              <a:extLst>
                <a:ext uri="{FF2B5EF4-FFF2-40B4-BE49-F238E27FC236}">
                  <a16:creationId xmlns:a16="http://schemas.microsoft.com/office/drawing/2014/main" id="{0289F161-F1B2-45F1-9E6E-79B9FB2CD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5971" y="580207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7" name="Freeform 46">
              <a:extLst>
                <a:ext uri="{FF2B5EF4-FFF2-40B4-BE49-F238E27FC236}">
                  <a16:creationId xmlns:a16="http://schemas.microsoft.com/office/drawing/2014/main" id="{22AEAE03-AEFB-44B9-84C4-4108C54D9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5030" y="2796168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8" name="Freeform 47">
              <a:extLst>
                <a:ext uri="{FF2B5EF4-FFF2-40B4-BE49-F238E27FC236}">
                  <a16:creationId xmlns:a16="http://schemas.microsoft.com/office/drawing/2014/main" id="{AC29BBAF-F380-49E2-A981-6892986B8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175" y="3815119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9" name="Freeform 48">
              <a:extLst>
                <a:ext uri="{FF2B5EF4-FFF2-40B4-BE49-F238E27FC236}">
                  <a16:creationId xmlns:a16="http://schemas.microsoft.com/office/drawing/2014/main" id="{AA66B5C6-6339-49B7-B4DD-55A23AE24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8432" y="35816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0" name="Freeform 49">
              <a:extLst>
                <a:ext uri="{FF2B5EF4-FFF2-40B4-BE49-F238E27FC236}">
                  <a16:creationId xmlns:a16="http://schemas.microsoft.com/office/drawing/2014/main" id="{914C6C7D-5E58-4233-8DDA-A30F9CCCD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046" y="6473317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1" name="Freeform 70">
              <a:extLst>
                <a:ext uri="{FF2B5EF4-FFF2-40B4-BE49-F238E27FC236}">
                  <a16:creationId xmlns:a16="http://schemas.microsoft.com/office/drawing/2014/main" id="{F714D64F-6362-4339-A494-157C35F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7330" y="625462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2" name="Freeform 85">
              <a:extLst>
                <a:ext uri="{FF2B5EF4-FFF2-40B4-BE49-F238E27FC236}">
                  <a16:creationId xmlns:a16="http://schemas.microsoft.com/office/drawing/2014/main" id="{291AFE89-581C-4100-9E75-FBFE3B3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8772" y="651252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3" name="Freeform 87">
              <a:extLst>
                <a:ext uri="{FF2B5EF4-FFF2-40B4-BE49-F238E27FC236}">
                  <a16:creationId xmlns:a16="http://schemas.microsoft.com/office/drawing/2014/main" id="{AD4A100C-BD8A-47B9-98DF-A89593D4B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3743" y="669739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4" name="Freeform 103">
              <a:extLst>
                <a:ext uri="{FF2B5EF4-FFF2-40B4-BE49-F238E27FC236}">
                  <a16:creationId xmlns:a16="http://schemas.microsoft.com/office/drawing/2014/main" id="{67CF13AE-D393-4F1F-A0D4-CB4EF09D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5018" y="608943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5" name="Freeform 117">
              <a:extLst>
                <a:ext uri="{FF2B5EF4-FFF2-40B4-BE49-F238E27FC236}">
                  <a16:creationId xmlns:a16="http://schemas.microsoft.com/office/drawing/2014/main" id="{1C40F757-52FD-4397-8D3B-BAAE3CAA8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4971" y="594234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6" name="Freeform 118">
              <a:extLst>
                <a:ext uri="{FF2B5EF4-FFF2-40B4-BE49-F238E27FC236}">
                  <a16:creationId xmlns:a16="http://schemas.microsoft.com/office/drawing/2014/main" id="{AFB44554-A46E-4ABF-985F-9F1373F4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4271" y="66154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7" name="Freeform 119">
              <a:extLst>
                <a:ext uri="{FF2B5EF4-FFF2-40B4-BE49-F238E27FC236}">
                  <a16:creationId xmlns:a16="http://schemas.microsoft.com/office/drawing/2014/main" id="{9D73DFC7-DA1B-4BB7-BEED-58964E7C4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1378" y="635682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8" name="Freeform 139">
              <a:extLst>
                <a:ext uri="{FF2B5EF4-FFF2-40B4-BE49-F238E27FC236}">
                  <a16:creationId xmlns:a16="http://schemas.microsoft.com/office/drawing/2014/main" id="{7A79C604-3A80-4307-8135-1E598DE8D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96307" y="652451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9" name="Freeform 144">
              <a:extLst>
                <a:ext uri="{FF2B5EF4-FFF2-40B4-BE49-F238E27FC236}">
                  <a16:creationId xmlns:a16="http://schemas.microsoft.com/office/drawing/2014/main" id="{4BA84D6B-68D3-4CB8-B469-DE762E2A8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59166" y="6052331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0" name="Freeform 145">
              <a:extLst>
                <a:ext uri="{FF2B5EF4-FFF2-40B4-BE49-F238E27FC236}">
                  <a16:creationId xmlns:a16="http://schemas.microsoft.com/office/drawing/2014/main" id="{7E545DE1-7FB2-4352-B269-221E9F9B0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5476" y="626399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1" name="Freeform 8">
              <a:extLst>
                <a:ext uri="{FF2B5EF4-FFF2-40B4-BE49-F238E27FC236}">
                  <a16:creationId xmlns:a16="http://schemas.microsoft.com/office/drawing/2014/main" id="{0C828C7E-B8E1-49AA-B347-6718A2E59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02019" y="671375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2" name="Freeform 8">
              <a:extLst>
                <a:ext uri="{FF2B5EF4-FFF2-40B4-BE49-F238E27FC236}">
                  <a16:creationId xmlns:a16="http://schemas.microsoft.com/office/drawing/2014/main" id="{C9F0AA56-EBC6-4DFF-B579-0C273C4EC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2187" y="29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3" name="Freeform 8">
              <a:extLst>
                <a:ext uri="{FF2B5EF4-FFF2-40B4-BE49-F238E27FC236}">
                  <a16:creationId xmlns:a16="http://schemas.microsoft.com/office/drawing/2014/main" id="{525179BD-87FA-498D-B2FA-1D9E181B4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2307" y="625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4" name="Freeform 106">
              <a:extLst>
                <a:ext uri="{FF2B5EF4-FFF2-40B4-BE49-F238E27FC236}">
                  <a16:creationId xmlns:a16="http://schemas.microsoft.com/office/drawing/2014/main" id="{E2B5DFEF-C92E-4975-982C-D4504C546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3460" y="2746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5" name="Freeform 106">
              <a:extLst>
                <a:ext uri="{FF2B5EF4-FFF2-40B4-BE49-F238E27FC236}">
                  <a16:creationId xmlns:a16="http://schemas.microsoft.com/office/drawing/2014/main" id="{5D39FC93-96CA-4E79-A082-390E743A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113" y="673212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6" name="Freeform 49">
              <a:extLst>
                <a:ext uri="{FF2B5EF4-FFF2-40B4-BE49-F238E27FC236}">
                  <a16:creationId xmlns:a16="http://schemas.microsoft.com/office/drawing/2014/main" id="{59433BE7-B138-4615-8446-988E3A0D0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93190" y="6095189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7" name="Freeform 31">
              <a:extLst>
                <a:ext uri="{FF2B5EF4-FFF2-40B4-BE49-F238E27FC236}">
                  <a16:creationId xmlns:a16="http://schemas.microsoft.com/office/drawing/2014/main" id="{186B6C82-5D2C-42C8-9B0F-0D5C5E20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2292" y="522892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8" name="Freeform 31">
              <a:extLst>
                <a:ext uri="{FF2B5EF4-FFF2-40B4-BE49-F238E27FC236}">
                  <a16:creationId xmlns:a16="http://schemas.microsoft.com/office/drawing/2014/main" id="{E8C3F346-F506-4018-80D8-A55EECC98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6598" y="52721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110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79D775-9CDE-4995-09ED-250DD5536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31" name="Rectangle 5367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2" name="Rectangle 5369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5267"/>
            <a:ext cx="6095998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EAECF8-D474-079E-0245-28ED062D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902" y="733460"/>
            <a:ext cx="4738865" cy="14768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Gestión de empleados</a:t>
            </a:r>
          </a:p>
        </p:txBody>
      </p:sp>
      <p:pic>
        <p:nvPicPr>
          <p:cNvPr id="5122" name="Picture 2" descr="Businessman, client, man, manager, person icon - Free download">
            <a:extLst>
              <a:ext uri="{FF2B5EF4-FFF2-40B4-BE49-F238E27FC236}">
                <a16:creationId xmlns:a16="http://schemas.microsoft.com/office/drawing/2014/main" id="{41D6B42A-B201-5E3D-819F-3E59E3DB22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" r="4265" b="3"/>
          <a:stretch/>
        </p:blipFill>
        <p:spPr bwMode="auto">
          <a:xfrm>
            <a:off x="1426677" y="1648387"/>
            <a:ext cx="3327183" cy="367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D304C52-1F23-D248-79CB-535411021118}"/>
              </a:ext>
            </a:extLst>
          </p:cNvPr>
          <p:cNvSpPr txBox="1"/>
          <p:nvPr/>
        </p:nvSpPr>
        <p:spPr>
          <a:xfrm>
            <a:off x="6934351" y="2338794"/>
            <a:ext cx="4477316" cy="3834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>
                <a:solidFill>
                  <a:schemeClr val="tx2"/>
                </a:solidFill>
              </a:rPr>
              <a:t>Los empleados tienen acceso completo a todas las funcionalidades de la aplicación, lo que les permite realizar operaciones CRUD en productos, clientes y otros recursos de la tienda de informática. </a:t>
            </a:r>
          </a:p>
        </p:txBody>
      </p:sp>
    </p:spTree>
    <p:extLst>
      <p:ext uri="{BB962C8B-B14F-4D97-AF65-F5344CB8AC3E}">
        <p14:creationId xmlns:p14="http://schemas.microsoft.com/office/powerpoint/2010/main" val="380853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8895AB-7D8D-B956-F000-A70CA8E25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4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6">
            <a:extLst>
              <a:ext uri="{FF2B5EF4-FFF2-40B4-BE49-F238E27FC236}">
                <a16:creationId xmlns:a16="http://schemas.microsoft.com/office/drawing/2014/main" id="{6F53D3C3-F24F-4317-98B6-A05ECD30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" y="1713"/>
            <a:ext cx="5289354" cy="68661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Categorías - Iconos gratis de web">
            <a:extLst>
              <a:ext uri="{FF2B5EF4-FFF2-40B4-BE49-F238E27FC236}">
                <a16:creationId xmlns:a16="http://schemas.microsoft.com/office/drawing/2014/main" id="{25B1D524-7D92-7CE1-6214-7FF2B6E5B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60000"/>
          </a:blip>
          <a:srcRect l="1719" r="21269" b="2"/>
          <a:stretch/>
        </p:blipFill>
        <p:spPr>
          <a:xfrm>
            <a:off x="-1" y="1"/>
            <a:ext cx="5295331" cy="687583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BDAEACD-A4A4-57BC-3BB2-EC5B6BD0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4" y="1395699"/>
            <a:ext cx="4223965" cy="41118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Gestión de categorías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29BB21F-B626-C41E-0A93-03E2EACC2AA7}"/>
              </a:ext>
            </a:extLst>
          </p:cNvPr>
          <p:cNvSpPr txBox="1"/>
          <p:nvPr/>
        </p:nvSpPr>
        <p:spPr>
          <a:xfrm>
            <a:off x="6096000" y="876300"/>
            <a:ext cx="52197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en-US" dirty="0" err="1">
                <a:solidFill>
                  <a:schemeClr val="tx2"/>
                </a:solidFill>
              </a:rPr>
              <a:t>Cada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categoría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puede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estar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asociada</a:t>
            </a:r>
            <a:r>
              <a:rPr lang="en-US" dirty="0">
                <a:solidFill>
                  <a:schemeClr val="tx2"/>
                </a:solidFill>
              </a:rPr>
              <a:t> con </a:t>
            </a:r>
            <a:r>
              <a:rPr lang="en-US" dirty="0" err="1">
                <a:solidFill>
                  <a:schemeClr val="tx2"/>
                </a:solidFill>
              </a:rPr>
              <a:t>múltiples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productos</a:t>
            </a:r>
            <a:r>
              <a:rPr lang="en-US" dirty="0">
                <a:solidFill>
                  <a:schemeClr val="tx2"/>
                </a:solidFill>
              </a:rPr>
              <a:t> a </a:t>
            </a:r>
            <a:r>
              <a:rPr lang="en-US" dirty="0" err="1">
                <a:solidFill>
                  <a:schemeClr val="tx2"/>
                </a:solidFill>
              </a:rPr>
              <a:t>través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una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relación</a:t>
            </a:r>
            <a:r>
              <a:rPr lang="en-US" dirty="0">
                <a:solidFill>
                  <a:schemeClr val="tx2"/>
                </a:solidFill>
              </a:rPr>
              <a:t> de uno a </a:t>
            </a:r>
            <a:r>
              <a:rPr lang="en-US" dirty="0" err="1">
                <a:solidFill>
                  <a:schemeClr val="tx2"/>
                </a:solidFill>
              </a:rPr>
              <a:t>muchos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en-US" dirty="0" err="1">
                <a:solidFill>
                  <a:schemeClr val="tx2"/>
                </a:solidFill>
              </a:rPr>
              <a:t>Esto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permite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asignar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productos</a:t>
            </a:r>
            <a:r>
              <a:rPr lang="en-US" dirty="0">
                <a:solidFill>
                  <a:schemeClr val="tx2"/>
                </a:solidFill>
              </a:rPr>
              <a:t> a </a:t>
            </a:r>
            <a:r>
              <a:rPr lang="en-US" dirty="0" err="1">
                <a:solidFill>
                  <a:schemeClr val="tx2"/>
                </a:solidFill>
              </a:rPr>
              <a:t>categorías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específicas</a:t>
            </a:r>
            <a:r>
              <a:rPr lang="en-US" dirty="0">
                <a:solidFill>
                  <a:schemeClr val="tx2"/>
                </a:solidFill>
              </a:rPr>
              <a:t> para </a:t>
            </a:r>
            <a:r>
              <a:rPr lang="en-US" dirty="0" err="1">
                <a:solidFill>
                  <a:schemeClr val="tx2"/>
                </a:solidFill>
              </a:rPr>
              <a:t>una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mejor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organización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en-US" dirty="0" err="1">
                <a:solidFill>
                  <a:schemeClr val="tx2"/>
                </a:solidFill>
              </a:rPr>
              <a:t>Asimismo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una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categoría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puede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estar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asociada</a:t>
            </a:r>
            <a:r>
              <a:rPr lang="en-US" dirty="0">
                <a:solidFill>
                  <a:schemeClr val="tx2"/>
                </a:solidFill>
              </a:rPr>
              <a:t> con </a:t>
            </a:r>
            <a:r>
              <a:rPr lang="en-US" dirty="0" err="1">
                <a:solidFill>
                  <a:schemeClr val="tx2"/>
                </a:solidFill>
              </a:rPr>
              <a:t>múltiples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proveedores</a:t>
            </a:r>
            <a:r>
              <a:rPr lang="en-US" dirty="0">
                <a:solidFill>
                  <a:schemeClr val="tx2"/>
                </a:solidFill>
              </a:rPr>
              <a:t> a </a:t>
            </a:r>
            <a:r>
              <a:rPr lang="en-US" dirty="0" err="1">
                <a:solidFill>
                  <a:schemeClr val="tx2"/>
                </a:solidFill>
              </a:rPr>
              <a:t>través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otra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relación</a:t>
            </a:r>
            <a:r>
              <a:rPr lang="en-US" dirty="0">
                <a:solidFill>
                  <a:schemeClr val="tx2"/>
                </a:solidFill>
              </a:rPr>
              <a:t> de uno a </a:t>
            </a:r>
            <a:r>
              <a:rPr lang="en-US" dirty="0" err="1">
                <a:solidFill>
                  <a:schemeClr val="tx2"/>
                </a:solidFill>
              </a:rPr>
              <a:t>muchos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en-US" dirty="0" err="1">
                <a:solidFill>
                  <a:schemeClr val="tx2"/>
                </a:solidFill>
              </a:rPr>
              <a:t>Esto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puede</a:t>
            </a:r>
            <a:r>
              <a:rPr lang="en-US" dirty="0">
                <a:solidFill>
                  <a:schemeClr val="tx2"/>
                </a:solidFill>
              </a:rPr>
              <a:t> ser </a:t>
            </a:r>
            <a:r>
              <a:rPr lang="en-US" dirty="0" err="1">
                <a:solidFill>
                  <a:schemeClr val="tx2"/>
                </a:solidFill>
              </a:rPr>
              <a:t>útil</a:t>
            </a:r>
            <a:r>
              <a:rPr lang="en-US" dirty="0">
                <a:solidFill>
                  <a:schemeClr val="tx2"/>
                </a:solidFill>
              </a:rPr>
              <a:t> para </a:t>
            </a:r>
            <a:r>
              <a:rPr lang="en-US" dirty="0" err="1">
                <a:solidFill>
                  <a:schemeClr val="tx2"/>
                </a:solidFill>
              </a:rPr>
              <a:t>rastrear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proveedores</a:t>
            </a:r>
            <a:r>
              <a:rPr lang="en-US" dirty="0">
                <a:solidFill>
                  <a:schemeClr val="tx2"/>
                </a:solidFill>
              </a:rPr>
              <a:t> que </a:t>
            </a:r>
            <a:r>
              <a:rPr lang="en-US" dirty="0" err="1">
                <a:solidFill>
                  <a:schemeClr val="tx2"/>
                </a:solidFill>
              </a:rPr>
              <a:t>suministran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productos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dentro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una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categoría</a:t>
            </a:r>
            <a:r>
              <a:rPr lang="en-US" dirty="0">
                <a:solidFill>
                  <a:schemeClr val="tx2"/>
                </a:solidFill>
              </a:rPr>
              <a:t> particular.</a:t>
            </a:r>
          </a:p>
          <a:p>
            <a:pPr>
              <a:lnSpc>
                <a:spcPct val="150000"/>
              </a:lnSpc>
              <a:spcAft>
                <a:spcPts val="800"/>
              </a:spcAft>
              <a:buClr>
                <a:schemeClr val="bg2">
                  <a:lumMod val="75000"/>
                </a:schemeClr>
              </a:buClr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8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8895AB-7D8D-B956-F000-A70CA8E25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3" y="5267"/>
            <a:ext cx="6635041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DAEACD-A4A4-57BC-3BB2-EC5B6BD0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32" y="571500"/>
            <a:ext cx="5110909" cy="16919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Gestión de pedidos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29BB21F-B626-C41E-0A93-03E2EACC2AA7}"/>
              </a:ext>
            </a:extLst>
          </p:cNvPr>
          <p:cNvSpPr txBox="1"/>
          <p:nvPr/>
        </p:nvSpPr>
        <p:spPr>
          <a:xfrm>
            <a:off x="1066799" y="2415379"/>
            <a:ext cx="4539129" cy="3699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en-US">
                <a:solidFill>
                  <a:schemeClr val="tx2"/>
                </a:solidFill>
              </a:rPr>
              <a:t>Los pedidos incluyen ID, cliente asociado, líneas de pedido y fechas importantes. </a:t>
            </a: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endParaRPr lang="en-US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en-US">
                <a:solidFill>
                  <a:schemeClr val="tx2"/>
                </a:solidFill>
              </a:rPr>
              <a:t>Los clientes tienen información básica como nombre, correo y dirección. Las líneas de pedido detallan productos, cantidades y precios.</a:t>
            </a:r>
          </a:p>
          <a:p>
            <a:pPr>
              <a:lnSpc>
                <a:spcPct val="150000"/>
              </a:lnSpc>
              <a:spcAft>
                <a:spcPts val="800"/>
              </a:spcAft>
              <a:buClr>
                <a:schemeClr val="bg2">
                  <a:lumMod val="75000"/>
                </a:schemeClr>
              </a:buClr>
            </a:pPr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Marcador de contenido 4" descr="Pedido - Iconos gratis de envío y entrega">
            <a:extLst>
              <a:ext uri="{FF2B5EF4-FFF2-40B4-BE49-F238E27FC236}">
                <a16:creationId xmlns:a16="http://schemas.microsoft.com/office/drawing/2014/main" id="{2C551AAF-3325-D853-A647-CB9E088DE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174" r="11048" b="-3"/>
          <a:stretch/>
        </p:blipFill>
        <p:spPr>
          <a:xfrm>
            <a:off x="6645834" y="1"/>
            <a:ext cx="5546166" cy="686619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389B237-4CAB-4403-A95C-C04D71F4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5458" y="-31769"/>
            <a:ext cx="510538" cy="6804779"/>
            <a:chOff x="11445458" y="-31769"/>
            <a:chExt cx="510538" cy="6804779"/>
          </a:xfrm>
        </p:grpSpPr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0E53B701-E5D9-4269-97AD-69F3087D2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1">
              <a:extLst>
                <a:ext uri="{FF2B5EF4-FFF2-40B4-BE49-F238E27FC236}">
                  <a16:creationId xmlns:a16="http://schemas.microsoft.com/office/drawing/2014/main" id="{53F3EB0D-ADA8-4F65-9811-0A990FE6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7FC10137-17E1-4C6D-B7A2-CD86B7C1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983715DD-6794-4B57-8585-E0EFF671E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6B8B9805-E14F-4943-B15E-48460BFD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112C42C6-34DE-404D-B18A-8E94E76A3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23823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105114E3-B528-44FB-AD64-31F7940A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66162961-2E66-4F1D-AD08-A09C28C5E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7DF10D80-7F03-41B7-BF83-7086CFB7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368" y="184773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60E5BEF8-88A7-4088-8382-FC596B16B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884943FC-F8F5-47A2-8C6C-AD8385B0F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2">
              <a:extLst>
                <a:ext uri="{FF2B5EF4-FFF2-40B4-BE49-F238E27FC236}">
                  <a16:creationId xmlns:a16="http://schemas.microsoft.com/office/drawing/2014/main" id="{FBD1CFD7-B550-428B-99C5-E70AE1117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3">
              <a:extLst>
                <a:ext uri="{FF2B5EF4-FFF2-40B4-BE49-F238E27FC236}">
                  <a16:creationId xmlns:a16="http://schemas.microsoft.com/office/drawing/2014/main" id="{86464553-DBB1-4FDD-A906-723DE0BFA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789" y="393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9">
              <a:extLst>
                <a:ext uri="{FF2B5EF4-FFF2-40B4-BE49-F238E27FC236}">
                  <a16:creationId xmlns:a16="http://schemas.microsoft.com/office/drawing/2014/main" id="{363F6E9F-7E05-4464-BE66-BB27B4589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0">
              <a:extLst>
                <a:ext uri="{FF2B5EF4-FFF2-40B4-BE49-F238E27FC236}">
                  <a16:creationId xmlns:a16="http://schemas.microsoft.com/office/drawing/2014/main" id="{CE4367E1-2C4E-4A0B-A9E2-2DC3B3BCD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5">
              <a:extLst>
                <a:ext uri="{FF2B5EF4-FFF2-40B4-BE49-F238E27FC236}">
                  <a16:creationId xmlns:a16="http://schemas.microsoft.com/office/drawing/2014/main" id="{EE215DA3-ED82-4F29-9835-DD3B5ADD4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9032" y="202351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729" y="2612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9873A13E-F493-4022-9CDB-49676747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240972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631ED96D-0634-4E7F-BE08-A8ACAA0A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33228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D43F1416-268F-487F-ABB4-1C62E6C68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32960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E5E99890-1E26-4DDC-8F50-128C4875B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54051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914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666093C3-5DCC-4A45-897C-F2C5CA94A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3005032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E5879CC9-6134-4E28-8170-9DD4240C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845128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52B9234F-7351-4670-9340-3ABC48A30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8624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3F67C8B5-D925-449D-BCA7-75173055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54295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622350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5415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52175DC6-FE35-414D-B1FC-53870E0F6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402564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8147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8AAA7A16-3076-4557-9DC3-297D83248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77556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62AFF181-4F3A-40CE-BC79-BD8D97E0C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9452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E9EE8F9C-63EF-41F7-90AC-95F09336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56105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2">
              <a:extLst>
                <a:ext uri="{FF2B5EF4-FFF2-40B4-BE49-F238E27FC236}">
                  <a16:creationId xmlns:a16="http://schemas.microsoft.com/office/drawing/2014/main" id="{F99D5EE6-2CC4-4A54-9A07-4734713E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3">
              <a:extLst>
                <a:ext uri="{FF2B5EF4-FFF2-40B4-BE49-F238E27FC236}">
                  <a16:creationId xmlns:a16="http://schemas.microsoft.com/office/drawing/2014/main" id="{DC83D62C-4898-4734-893F-7FE7A2D7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4">
              <a:extLst>
                <a:ext uri="{FF2B5EF4-FFF2-40B4-BE49-F238E27FC236}">
                  <a16:creationId xmlns:a16="http://schemas.microsoft.com/office/drawing/2014/main" id="{EFA4198B-E065-405F-84E4-B0220DCEF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5">
              <a:extLst>
                <a:ext uri="{FF2B5EF4-FFF2-40B4-BE49-F238E27FC236}">
                  <a16:creationId xmlns:a16="http://schemas.microsoft.com/office/drawing/2014/main" id="{F6D1AC12-FB95-4593-BF80-DABEDD4E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6">
              <a:extLst>
                <a:ext uri="{FF2B5EF4-FFF2-40B4-BE49-F238E27FC236}">
                  <a16:creationId xmlns:a16="http://schemas.microsoft.com/office/drawing/2014/main" id="{9F41615F-3978-4890-992E-1D44D0D9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7">
              <a:extLst>
                <a:ext uri="{FF2B5EF4-FFF2-40B4-BE49-F238E27FC236}">
                  <a16:creationId xmlns:a16="http://schemas.microsoft.com/office/drawing/2014/main" id="{293C0AD6-F904-4337-8CAB-2FF649834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8">
              <a:extLst>
                <a:ext uri="{FF2B5EF4-FFF2-40B4-BE49-F238E27FC236}">
                  <a16:creationId xmlns:a16="http://schemas.microsoft.com/office/drawing/2014/main" id="{E68410D4-6ED4-4651-8543-78B0AB57A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1">
              <a:extLst>
                <a:ext uri="{FF2B5EF4-FFF2-40B4-BE49-F238E27FC236}">
                  <a16:creationId xmlns:a16="http://schemas.microsoft.com/office/drawing/2014/main" id="{6CC97770-31D6-46F7-9608-9D96AEF4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2">
              <a:extLst>
                <a:ext uri="{FF2B5EF4-FFF2-40B4-BE49-F238E27FC236}">
                  <a16:creationId xmlns:a16="http://schemas.microsoft.com/office/drawing/2014/main" id="{1F6A0344-12D8-457F-B2C4-BF6ABC3F9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3">
              <a:extLst>
                <a:ext uri="{FF2B5EF4-FFF2-40B4-BE49-F238E27FC236}">
                  <a16:creationId xmlns:a16="http://schemas.microsoft.com/office/drawing/2014/main" id="{A659A3FC-205E-41C5-90D8-2909635C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A337719B-635F-4455-A8E8-6983D9B3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7">
              <a:extLst>
                <a:ext uri="{FF2B5EF4-FFF2-40B4-BE49-F238E27FC236}">
                  <a16:creationId xmlns:a16="http://schemas.microsoft.com/office/drawing/2014/main" id="{665D8F7B-6125-4923-82FD-4541506B6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127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8895AB-7D8D-B956-F000-A70CA8E25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4" name="Rectangle 14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16">
            <a:extLst>
              <a:ext uri="{FF2B5EF4-FFF2-40B4-BE49-F238E27FC236}">
                <a16:creationId xmlns:a16="http://schemas.microsoft.com/office/drawing/2014/main" id="{4B6AF9AC-3CF4-4C58-A503-2EC75D92B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18">
            <a:extLst>
              <a:ext uri="{FF2B5EF4-FFF2-40B4-BE49-F238E27FC236}">
                <a16:creationId xmlns:a16="http://schemas.microsoft.com/office/drawing/2014/main" id="{25C1F4D8-9670-4B56-BD70-732561AD0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01256"/>
            <a:ext cx="11319456" cy="5088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DAEACD-A4A4-57BC-3BB2-EC5B6BD0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171" y="1288768"/>
            <a:ext cx="5322201" cy="13625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Gestión de usuarios</a:t>
            </a:r>
          </a:p>
        </p:txBody>
      </p:sp>
      <p:pic>
        <p:nvPicPr>
          <p:cNvPr id="6" name="Marcador de contenido 5" descr="User icons for free download | Freepik">
            <a:extLst>
              <a:ext uri="{FF2B5EF4-FFF2-40B4-BE49-F238E27FC236}">
                <a16:creationId xmlns:a16="http://schemas.microsoft.com/office/drawing/2014/main" id="{21F0F4D9-2788-33F5-B887-21A6D62CC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377884"/>
            <a:ext cx="4154280" cy="415428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29BB21F-B626-C41E-0A93-03E2EACC2AA7}"/>
              </a:ext>
            </a:extLst>
          </p:cNvPr>
          <p:cNvSpPr txBox="1"/>
          <p:nvPr/>
        </p:nvSpPr>
        <p:spPr>
          <a:xfrm>
            <a:off x="5814844" y="2914110"/>
            <a:ext cx="4962134" cy="2593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40000"/>
              </a:lnSpc>
              <a:buClr>
                <a:schemeClr val="bg2">
                  <a:lumMod val="75000"/>
                </a:schemeClr>
              </a:buClr>
            </a:pPr>
            <a:br>
              <a:rPr lang="en-US" sz="1500">
                <a:solidFill>
                  <a:schemeClr val="tx2"/>
                </a:solidFill>
              </a:rPr>
            </a:br>
            <a:r>
              <a:rPr lang="en-US" sz="1500">
                <a:solidFill>
                  <a:schemeClr val="tx2"/>
                </a:solidFill>
              </a:rPr>
              <a:t>En la nueva versión de la tienda, hemos agregado un carrito para visualizar y comprar productos con opción de rellenar datos de envío y pago. Los usuarios pueden ver y editar sus datos personales, así como revisar el historial de compras en la ventana Home.</a:t>
            </a:r>
          </a:p>
          <a:p>
            <a:pPr>
              <a:lnSpc>
                <a:spcPct val="140000"/>
              </a:lnSpc>
              <a:spcAft>
                <a:spcPts val="800"/>
              </a:spcAft>
              <a:buClr>
                <a:schemeClr val="bg2">
                  <a:lumMod val="75000"/>
                </a:schemeClr>
              </a:buClr>
            </a:pPr>
            <a:endParaRPr lang="en-US" sz="1500">
              <a:solidFill>
                <a:schemeClr val="tx2"/>
              </a:solidFill>
            </a:endParaRPr>
          </a:p>
        </p:txBody>
      </p:sp>
      <p:grpSp>
        <p:nvGrpSpPr>
          <p:cNvPr id="237" name="Group 20">
            <a:extLst>
              <a:ext uri="{FF2B5EF4-FFF2-40B4-BE49-F238E27FC236}">
                <a16:creationId xmlns:a16="http://schemas.microsoft.com/office/drawing/2014/main" id="{F25E4505-3E0D-46F0-A26D-085335D2E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06624" y="-26727"/>
            <a:ext cx="3654378" cy="6874755"/>
            <a:chOff x="8306624" y="-26727"/>
            <a:chExt cx="3654378" cy="6874755"/>
          </a:xfrm>
        </p:grpSpPr>
        <p:sp>
          <p:nvSpPr>
            <p:cNvPr id="238" name="Freeform 8">
              <a:extLst>
                <a:ext uri="{FF2B5EF4-FFF2-40B4-BE49-F238E27FC236}">
                  <a16:creationId xmlns:a16="http://schemas.microsoft.com/office/drawing/2014/main" id="{CFEBBA01-5D63-4547-B01C-06446F8EA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5128" y="67189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">
              <a:extLst>
                <a:ext uri="{FF2B5EF4-FFF2-40B4-BE49-F238E27FC236}">
                  <a16:creationId xmlns:a16="http://schemas.microsoft.com/office/drawing/2014/main" id="{B151F0C2-EB37-4394-85D8-631C639D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2390" y="152662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5">
              <a:extLst>
                <a:ext uri="{FF2B5EF4-FFF2-40B4-BE49-F238E27FC236}">
                  <a16:creationId xmlns:a16="http://schemas.microsoft.com/office/drawing/2014/main" id="{16BA0741-61D0-4B78-99A2-84727B154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8028" y="7521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8">
              <a:extLst>
                <a:ext uri="{FF2B5EF4-FFF2-40B4-BE49-F238E27FC236}">
                  <a16:creationId xmlns:a16="http://schemas.microsoft.com/office/drawing/2014/main" id="{608BEE1D-8947-4860-92E2-DF5E72617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10383" y="34600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2">
              <a:extLst>
                <a:ext uri="{FF2B5EF4-FFF2-40B4-BE49-F238E27FC236}">
                  <a16:creationId xmlns:a16="http://schemas.microsoft.com/office/drawing/2014/main" id="{23477C11-8260-4FBB-821B-620D7E4C7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51204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4">
              <a:extLst>
                <a:ext uri="{FF2B5EF4-FFF2-40B4-BE49-F238E27FC236}">
                  <a16:creationId xmlns:a16="http://schemas.microsoft.com/office/drawing/2014/main" id="{E1B67178-0C14-4601-BF94-91DCCCD9E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132" y="69970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9">
              <a:extLst>
                <a:ext uri="{FF2B5EF4-FFF2-40B4-BE49-F238E27FC236}">
                  <a16:creationId xmlns:a16="http://schemas.microsoft.com/office/drawing/2014/main" id="{EDEB60C8-CA29-46D3-9AA7-9F7A1252D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07744" y="2559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78">
              <a:extLst>
                <a:ext uri="{FF2B5EF4-FFF2-40B4-BE49-F238E27FC236}">
                  <a16:creationId xmlns:a16="http://schemas.microsoft.com/office/drawing/2014/main" id="{9E5C2B83-454B-4951-8B08-3D617778E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88510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79">
              <a:extLst>
                <a:ext uri="{FF2B5EF4-FFF2-40B4-BE49-F238E27FC236}">
                  <a16:creationId xmlns:a16="http://schemas.microsoft.com/office/drawing/2014/main" id="{AFAD21A0-BC8E-4635-AFFB-E87CD92C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35275" y="77460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84">
              <a:extLst>
                <a:ext uri="{FF2B5EF4-FFF2-40B4-BE49-F238E27FC236}">
                  <a16:creationId xmlns:a16="http://schemas.microsoft.com/office/drawing/2014/main" id="{4B01379C-61AE-4191-B726-E8A6D84B9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0000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86">
              <a:extLst>
                <a:ext uri="{FF2B5EF4-FFF2-40B4-BE49-F238E27FC236}">
                  <a16:creationId xmlns:a16="http://schemas.microsoft.com/office/drawing/2014/main" id="{38F67446-9956-4CD9-B003-A772F2158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9969" y="1708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06">
              <a:extLst>
                <a:ext uri="{FF2B5EF4-FFF2-40B4-BE49-F238E27FC236}">
                  <a16:creationId xmlns:a16="http://schemas.microsoft.com/office/drawing/2014/main" id="{FBA47277-EA28-45EB-80A0-64DA80757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15668" y="5894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10">
              <a:extLst>
                <a:ext uri="{FF2B5EF4-FFF2-40B4-BE49-F238E27FC236}">
                  <a16:creationId xmlns:a16="http://schemas.microsoft.com/office/drawing/2014/main" id="{F74A8421-8E72-4D0B-A55B-E4EC1DCAC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93392" y="341651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23">
              <a:extLst>
                <a:ext uri="{FF2B5EF4-FFF2-40B4-BE49-F238E27FC236}">
                  <a16:creationId xmlns:a16="http://schemas.microsoft.com/office/drawing/2014/main" id="{779CF57F-496E-4365-8D91-7326A2120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5104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30">
              <a:extLst>
                <a:ext uri="{FF2B5EF4-FFF2-40B4-BE49-F238E27FC236}">
                  <a16:creationId xmlns:a16="http://schemas.microsoft.com/office/drawing/2014/main" id="{160F21FA-063A-4C1C-A5D4-60AD79CB2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48325" y="503303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35">
              <a:extLst>
                <a:ext uri="{FF2B5EF4-FFF2-40B4-BE49-F238E27FC236}">
                  <a16:creationId xmlns:a16="http://schemas.microsoft.com/office/drawing/2014/main" id="{8FABF168-1906-4AE6-B3F5-15EEE8CAD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53261" y="68553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25">
              <a:extLst>
                <a:ext uri="{FF2B5EF4-FFF2-40B4-BE49-F238E27FC236}">
                  <a16:creationId xmlns:a16="http://schemas.microsoft.com/office/drawing/2014/main" id="{72F9124E-1C2B-47FD-84F9-256BBABD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11214" y="649868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31">
              <a:extLst>
                <a:ext uri="{FF2B5EF4-FFF2-40B4-BE49-F238E27FC236}">
                  <a16:creationId xmlns:a16="http://schemas.microsoft.com/office/drawing/2014/main" id="{F8E5A5B8-608D-41E9-80D8-30354569F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90137" y="628154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36">
              <a:extLst>
                <a:ext uri="{FF2B5EF4-FFF2-40B4-BE49-F238E27FC236}">
                  <a16:creationId xmlns:a16="http://schemas.microsoft.com/office/drawing/2014/main" id="{F359FC54-371A-45E1-BC00-CC4B391E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6020" y="607372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41">
              <a:extLst>
                <a:ext uri="{FF2B5EF4-FFF2-40B4-BE49-F238E27FC236}">
                  <a16:creationId xmlns:a16="http://schemas.microsoft.com/office/drawing/2014/main" id="{92CACDFB-D6E2-43E1-AD6A-8DEF07D6F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49">
              <a:extLst>
                <a:ext uri="{FF2B5EF4-FFF2-40B4-BE49-F238E27FC236}">
                  <a16:creationId xmlns:a16="http://schemas.microsoft.com/office/drawing/2014/main" id="{369D6F1B-277E-4BFA-802A-DBB2994A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3831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70">
              <a:extLst>
                <a:ext uri="{FF2B5EF4-FFF2-40B4-BE49-F238E27FC236}">
                  <a16:creationId xmlns:a16="http://schemas.microsoft.com/office/drawing/2014/main" id="{D5434E53-B08F-4ACA-91A1-72DD4A438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4409" y="624712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85">
              <a:extLst>
                <a:ext uri="{FF2B5EF4-FFF2-40B4-BE49-F238E27FC236}">
                  <a16:creationId xmlns:a16="http://schemas.microsoft.com/office/drawing/2014/main" id="{31AA32B8-ECA1-4652-A7F6-C64A16483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815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87">
              <a:extLst>
                <a:ext uri="{FF2B5EF4-FFF2-40B4-BE49-F238E27FC236}">
                  <a16:creationId xmlns:a16="http://schemas.microsoft.com/office/drawing/2014/main" id="{D5A98D8E-922A-450B-BAC7-624373E87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5294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17">
              <a:extLst>
                <a:ext uri="{FF2B5EF4-FFF2-40B4-BE49-F238E27FC236}">
                  <a16:creationId xmlns:a16="http://schemas.microsoft.com/office/drawing/2014/main" id="{1AAA8D66-0CB7-4E6F-A817-5DA6D1D9E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72050" y="59773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18">
              <a:extLst>
                <a:ext uri="{FF2B5EF4-FFF2-40B4-BE49-F238E27FC236}">
                  <a16:creationId xmlns:a16="http://schemas.microsoft.com/office/drawing/2014/main" id="{7B8A3B09-BC97-4F21-94E9-5C5952669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1466" y="65550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19">
              <a:extLst>
                <a:ext uri="{FF2B5EF4-FFF2-40B4-BE49-F238E27FC236}">
                  <a16:creationId xmlns:a16="http://schemas.microsoft.com/office/drawing/2014/main" id="{3E575223-DEC9-4512-ACB3-7EF79DFE8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48140" y="628668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39">
              <a:extLst>
                <a:ext uri="{FF2B5EF4-FFF2-40B4-BE49-F238E27FC236}">
                  <a16:creationId xmlns:a16="http://schemas.microsoft.com/office/drawing/2014/main" id="{A2F60DB8-8105-41B6-A657-59AC8FAD4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3386" y="6545898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44">
              <a:extLst>
                <a:ext uri="{FF2B5EF4-FFF2-40B4-BE49-F238E27FC236}">
                  <a16:creationId xmlns:a16="http://schemas.microsoft.com/office/drawing/2014/main" id="{8E5C413D-130F-40EF-986E-3803AA20D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6245" y="6087360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45">
              <a:extLst>
                <a:ext uri="{FF2B5EF4-FFF2-40B4-BE49-F238E27FC236}">
                  <a16:creationId xmlns:a16="http://schemas.microsoft.com/office/drawing/2014/main" id="{AA0BCB10-8327-484F-A6E0-A2BBA90B1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12555" y="6299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8">
              <a:extLst>
                <a:ext uri="{FF2B5EF4-FFF2-40B4-BE49-F238E27FC236}">
                  <a16:creationId xmlns:a16="http://schemas.microsoft.com/office/drawing/2014/main" id="{42BBD930-764C-4A48-9EFE-3D7BD59D2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40644" y="67207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8">
              <a:extLst>
                <a:ext uri="{FF2B5EF4-FFF2-40B4-BE49-F238E27FC236}">
                  <a16:creationId xmlns:a16="http://schemas.microsoft.com/office/drawing/2014/main" id="{81F2F622-5B4D-47DB-8E8E-C6C509013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972" y="3532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D11F209F-C153-40EF-9687-AC9B7EDC3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9149" y="9752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06">
              <a:extLst>
                <a:ext uri="{FF2B5EF4-FFF2-40B4-BE49-F238E27FC236}">
                  <a16:creationId xmlns:a16="http://schemas.microsoft.com/office/drawing/2014/main" id="{F2C892FE-0BCC-436C-A56C-75F22A532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08399" y="18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06">
              <a:extLst>
                <a:ext uri="{FF2B5EF4-FFF2-40B4-BE49-F238E27FC236}">
                  <a16:creationId xmlns:a16="http://schemas.microsoft.com/office/drawing/2014/main" id="{C04D8270-78E5-442F-A13E-8F36B46DA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8303" y="671451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8">
              <a:extLst>
                <a:ext uri="{FF2B5EF4-FFF2-40B4-BE49-F238E27FC236}">
                  <a16:creationId xmlns:a16="http://schemas.microsoft.com/office/drawing/2014/main" id="{2364C396-D32B-4204-BE3D-7978AEC4A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9013" y="66921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0">
              <a:extLst>
                <a:ext uri="{FF2B5EF4-FFF2-40B4-BE49-F238E27FC236}">
                  <a16:creationId xmlns:a16="http://schemas.microsoft.com/office/drawing/2014/main" id="{94890050-B99A-49B3-AA43-B907D7BC4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6038" y="101916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5">
              <a:extLst>
                <a:ext uri="{FF2B5EF4-FFF2-40B4-BE49-F238E27FC236}">
                  <a16:creationId xmlns:a16="http://schemas.microsoft.com/office/drawing/2014/main" id="{4F10F360-2A8A-47C7-97F1-39C21A3E0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9968" y="616113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8">
              <a:extLst>
                <a:ext uri="{FF2B5EF4-FFF2-40B4-BE49-F238E27FC236}">
                  <a16:creationId xmlns:a16="http://schemas.microsoft.com/office/drawing/2014/main" id="{B941FB0E-BF49-4CEF-8D20-36B788D3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03382" y="359370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52">
              <a:extLst>
                <a:ext uri="{FF2B5EF4-FFF2-40B4-BE49-F238E27FC236}">
                  <a16:creationId xmlns:a16="http://schemas.microsoft.com/office/drawing/2014/main" id="{162B6B81-4CA7-440F-8815-60920B960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85089" y="42417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54">
              <a:extLst>
                <a:ext uri="{FF2B5EF4-FFF2-40B4-BE49-F238E27FC236}">
                  <a16:creationId xmlns:a16="http://schemas.microsoft.com/office/drawing/2014/main" id="{D5ECC74F-C23A-4D14-8843-30C85D26D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017" y="58780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59">
              <a:extLst>
                <a:ext uri="{FF2B5EF4-FFF2-40B4-BE49-F238E27FC236}">
                  <a16:creationId xmlns:a16="http://schemas.microsoft.com/office/drawing/2014/main" id="{169EAE32-FA5D-417A-9E3D-ED5FC3A9C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41629" y="22908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78">
              <a:extLst>
                <a:ext uri="{FF2B5EF4-FFF2-40B4-BE49-F238E27FC236}">
                  <a16:creationId xmlns:a16="http://schemas.microsoft.com/office/drawing/2014/main" id="{81E3B909-6FF7-4890-B0F9-AF9949309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22395" y="69462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84">
              <a:extLst>
                <a:ext uri="{FF2B5EF4-FFF2-40B4-BE49-F238E27FC236}">
                  <a16:creationId xmlns:a16="http://schemas.microsoft.com/office/drawing/2014/main" id="{8A143A49-AE2E-4E58-80F5-ED3669450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03885" y="49003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86">
              <a:extLst>
                <a:ext uri="{FF2B5EF4-FFF2-40B4-BE49-F238E27FC236}">
                  <a16:creationId xmlns:a16="http://schemas.microsoft.com/office/drawing/2014/main" id="{CABDA8BE-A80E-4A04-8F32-5125E97D0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13854" y="14402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06">
              <a:extLst>
                <a:ext uri="{FF2B5EF4-FFF2-40B4-BE49-F238E27FC236}">
                  <a16:creationId xmlns:a16="http://schemas.microsoft.com/office/drawing/2014/main" id="{F6679A4D-9FFD-4D03-9A13-3A08FDCE9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92083" y="56264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10">
              <a:extLst>
                <a:ext uri="{FF2B5EF4-FFF2-40B4-BE49-F238E27FC236}">
                  <a16:creationId xmlns:a16="http://schemas.microsoft.com/office/drawing/2014/main" id="{F8AE33DF-4319-45F4-A184-8C61154F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91975" y="27047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23">
              <a:extLst>
                <a:ext uri="{FF2B5EF4-FFF2-40B4-BE49-F238E27FC236}">
                  <a16:creationId xmlns:a16="http://schemas.microsoft.com/office/drawing/2014/main" id="{203B12AA-A3BD-4B7B-B036-18BB77234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71582" y="741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30">
              <a:extLst>
                <a:ext uri="{FF2B5EF4-FFF2-40B4-BE49-F238E27FC236}">
                  <a16:creationId xmlns:a16="http://schemas.microsoft.com/office/drawing/2014/main" id="{8B3AB77A-1475-48E6-B794-BAFBE891F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08329" y="1134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35">
              <a:extLst>
                <a:ext uri="{FF2B5EF4-FFF2-40B4-BE49-F238E27FC236}">
                  <a16:creationId xmlns:a16="http://schemas.microsoft.com/office/drawing/2014/main" id="{799215C2-6C9A-474F-A5A4-C0B64A7F8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98771" y="584206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5">
              <a:extLst>
                <a:ext uri="{FF2B5EF4-FFF2-40B4-BE49-F238E27FC236}">
                  <a16:creationId xmlns:a16="http://schemas.microsoft.com/office/drawing/2014/main" id="{4CE3BA64-0E28-4234-BB1F-291B79709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5099" y="647184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31">
              <a:extLst>
                <a:ext uri="{FF2B5EF4-FFF2-40B4-BE49-F238E27FC236}">
                  <a16:creationId xmlns:a16="http://schemas.microsoft.com/office/drawing/2014/main" id="{67D91C73-C376-4277-9EFD-9FD0470A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4022" y="625470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41">
              <a:extLst>
                <a:ext uri="{FF2B5EF4-FFF2-40B4-BE49-F238E27FC236}">
                  <a16:creationId xmlns:a16="http://schemas.microsoft.com/office/drawing/2014/main" id="{3B663AEA-3170-47F1-999C-74A61A961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72976" y="6232064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49">
              <a:extLst>
                <a:ext uri="{FF2B5EF4-FFF2-40B4-BE49-F238E27FC236}">
                  <a16:creationId xmlns:a16="http://schemas.microsoft.com/office/drawing/2014/main" id="{D1A61960-42E0-4162-9516-2A7EC18F9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97716" y="648150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70">
              <a:extLst>
                <a:ext uri="{FF2B5EF4-FFF2-40B4-BE49-F238E27FC236}">
                  <a16:creationId xmlns:a16="http://schemas.microsoft.com/office/drawing/2014/main" id="{409D0999-B4C1-4806-8388-89F9DA6CB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08294" y="622028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5">
              <a:extLst>
                <a:ext uri="{FF2B5EF4-FFF2-40B4-BE49-F238E27FC236}">
                  <a16:creationId xmlns:a16="http://schemas.microsoft.com/office/drawing/2014/main" id="{D281BE1A-6972-4D40-B89F-7D3B35E0A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1700" y="640817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7">
              <a:extLst>
                <a:ext uri="{FF2B5EF4-FFF2-40B4-BE49-F238E27FC236}">
                  <a16:creationId xmlns:a16="http://schemas.microsoft.com/office/drawing/2014/main" id="{101325E8-3735-4D9E-AD4A-940C5B14F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99179" y="663121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3">
              <a:extLst>
                <a:ext uri="{FF2B5EF4-FFF2-40B4-BE49-F238E27FC236}">
                  <a16:creationId xmlns:a16="http://schemas.microsoft.com/office/drawing/2014/main" id="{0B6F7609-A46F-495F-ACA3-C299FBDD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60314" y="672319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7">
              <a:extLst>
                <a:ext uri="{FF2B5EF4-FFF2-40B4-BE49-F238E27FC236}">
                  <a16:creationId xmlns:a16="http://schemas.microsoft.com/office/drawing/2014/main" id="{A0A8F5DC-6AEA-4EE6-B393-417DA1EDA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05935" y="595053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8">
              <a:extLst>
                <a:ext uri="{FF2B5EF4-FFF2-40B4-BE49-F238E27FC236}">
                  <a16:creationId xmlns:a16="http://schemas.microsoft.com/office/drawing/2014/main" id="{7EEFD3A9-D993-4A34-849E-2CC00645F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69356" y="60299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9">
              <a:extLst>
                <a:ext uri="{FF2B5EF4-FFF2-40B4-BE49-F238E27FC236}">
                  <a16:creationId xmlns:a16="http://schemas.microsoft.com/office/drawing/2014/main" id="{5C65C06C-6AE3-4741-A0B0-AB4626AA8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1210" y="6020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9">
              <a:extLst>
                <a:ext uri="{FF2B5EF4-FFF2-40B4-BE49-F238E27FC236}">
                  <a16:creationId xmlns:a16="http://schemas.microsoft.com/office/drawing/2014/main" id="{E1086A18-29F9-4452-B314-8C415983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31556" y="599548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44">
              <a:extLst>
                <a:ext uri="{FF2B5EF4-FFF2-40B4-BE49-F238E27FC236}">
                  <a16:creationId xmlns:a16="http://schemas.microsoft.com/office/drawing/2014/main" id="{04F4D575-818F-4EDA-8D6F-4FB2DE67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04846" y="598830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45">
              <a:extLst>
                <a:ext uri="{FF2B5EF4-FFF2-40B4-BE49-F238E27FC236}">
                  <a16:creationId xmlns:a16="http://schemas.microsoft.com/office/drawing/2014/main" id="{0E161E48-85EB-4A49-BC06-364995C51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52201" y="601694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12412E23-0A88-4F9B-93D5-83AB1CB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27047" y="600146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35CA5C8C-D72C-482D-9453-B29DFEEE4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857" y="848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">
              <a:extLst>
                <a:ext uri="{FF2B5EF4-FFF2-40B4-BE49-F238E27FC236}">
                  <a16:creationId xmlns:a16="http://schemas.microsoft.com/office/drawing/2014/main" id="{9A71EDCD-24BC-4A17-9B64-DC1E2858A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07099" y="472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id="{A50F6063-95E3-4BDF-B880-F33DCD1E2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47538" y="35163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6">
              <a:extLst>
                <a:ext uri="{FF2B5EF4-FFF2-40B4-BE49-F238E27FC236}">
                  <a16:creationId xmlns:a16="http://schemas.microsoft.com/office/drawing/2014/main" id="{E1FA8E71-2DDE-4E51-9875-B964A6934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2188" y="668767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199A2DF2-B31D-408E-8626-2C40CC0B2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88271" y="768405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C83EF657-5D67-4019-9E20-17CCD4C58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22334" y="815921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3B992048-CE4D-4C79-8265-F49ACF10D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343" y="668396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2B94DB80-B7D1-4170-88A2-6E4EC5524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5368" y="11763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2F8AE45B-8CBB-4DA9-8248-23615828C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9298" y="63183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22F566CA-D7F1-40DD-A2DC-740587F59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2712" y="37508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25703CD1-3965-43FB-8408-77151BBD2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2630" y="2061963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0">
              <a:extLst>
                <a:ext uri="{FF2B5EF4-FFF2-40B4-BE49-F238E27FC236}">
                  <a16:creationId xmlns:a16="http://schemas.microsoft.com/office/drawing/2014/main" id="{8236AF27-E29A-4BE1-835F-3E58632F5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7393" y="2259521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C127F179-C992-4D40-B186-06818A77C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6732" y="108936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6B0E5B35-D3B7-4BEB-839F-D258E79A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0419" y="8767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0A5309F9-3D88-4474-ABD7-B61C20EEA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7643" y="136050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D0EC36-D809-4017-A7B7-70EF53250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8119" y="179760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FBDEBED8-29DF-4480-8174-2215AF3ED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03" y="157501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3444EF1F-615A-46FF-ABD9-F8C3E27AF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0453" y="111811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3">
              <a:extLst>
                <a:ext uri="{FF2B5EF4-FFF2-40B4-BE49-F238E27FC236}">
                  <a16:creationId xmlns:a16="http://schemas.microsoft.com/office/drawing/2014/main" id="{47063C05-57F6-44CA-9FD0-6206D1A0C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5807" y="2931340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1">
              <a:extLst>
                <a:ext uri="{FF2B5EF4-FFF2-40B4-BE49-F238E27FC236}">
                  <a16:creationId xmlns:a16="http://schemas.microsoft.com/office/drawing/2014/main" id="{73C07EAB-D311-4701-AF3F-FB2F55FEC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8630" y="94833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2">
              <a:extLst>
                <a:ext uri="{FF2B5EF4-FFF2-40B4-BE49-F238E27FC236}">
                  <a16:creationId xmlns:a16="http://schemas.microsoft.com/office/drawing/2014/main" id="{26072D6D-FE3B-47A4-8F9D-711D9F617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4419" y="415991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3">
              <a:extLst>
                <a:ext uri="{FF2B5EF4-FFF2-40B4-BE49-F238E27FC236}">
                  <a16:creationId xmlns:a16="http://schemas.microsoft.com/office/drawing/2014/main" id="{0FAA55A3-30BC-408E-8D76-63F4A114E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3124" y="115496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4">
              <a:extLst>
                <a:ext uri="{FF2B5EF4-FFF2-40B4-BE49-F238E27FC236}">
                  <a16:creationId xmlns:a16="http://schemas.microsoft.com/office/drawing/2014/main" id="{94A75CDE-F5FD-4343-800E-D6683426D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47" y="57961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5">
              <a:extLst>
                <a:ext uri="{FF2B5EF4-FFF2-40B4-BE49-F238E27FC236}">
                  <a16:creationId xmlns:a16="http://schemas.microsoft.com/office/drawing/2014/main" id="{BDB3210B-EBD6-49C4-B615-F17B281B0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5360" y="142879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6">
              <a:extLst>
                <a:ext uri="{FF2B5EF4-FFF2-40B4-BE49-F238E27FC236}">
                  <a16:creationId xmlns:a16="http://schemas.microsoft.com/office/drawing/2014/main" id="{D85BCAD4-3F0F-401D-8253-E514BE04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1415" y="233359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7">
              <a:extLst>
                <a:ext uri="{FF2B5EF4-FFF2-40B4-BE49-F238E27FC236}">
                  <a16:creationId xmlns:a16="http://schemas.microsoft.com/office/drawing/2014/main" id="{176EC456-36D0-4751-86EE-E8E5D48EB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509" y="163854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9">
              <a:extLst>
                <a:ext uri="{FF2B5EF4-FFF2-40B4-BE49-F238E27FC236}">
                  <a16:creationId xmlns:a16="http://schemas.microsoft.com/office/drawing/2014/main" id="{E6CC98B0-1624-48FE-98C5-66620ECF7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0959" y="22089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0">
              <a:extLst>
                <a:ext uri="{FF2B5EF4-FFF2-40B4-BE49-F238E27FC236}">
                  <a16:creationId xmlns:a16="http://schemas.microsoft.com/office/drawing/2014/main" id="{8D98D9B3-C3C3-42B4-A836-2FDAAF9F2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6190" y="186833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1">
              <a:extLst>
                <a:ext uri="{FF2B5EF4-FFF2-40B4-BE49-F238E27FC236}">
                  <a16:creationId xmlns:a16="http://schemas.microsoft.com/office/drawing/2014/main" id="{A203AABB-A7B2-4544-88FB-2DB3A7CCC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139" y="21137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8">
              <a:extLst>
                <a:ext uri="{FF2B5EF4-FFF2-40B4-BE49-F238E27FC236}">
                  <a16:creationId xmlns:a16="http://schemas.microsoft.com/office/drawing/2014/main" id="{680D5D17-AC96-4E0F-ADB9-FCE1FF4C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1181" y="78949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4">
              <a:extLst>
                <a:ext uri="{FF2B5EF4-FFF2-40B4-BE49-F238E27FC236}">
                  <a16:creationId xmlns:a16="http://schemas.microsoft.com/office/drawing/2014/main" id="{BF0C7978-F9E2-4005-9574-15B3FB553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2061" y="36589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6">
              <a:extLst>
                <a:ext uri="{FF2B5EF4-FFF2-40B4-BE49-F238E27FC236}">
                  <a16:creationId xmlns:a16="http://schemas.microsoft.com/office/drawing/2014/main" id="{9CC06248-C521-4E65-9620-07D06F893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9223" y="14181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6">
              <a:extLst>
                <a:ext uri="{FF2B5EF4-FFF2-40B4-BE49-F238E27FC236}">
                  <a16:creationId xmlns:a16="http://schemas.microsoft.com/office/drawing/2014/main" id="{705B6C10-6A43-4BBE-A52C-DC2DAECAF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8826" y="55445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0">
              <a:extLst>
                <a:ext uri="{FF2B5EF4-FFF2-40B4-BE49-F238E27FC236}">
                  <a16:creationId xmlns:a16="http://schemas.microsoft.com/office/drawing/2014/main" id="{5BA4A0DD-7264-46BB-8644-3C50941C9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6550" y="30662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2">
              <a:extLst>
                <a:ext uri="{FF2B5EF4-FFF2-40B4-BE49-F238E27FC236}">
                  <a16:creationId xmlns:a16="http://schemas.microsoft.com/office/drawing/2014/main" id="{B452AC30-E9F4-4529-BD6E-5ADCDA5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6844" y="7332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3">
              <a:extLst>
                <a:ext uri="{FF2B5EF4-FFF2-40B4-BE49-F238E27FC236}">
                  <a16:creationId xmlns:a16="http://schemas.microsoft.com/office/drawing/2014/main" id="{68EDA7F2-4EE5-4AEC-A504-CB08F6B9A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78262" y="17902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0">
              <a:extLst>
                <a:ext uri="{FF2B5EF4-FFF2-40B4-BE49-F238E27FC236}">
                  <a16:creationId xmlns:a16="http://schemas.microsoft.com/office/drawing/2014/main" id="{5E189D22-8F54-46F8-9611-4F1FCC31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51483" y="468274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5">
              <a:extLst>
                <a:ext uri="{FF2B5EF4-FFF2-40B4-BE49-F238E27FC236}">
                  <a16:creationId xmlns:a16="http://schemas.microsoft.com/office/drawing/2014/main" id="{B761794A-7FCE-4DAA-B710-803CA99FA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53089" y="68845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5">
              <a:extLst>
                <a:ext uri="{FF2B5EF4-FFF2-40B4-BE49-F238E27FC236}">
                  <a16:creationId xmlns:a16="http://schemas.microsoft.com/office/drawing/2014/main" id="{20995D3A-FC68-4B79-9632-2BB10ECA8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3278" y="2730591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49C159BB-7257-4A09-8C12-6AF61D711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2140" y="50129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">
              <a:extLst>
                <a:ext uri="{FF2B5EF4-FFF2-40B4-BE49-F238E27FC236}">
                  <a16:creationId xmlns:a16="http://schemas.microsoft.com/office/drawing/2014/main" id="{F5CD4467-A569-43CF-86A0-79473F580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3235" y="244427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">
              <a:extLst>
                <a:ext uri="{FF2B5EF4-FFF2-40B4-BE49-F238E27FC236}">
                  <a16:creationId xmlns:a16="http://schemas.microsoft.com/office/drawing/2014/main" id="{E4FC1A14-AE5B-4899-95DD-9C56237DA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1683" y="477570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">
              <a:extLst>
                <a:ext uri="{FF2B5EF4-FFF2-40B4-BE49-F238E27FC236}">
                  <a16:creationId xmlns:a16="http://schemas.microsoft.com/office/drawing/2014/main" id="{EC77E2DE-CC58-4107-A404-885D2613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9821" y="449523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0E497A22-C9CB-4ADE-AE43-9E6768B22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0182" y="423399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">
              <a:extLst>
                <a:ext uri="{FF2B5EF4-FFF2-40B4-BE49-F238E27FC236}">
                  <a16:creationId xmlns:a16="http://schemas.microsoft.com/office/drawing/2014/main" id="{64056CC8-26C8-4739-B9F7-0F23B778A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958" y="373151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">
              <a:extLst>
                <a:ext uri="{FF2B5EF4-FFF2-40B4-BE49-F238E27FC236}">
                  <a16:creationId xmlns:a16="http://schemas.microsoft.com/office/drawing/2014/main" id="{CABABB06-E976-4F92-836D-60FC8F8D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423" y="3135487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">
              <a:extLst>
                <a:ext uri="{FF2B5EF4-FFF2-40B4-BE49-F238E27FC236}">
                  <a16:creationId xmlns:a16="http://schemas.microsoft.com/office/drawing/2014/main" id="{FD9DF2A8-9AFC-48B4-BF3A-14B73A84F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063" y="337541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C8825D2E-6C88-42BD-9C25-F3B9B332E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0798" y="397454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DE603ADB-B4D2-4A70-B88F-260F1D318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5777" y="5419134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1">
              <a:extLst>
                <a:ext uri="{FF2B5EF4-FFF2-40B4-BE49-F238E27FC236}">
                  <a16:creationId xmlns:a16="http://schemas.microsoft.com/office/drawing/2014/main" id="{C2878743-161E-4A64-8B65-B4FCBF7B1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3768" y="569839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5">
              <a:extLst>
                <a:ext uri="{FF2B5EF4-FFF2-40B4-BE49-F238E27FC236}">
                  <a16:creationId xmlns:a16="http://schemas.microsoft.com/office/drawing/2014/main" id="{2A12C28B-23E2-44A5-ADB5-361EA9847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4745" y="641981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9">
              <a:extLst>
                <a:ext uri="{FF2B5EF4-FFF2-40B4-BE49-F238E27FC236}">
                  <a16:creationId xmlns:a16="http://schemas.microsoft.com/office/drawing/2014/main" id="{0C654FE1-36CF-4690-9309-DABBF02F3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4651" y="593709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1">
              <a:extLst>
                <a:ext uri="{FF2B5EF4-FFF2-40B4-BE49-F238E27FC236}">
                  <a16:creationId xmlns:a16="http://schemas.microsoft.com/office/drawing/2014/main" id="{7D6AB6E9-0118-49A0-8EBF-B42E9F738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534" y="6182401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2">
              <a:extLst>
                <a:ext uri="{FF2B5EF4-FFF2-40B4-BE49-F238E27FC236}">
                  <a16:creationId xmlns:a16="http://schemas.microsoft.com/office/drawing/2014/main" id="{69778DD7-B38B-4E4F-8202-45BA1DC3B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532" y="326157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3">
              <a:extLst>
                <a:ext uri="{FF2B5EF4-FFF2-40B4-BE49-F238E27FC236}">
                  <a16:creationId xmlns:a16="http://schemas.microsoft.com/office/drawing/2014/main" id="{BD9887A7-6930-4D93-9DFD-01CA3CFB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4445" y="4352882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4">
              <a:extLst>
                <a:ext uri="{FF2B5EF4-FFF2-40B4-BE49-F238E27FC236}">
                  <a16:creationId xmlns:a16="http://schemas.microsoft.com/office/drawing/2014/main" id="{4052AE48-583B-48C9-A247-060CA2896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061" y="5349630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5">
              <a:extLst>
                <a:ext uri="{FF2B5EF4-FFF2-40B4-BE49-F238E27FC236}">
                  <a16:creationId xmlns:a16="http://schemas.microsoft.com/office/drawing/2014/main" id="{9FD5A422-7830-4B7A-A2ED-CA92A12C9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4027" y="456110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6">
              <a:extLst>
                <a:ext uri="{FF2B5EF4-FFF2-40B4-BE49-F238E27FC236}">
                  <a16:creationId xmlns:a16="http://schemas.microsoft.com/office/drawing/2014/main" id="{F9916F67-3F6A-4C0C-A067-87AF502B9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164" y="6012094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7">
              <a:extLst>
                <a:ext uri="{FF2B5EF4-FFF2-40B4-BE49-F238E27FC236}">
                  <a16:creationId xmlns:a16="http://schemas.microsoft.com/office/drawing/2014/main" id="{F0CE1BEA-482A-497E-B5E5-8285D2A28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30" y="3025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8">
              <a:extLst>
                <a:ext uri="{FF2B5EF4-FFF2-40B4-BE49-F238E27FC236}">
                  <a16:creationId xmlns:a16="http://schemas.microsoft.com/office/drawing/2014/main" id="{183BC246-BF63-4530-91A0-7BC015C6F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5599" y="4865727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9">
              <a:extLst>
                <a:ext uri="{FF2B5EF4-FFF2-40B4-BE49-F238E27FC236}">
                  <a16:creationId xmlns:a16="http://schemas.microsoft.com/office/drawing/2014/main" id="{9377B4B9-6ED2-4872-9CFB-829BA2BEB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707" y="5106848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40">
              <a:extLst>
                <a:ext uri="{FF2B5EF4-FFF2-40B4-BE49-F238E27FC236}">
                  <a16:creationId xmlns:a16="http://schemas.microsoft.com/office/drawing/2014/main" id="{0247E12E-39D9-4F0A-9185-30B9196F1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671" y="256354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41">
              <a:extLst>
                <a:ext uri="{FF2B5EF4-FFF2-40B4-BE49-F238E27FC236}">
                  <a16:creationId xmlns:a16="http://schemas.microsoft.com/office/drawing/2014/main" id="{BFEB6B5F-CFDA-4E9B-9679-E2FE14DCC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164" y="6244102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42">
              <a:extLst>
                <a:ext uri="{FF2B5EF4-FFF2-40B4-BE49-F238E27FC236}">
                  <a16:creationId xmlns:a16="http://schemas.microsoft.com/office/drawing/2014/main" id="{C7748D9D-4952-4BDA-A2D2-79CCCEBF3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1899" y="555121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44">
              <a:extLst>
                <a:ext uri="{FF2B5EF4-FFF2-40B4-BE49-F238E27FC236}">
                  <a16:creationId xmlns:a16="http://schemas.microsoft.com/office/drawing/2014/main" id="{EEB14017-87F5-46EA-991E-69B78C60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8122" y="404624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45">
              <a:extLst>
                <a:ext uri="{FF2B5EF4-FFF2-40B4-BE49-F238E27FC236}">
                  <a16:creationId xmlns:a16="http://schemas.microsoft.com/office/drawing/2014/main" id="{0289F161-F1B2-45F1-9E6E-79B9FB2CD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5971" y="580207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6">
              <a:extLst>
                <a:ext uri="{FF2B5EF4-FFF2-40B4-BE49-F238E27FC236}">
                  <a16:creationId xmlns:a16="http://schemas.microsoft.com/office/drawing/2014/main" id="{22AEAE03-AEFB-44B9-84C4-4108C54D9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5030" y="2796168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47">
              <a:extLst>
                <a:ext uri="{FF2B5EF4-FFF2-40B4-BE49-F238E27FC236}">
                  <a16:creationId xmlns:a16="http://schemas.microsoft.com/office/drawing/2014/main" id="{AC29BBAF-F380-49E2-A981-6892986B8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175" y="3815119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48">
              <a:extLst>
                <a:ext uri="{FF2B5EF4-FFF2-40B4-BE49-F238E27FC236}">
                  <a16:creationId xmlns:a16="http://schemas.microsoft.com/office/drawing/2014/main" id="{AA66B5C6-6339-49B7-B4DD-55A23AE24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8432" y="35816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49">
              <a:extLst>
                <a:ext uri="{FF2B5EF4-FFF2-40B4-BE49-F238E27FC236}">
                  <a16:creationId xmlns:a16="http://schemas.microsoft.com/office/drawing/2014/main" id="{914C6C7D-5E58-4233-8DDA-A30F9CCCD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046" y="6473317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0">
              <a:extLst>
                <a:ext uri="{FF2B5EF4-FFF2-40B4-BE49-F238E27FC236}">
                  <a16:creationId xmlns:a16="http://schemas.microsoft.com/office/drawing/2014/main" id="{F714D64F-6362-4339-A494-157C35F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7330" y="625462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5">
              <a:extLst>
                <a:ext uri="{FF2B5EF4-FFF2-40B4-BE49-F238E27FC236}">
                  <a16:creationId xmlns:a16="http://schemas.microsoft.com/office/drawing/2014/main" id="{291AFE89-581C-4100-9E75-FBFE3B3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8772" y="651252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7">
              <a:extLst>
                <a:ext uri="{FF2B5EF4-FFF2-40B4-BE49-F238E27FC236}">
                  <a16:creationId xmlns:a16="http://schemas.microsoft.com/office/drawing/2014/main" id="{AD4A100C-BD8A-47B9-98DF-A89593D4B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3743" y="669739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03">
              <a:extLst>
                <a:ext uri="{FF2B5EF4-FFF2-40B4-BE49-F238E27FC236}">
                  <a16:creationId xmlns:a16="http://schemas.microsoft.com/office/drawing/2014/main" id="{67CF13AE-D393-4F1F-A0D4-CB4EF09D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5018" y="608943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17">
              <a:extLst>
                <a:ext uri="{FF2B5EF4-FFF2-40B4-BE49-F238E27FC236}">
                  <a16:creationId xmlns:a16="http://schemas.microsoft.com/office/drawing/2014/main" id="{1C40F757-52FD-4397-8D3B-BAAE3CAA8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4971" y="594234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18">
              <a:extLst>
                <a:ext uri="{FF2B5EF4-FFF2-40B4-BE49-F238E27FC236}">
                  <a16:creationId xmlns:a16="http://schemas.microsoft.com/office/drawing/2014/main" id="{AFB44554-A46E-4ABF-985F-9F1373F4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4271" y="66154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19">
              <a:extLst>
                <a:ext uri="{FF2B5EF4-FFF2-40B4-BE49-F238E27FC236}">
                  <a16:creationId xmlns:a16="http://schemas.microsoft.com/office/drawing/2014/main" id="{9D73DFC7-DA1B-4BB7-BEED-58964E7C4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1378" y="635682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39">
              <a:extLst>
                <a:ext uri="{FF2B5EF4-FFF2-40B4-BE49-F238E27FC236}">
                  <a16:creationId xmlns:a16="http://schemas.microsoft.com/office/drawing/2014/main" id="{7A79C604-3A80-4307-8135-1E598DE8D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96307" y="652451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44">
              <a:extLst>
                <a:ext uri="{FF2B5EF4-FFF2-40B4-BE49-F238E27FC236}">
                  <a16:creationId xmlns:a16="http://schemas.microsoft.com/office/drawing/2014/main" id="{4BA84D6B-68D3-4CB8-B469-DE762E2A8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59166" y="6052331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45">
              <a:extLst>
                <a:ext uri="{FF2B5EF4-FFF2-40B4-BE49-F238E27FC236}">
                  <a16:creationId xmlns:a16="http://schemas.microsoft.com/office/drawing/2014/main" id="{7E545DE1-7FB2-4352-B269-221E9F9B0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5476" y="626399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8">
              <a:extLst>
                <a:ext uri="{FF2B5EF4-FFF2-40B4-BE49-F238E27FC236}">
                  <a16:creationId xmlns:a16="http://schemas.microsoft.com/office/drawing/2014/main" id="{0C828C7E-B8E1-49AA-B347-6718A2E59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02019" y="671375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8">
              <a:extLst>
                <a:ext uri="{FF2B5EF4-FFF2-40B4-BE49-F238E27FC236}">
                  <a16:creationId xmlns:a16="http://schemas.microsoft.com/office/drawing/2014/main" id="{C9F0AA56-EBC6-4DFF-B579-0C273C4EC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2187" y="29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8">
              <a:extLst>
                <a:ext uri="{FF2B5EF4-FFF2-40B4-BE49-F238E27FC236}">
                  <a16:creationId xmlns:a16="http://schemas.microsoft.com/office/drawing/2014/main" id="{525179BD-87FA-498D-B2FA-1D9E181B4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2307" y="625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06">
              <a:extLst>
                <a:ext uri="{FF2B5EF4-FFF2-40B4-BE49-F238E27FC236}">
                  <a16:creationId xmlns:a16="http://schemas.microsoft.com/office/drawing/2014/main" id="{E2B5DFEF-C92E-4975-982C-D4504C546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3460" y="2746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06">
              <a:extLst>
                <a:ext uri="{FF2B5EF4-FFF2-40B4-BE49-F238E27FC236}">
                  <a16:creationId xmlns:a16="http://schemas.microsoft.com/office/drawing/2014/main" id="{5D39FC93-96CA-4E79-A082-390E743A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113" y="673212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49">
              <a:extLst>
                <a:ext uri="{FF2B5EF4-FFF2-40B4-BE49-F238E27FC236}">
                  <a16:creationId xmlns:a16="http://schemas.microsoft.com/office/drawing/2014/main" id="{59433BE7-B138-4615-8446-988E3A0D0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93190" y="6095189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1">
              <a:extLst>
                <a:ext uri="{FF2B5EF4-FFF2-40B4-BE49-F238E27FC236}">
                  <a16:creationId xmlns:a16="http://schemas.microsoft.com/office/drawing/2014/main" id="{186B6C82-5D2C-42C8-9B0F-0D5C5E20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2292" y="522892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1">
              <a:extLst>
                <a:ext uri="{FF2B5EF4-FFF2-40B4-BE49-F238E27FC236}">
                  <a16:creationId xmlns:a16="http://schemas.microsoft.com/office/drawing/2014/main" id="{E8C3F346-F506-4018-80D8-A55EECC98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6598" y="52721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9897590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DarkSeedLeftStep">
      <a:dk1>
        <a:srgbClr val="000000"/>
      </a:dk1>
      <a:lt1>
        <a:srgbClr val="FFFFFF"/>
      </a:lt1>
      <a:dk2>
        <a:srgbClr val="2B301B"/>
      </a:dk2>
      <a:lt2>
        <a:srgbClr val="F0F3F2"/>
      </a:lt2>
      <a:accent1>
        <a:srgbClr val="C9476A"/>
      </a:accent1>
      <a:accent2>
        <a:srgbClr val="B7358E"/>
      </a:accent2>
      <a:accent3>
        <a:srgbClr val="BC47C9"/>
      </a:accent3>
      <a:accent4>
        <a:srgbClr val="783BB9"/>
      </a:accent4>
      <a:accent5>
        <a:srgbClr val="4F47C9"/>
      </a:accent5>
      <a:accent6>
        <a:srgbClr val="3563B7"/>
      </a:accent6>
      <a:hlink>
        <a:srgbClr val="5D3FBF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D111EAE25F8447ACB5D125EC61A023" ma:contentTypeVersion="4" ma:contentTypeDescription="Crear nuevo documento." ma:contentTypeScope="" ma:versionID="2ab23d41f3b3213c66d8a21224c8b462">
  <xsd:schema xmlns:xsd="http://www.w3.org/2001/XMLSchema" xmlns:xs="http://www.w3.org/2001/XMLSchema" xmlns:p="http://schemas.microsoft.com/office/2006/metadata/properties" xmlns:ns3="085ff688-317d-4c89-bd8a-87d7410abde3" targetNamespace="http://schemas.microsoft.com/office/2006/metadata/properties" ma:root="true" ma:fieldsID="b62d6e3c6dda72daf90480a9b2d009d6" ns3:_="">
    <xsd:import namespace="085ff688-317d-4c89-bd8a-87d7410abd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5ff688-317d-4c89-bd8a-87d7410abd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02F4D5-EFCF-4791-A1D0-08597CD31689}">
  <ds:schemaRefs>
    <ds:schemaRef ds:uri="085ff688-317d-4c89-bd8a-87d7410abd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D5E77F5-94E8-4028-A6DA-0E7A0EBD58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131FD3-FA87-4666-9595-F909F53DADDF}">
  <ds:schemaRefs>
    <ds:schemaRef ds:uri="085ff688-317d-4c89-bd8a-87d7410abde3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</TotalTime>
  <Words>737</Words>
  <Application>Microsoft Office PowerPoint</Application>
  <PresentationFormat>Panorámica</PresentationFormat>
  <Paragraphs>109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5" baseType="lpstr">
      <vt:lpstr>Agency FB</vt:lpstr>
      <vt:lpstr>Aptos</vt:lpstr>
      <vt:lpstr>Arial</vt:lpstr>
      <vt:lpstr>Avenir Next LT Pro</vt:lpstr>
      <vt:lpstr>Google Sans</vt:lpstr>
      <vt:lpstr>Modern Love</vt:lpstr>
      <vt:lpstr>BohemianVTI</vt:lpstr>
      <vt:lpstr>Clowns Informatics</vt:lpstr>
      <vt:lpstr>Laravel</vt:lpstr>
      <vt:lpstr>Gestión de productos</vt:lpstr>
      <vt:lpstr>Gestión de proveedores</vt:lpstr>
      <vt:lpstr>Gestión de clientes</vt:lpstr>
      <vt:lpstr>Gestión de empleados</vt:lpstr>
      <vt:lpstr>Gestión de categorías</vt:lpstr>
      <vt:lpstr>Gestión de pedidos</vt:lpstr>
      <vt:lpstr>Gestión de usuarios</vt:lpstr>
      <vt:lpstr>Tecnologías usadas</vt:lpstr>
      <vt:lpstr>PHP</vt:lpstr>
      <vt:lpstr>Laravel</vt:lpstr>
      <vt:lpstr>Bootstrap</vt:lpstr>
      <vt:lpstr>PostgreSQL</vt:lpstr>
      <vt:lpstr>MongoDB</vt:lpstr>
      <vt:lpstr>Diagrama Entidad Relación</vt:lpstr>
      <vt:lpstr>Precios</vt:lpstr>
      <vt:lpstr>Bases de datos - PostgreSQL</vt:lpstr>
      <vt:lpstr>Bases de datos - MongoDB</vt:lpstr>
      <vt:lpstr>Producción – Elección del servidor</vt:lpstr>
      <vt:lpstr>Servicios recomendados opcionales</vt:lpstr>
      <vt:lpstr>Servicios recomendados opcionales</vt:lpstr>
      <vt:lpstr>Servicios recomendados opcionales</vt:lpstr>
      <vt:lpstr>Estimación de costes</vt:lpstr>
      <vt:lpstr>Presupuesto final</vt:lpstr>
      <vt:lpstr>Presentación de PowerPoint</vt:lpstr>
      <vt:lpstr>Usuarios</vt:lpstr>
      <vt:lpstr>Guards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 Gomez Uceda</dc:creator>
  <cp:lastModifiedBy>Jaime Medina Méndez</cp:lastModifiedBy>
  <cp:revision>2</cp:revision>
  <dcterms:created xsi:type="dcterms:W3CDTF">2024-02-09T15:39:56Z</dcterms:created>
  <dcterms:modified xsi:type="dcterms:W3CDTF">2024-03-07T08:44:06Z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0x010100B4D111EAE25F8447ACB5D125EC61A023</vt:lpwstr>
  </property>
</Properties>
</file>