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8" r:id="rId4"/>
    <p:sldId id="260" r:id="rId5"/>
    <p:sldId id="262" r:id="rId6"/>
    <p:sldId id="264" r:id="rId7"/>
    <p:sldId id="266" r:id="rId8"/>
    <p:sldId id="269" r:id="rId9"/>
    <p:sldId id="27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6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9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9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5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9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1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6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7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3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8F65-C7A2-4CF8-82C0-B02C2B402DAF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31F9-5713-462B-879F-415B15BD2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2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556" y="27213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7200" dirty="0" smtClean="0"/>
              <a:t>PRÁCTICAS TEMA 8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310547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5943" y="889844"/>
            <a:ext cx="11569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1.- Cierta empresa utiliza los siguientes factores de producción en su proceso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productivo: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trabajo: 1.200 horas; capital tipo A: 30 unidades;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capital tipo B: 5 unidades; circulante clase 1: 500 unidades,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circulante clase 2: 45 unidades.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Se conocen los precios unitarios de estos factores.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Concretamente, trabajo: 36 euros; capital tipo A: 80 euros; capital tipo B: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180 euros; circulante clase 1:3 euros; circulante clase 2: 25 euros.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Con estos datos se pide calcular la </a:t>
            </a:r>
            <a:r>
              <a:rPr lang="es-ES" sz="2400" b="1" dirty="0" smtClean="0">
                <a:effectLst/>
                <a:latin typeface="Arial" panose="020B0604020202020204" pitchFamily="34" charset="0"/>
              </a:rPr>
              <a:t>productividad global</a:t>
            </a:r>
            <a:r>
              <a:rPr lang="es-ES" sz="2400" dirty="0" smtClean="0">
                <a:effectLst/>
                <a:latin typeface="Arial" panose="020B0604020202020204" pitchFamily="34" charset="0"/>
              </a:rPr>
              <a:t>, sabiendo que se han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obtenido 3000 unidades de producto A y 256 unidades de producto B, los 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cuales se venden a los precios 120 y 5600 euros, respectivamente </a:t>
            </a:r>
            <a:endParaRPr lang="es-ES" sz="2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67747" y="1474237"/>
            <a:ext cx="106928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2.- La empresa del ejercicio anterior desea conocer, 3 meses después, la evolución de su cifra de productividad global, debido a que han ocurrido cambios tanto en la dotación de factores como en su coste.</a:t>
            </a:r>
          </a:p>
          <a:p>
            <a:r>
              <a:rPr lang="es-ES" sz="2400" dirty="0" smtClean="0">
                <a:effectLst/>
                <a:latin typeface="Arial" panose="020B0604020202020204" pitchFamily="34" charset="0"/>
              </a:rPr>
              <a:t>En concreto, las horas de trabajo se incrementaron un 12%, las dotaciones de capital, en un 5% y las de circulante en un 8%. En lo que respecta a los precios, el salario medio subió un 3%, mientras que el coste del capital tipo B y el circulante clase 2 lo hizo en un 7%. El resto de factores no vieron alterado sus respectivos costes. Las producciones aumentaron un 3,5 % </a:t>
            </a:r>
            <a:endParaRPr lang="es-ES" sz="2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483479"/>
            <a:ext cx="7010595" cy="2111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93" y="2788784"/>
            <a:ext cx="7410450" cy="28479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03230" y="48347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52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354563"/>
            <a:ext cx="11529883" cy="25348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2" y="3103093"/>
            <a:ext cx="11595197" cy="230740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0" y="31724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4.-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76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5" y="1567543"/>
            <a:ext cx="11612481" cy="353652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0" y="149289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5.-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69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84719"/>
            <a:ext cx="10279646" cy="25410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9" y="4528004"/>
            <a:ext cx="8200496" cy="5211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6" y="3406840"/>
            <a:ext cx="9739216" cy="84007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5639" y="50385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1968953"/>
            <a:ext cx="11482873" cy="261309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1968" y="1987420"/>
            <a:ext cx="59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7.-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824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5" y="998376"/>
            <a:ext cx="11356689" cy="27991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1" y="3450824"/>
            <a:ext cx="11539163" cy="8692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5" y="4505326"/>
            <a:ext cx="6027575" cy="60275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3306" y="998376"/>
            <a:ext cx="52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8.-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70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265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%username%</dc:creator>
  <cp:lastModifiedBy>%username%</cp:lastModifiedBy>
  <cp:revision>9</cp:revision>
  <dcterms:created xsi:type="dcterms:W3CDTF">2016-11-21T11:14:10Z</dcterms:created>
  <dcterms:modified xsi:type="dcterms:W3CDTF">2017-11-16T09:22:45Z</dcterms:modified>
</cp:coreProperties>
</file>