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8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9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0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25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15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8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88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198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3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ECAD-CE49-421F-8FC3-DAC4F07FCF08}" type="datetimeFigureOut">
              <a:rPr lang="es-CO" smtClean="0"/>
              <a:t>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39A3-6947-4F93-874B-109CE6BF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133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5801" y="1945653"/>
            <a:ext cx="10811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/>
              <a:t>PROYECTO 1 UNIDAD ANALÍTICA: DEFINICIÓN DE ARQUITECTURA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8482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idx="4294967295"/>
          </p:nvPr>
        </p:nvSpPr>
        <p:spPr>
          <a:xfrm>
            <a:off x="537882" y="363169"/>
            <a:ext cx="9144000" cy="968375"/>
          </a:xfrm>
          <a:prstGeom prst="rect">
            <a:avLst/>
          </a:prstGeo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50000"/>
                  </a:schemeClr>
                </a:solidFill>
              </a:rPr>
              <a:t>COMPONENTES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86100" y="2479419"/>
            <a:ext cx="2830606" cy="103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SOFTWARE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119718" y="3823447"/>
            <a:ext cx="2796988" cy="103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HARDWARE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05817" y="2479419"/>
            <a:ext cx="2830606" cy="103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INFORMACIÓN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05817" y="3823447"/>
            <a:ext cx="2830606" cy="103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92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idx="4294967295"/>
          </p:nvPr>
        </p:nvSpPr>
        <p:spPr>
          <a:xfrm>
            <a:off x="537882" y="363169"/>
            <a:ext cx="9144000" cy="968375"/>
          </a:xfrm>
          <a:prstGeom prst="rect">
            <a:avLst/>
          </a:prstGeo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50000"/>
                  </a:schemeClr>
                </a:solidFill>
              </a:rPr>
              <a:t>HARDWARE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17598" y="2075542"/>
            <a:ext cx="3759200" cy="352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SERVIDOR</a:t>
            </a:r>
          </a:p>
          <a:p>
            <a:pPr algn="ctr"/>
            <a:r>
              <a:rPr lang="es-CO" dirty="0" smtClean="0"/>
              <a:t>APLIACIÓN EN LA NUBE </a:t>
            </a:r>
          </a:p>
          <a:p>
            <a:pPr algn="ctr"/>
            <a:r>
              <a:rPr lang="es-CO" dirty="0" smtClean="0"/>
              <a:t>(58 USD/MES)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1 PROCESADOR INTEL 2.2 GHZ</a:t>
            </a:r>
          </a:p>
          <a:p>
            <a:pPr algn="ctr"/>
            <a:r>
              <a:rPr lang="es-CO" dirty="0" smtClean="0"/>
              <a:t>3 GB RAM</a:t>
            </a:r>
          </a:p>
          <a:p>
            <a:pPr algn="ctr"/>
            <a:r>
              <a:rPr lang="es-CO" dirty="0" smtClean="0"/>
              <a:t>60 GB</a:t>
            </a:r>
          </a:p>
          <a:p>
            <a:pPr algn="ctr"/>
            <a:r>
              <a:rPr lang="es-CO" dirty="0" smtClean="0"/>
              <a:t>100 MB/S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67827" y="2075542"/>
            <a:ext cx="1647371" cy="352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INTERNET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229598" y="2075542"/>
            <a:ext cx="1509486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TABLET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215084" y="3113311"/>
            <a:ext cx="1509486" cy="57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PC</a:t>
            </a:r>
          </a:p>
          <a:p>
            <a:pPr algn="ctr"/>
            <a:r>
              <a:rPr lang="es-CO" dirty="0" smtClean="0"/>
              <a:t>ESCRITORIO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8215084" y="4085769"/>
            <a:ext cx="1509486" cy="55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LAPTOP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8215084" y="5043711"/>
            <a:ext cx="1509486" cy="55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CELULAR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3"/>
            <a:endCxn id="9" idx="1"/>
          </p:cNvCxnSpPr>
          <p:nvPr/>
        </p:nvCxnSpPr>
        <p:spPr>
          <a:xfrm>
            <a:off x="4876798" y="3839028"/>
            <a:ext cx="791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9" idx="3"/>
            <a:endCxn id="5" idx="1"/>
          </p:cNvCxnSpPr>
          <p:nvPr/>
        </p:nvCxnSpPr>
        <p:spPr>
          <a:xfrm flipV="1">
            <a:off x="7315198" y="2394857"/>
            <a:ext cx="914400" cy="1444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9" idx="3"/>
            <a:endCxn id="11" idx="1"/>
          </p:cNvCxnSpPr>
          <p:nvPr/>
        </p:nvCxnSpPr>
        <p:spPr>
          <a:xfrm flipV="1">
            <a:off x="7315198" y="3399970"/>
            <a:ext cx="899886" cy="439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2" idx="1"/>
          </p:cNvCxnSpPr>
          <p:nvPr/>
        </p:nvCxnSpPr>
        <p:spPr>
          <a:xfrm>
            <a:off x="7238998" y="3771899"/>
            <a:ext cx="976086" cy="593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3"/>
            <a:endCxn id="13" idx="1"/>
          </p:cNvCxnSpPr>
          <p:nvPr/>
        </p:nvCxnSpPr>
        <p:spPr>
          <a:xfrm>
            <a:off x="7315198" y="3839028"/>
            <a:ext cx="899886" cy="148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idx="4294967295"/>
          </p:nvPr>
        </p:nvSpPr>
        <p:spPr>
          <a:xfrm>
            <a:off x="537882" y="363169"/>
            <a:ext cx="9144000" cy="968375"/>
          </a:xfrm>
          <a:prstGeom prst="rect">
            <a:avLst/>
          </a:prstGeo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50000"/>
                  </a:schemeClr>
                </a:solidFill>
              </a:rPr>
              <a:t>SOFTWARE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5430" y="2075543"/>
            <a:ext cx="5413831" cy="149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ASPECTOS GENERALES SERVIDOR SOFTWARE</a:t>
            </a:r>
          </a:p>
          <a:p>
            <a:pPr algn="ctr"/>
            <a:r>
              <a:rPr lang="es-CO" dirty="0" smtClean="0"/>
              <a:t>-SISTEMA OPERATIVO: WINDOWS DATACENTER 2012</a:t>
            </a:r>
          </a:p>
          <a:p>
            <a:pPr algn="ctr"/>
            <a:r>
              <a:rPr lang="es-CO" dirty="0" smtClean="0"/>
              <a:t>-MOTOR BASES DE DATOS: SQL SERVER 2017 EXPRESS</a:t>
            </a:r>
          </a:p>
          <a:p>
            <a:pPr algn="ctr"/>
            <a:r>
              <a:rPr lang="es-CO" dirty="0" smtClean="0"/>
              <a:t>-SERVIDOR WEB: IIS 8</a:t>
            </a:r>
          </a:p>
          <a:p>
            <a:pPr algn="ctr"/>
            <a:r>
              <a:rPr lang="es-CO" dirty="0" smtClean="0"/>
              <a:t>-.NET FRAMEWORK: 4.6</a:t>
            </a:r>
          </a:p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1" name="Rectángulo 30"/>
          <p:cNvSpPr/>
          <p:nvPr/>
        </p:nvSpPr>
        <p:spPr>
          <a:xfrm>
            <a:off x="435430" y="3719429"/>
            <a:ext cx="5413831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SOFTWARE TERCEROS</a:t>
            </a:r>
          </a:p>
          <a:p>
            <a:pPr algn="ctr"/>
            <a:r>
              <a:rPr lang="es-CO" dirty="0" smtClean="0"/>
              <a:t>-PSL</a:t>
            </a:r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2" name="Rectángulo 31"/>
          <p:cNvSpPr/>
          <p:nvPr/>
        </p:nvSpPr>
        <p:spPr>
          <a:xfrm>
            <a:off x="435429" y="4463428"/>
            <a:ext cx="5413831" cy="90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GENERACIÓN DE REPORTES EN LÍNEA</a:t>
            </a:r>
          </a:p>
          <a:p>
            <a:pPr algn="ctr"/>
            <a:r>
              <a:rPr lang="es-CO" dirty="0" smtClean="0"/>
              <a:t>-POWER BI</a:t>
            </a:r>
          </a:p>
          <a:p>
            <a:pPr algn="ctr"/>
            <a:r>
              <a:rPr lang="es-CO" dirty="0" smtClean="0"/>
              <a:t>-SYNCFUSION</a:t>
            </a:r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4" name="Rectángulo 33"/>
          <p:cNvSpPr/>
          <p:nvPr/>
        </p:nvSpPr>
        <p:spPr>
          <a:xfrm>
            <a:off x="435428" y="5585083"/>
            <a:ext cx="5413831" cy="67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MODELO DE DESARROLLO</a:t>
            </a:r>
          </a:p>
          <a:p>
            <a:pPr algn="ctr"/>
            <a:r>
              <a:rPr lang="es-CO" dirty="0" smtClean="0"/>
              <a:t>-MODELO VISTA CONTROLADOR (MVC)</a:t>
            </a:r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5" name="Rectángulo 34"/>
          <p:cNvSpPr/>
          <p:nvPr/>
        </p:nvSpPr>
        <p:spPr>
          <a:xfrm>
            <a:off x="6307306" y="2075543"/>
            <a:ext cx="2604463" cy="23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LENGUAJES</a:t>
            </a:r>
          </a:p>
          <a:p>
            <a:pPr algn="ctr"/>
            <a:r>
              <a:rPr lang="es-CO" dirty="0" smtClean="0"/>
              <a:t>PROGRAMACIÓN</a:t>
            </a:r>
          </a:p>
          <a:p>
            <a:pPr algn="ctr"/>
            <a:r>
              <a:rPr lang="es-CO" dirty="0" smtClean="0"/>
              <a:t>FRONT END</a:t>
            </a:r>
          </a:p>
          <a:p>
            <a:pPr algn="ctr"/>
            <a:r>
              <a:rPr lang="es-CO" dirty="0" smtClean="0"/>
              <a:t>-ASP</a:t>
            </a:r>
          </a:p>
          <a:p>
            <a:pPr algn="ctr"/>
            <a:r>
              <a:rPr lang="es-CO" dirty="0" smtClean="0"/>
              <a:t>-RAZOR</a:t>
            </a:r>
          </a:p>
          <a:p>
            <a:pPr algn="ctr"/>
            <a:r>
              <a:rPr lang="es-CO" dirty="0" smtClean="0"/>
              <a:t>-HTML</a:t>
            </a:r>
          </a:p>
          <a:p>
            <a:pPr algn="ctr"/>
            <a:r>
              <a:rPr lang="es-CO" dirty="0" smtClean="0"/>
              <a:t>-CSS</a:t>
            </a:r>
          </a:p>
          <a:p>
            <a:pPr algn="ctr"/>
            <a:r>
              <a:rPr lang="es-CO" dirty="0" smtClean="0"/>
              <a:t>-JAVASCRIPT</a:t>
            </a:r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6" name="Rectángulo 35"/>
          <p:cNvSpPr/>
          <p:nvPr/>
        </p:nvSpPr>
        <p:spPr>
          <a:xfrm>
            <a:off x="6307306" y="4481714"/>
            <a:ext cx="2604463" cy="178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LENGUAJES</a:t>
            </a:r>
          </a:p>
          <a:p>
            <a:pPr algn="ctr"/>
            <a:r>
              <a:rPr lang="es-CO" dirty="0" smtClean="0"/>
              <a:t>PROGRAMACIÓN</a:t>
            </a:r>
          </a:p>
          <a:p>
            <a:pPr algn="ctr"/>
            <a:r>
              <a:rPr lang="es-CO" dirty="0" smtClean="0"/>
              <a:t>BACK END</a:t>
            </a:r>
          </a:p>
          <a:p>
            <a:pPr algn="ctr"/>
            <a:r>
              <a:rPr lang="es-CO" dirty="0" smtClean="0"/>
              <a:t>-RAZOR</a:t>
            </a:r>
          </a:p>
          <a:p>
            <a:pPr algn="ctr"/>
            <a:r>
              <a:rPr lang="es-CO" dirty="0" smtClean="0"/>
              <a:t>-C#</a:t>
            </a:r>
          </a:p>
          <a:p>
            <a:pPr algn="ctr"/>
            <a:r>
              <a:rPr lang="es-CO" dirty="0" smtClean="0"/>
              <a:t>-SQL</a:t>
            </a:r>
            <a:endParaRPr lang="es-CO" dirty="0"/>
          </a:p>
          <a:p>
            <a:pPr algn="ctr"/>
            <a:endParaRPr lang="es-CO" dirty="0" smtClean="0"/>
          </a:p>
        </p:txBody>
      </p:sp>
      <p:sp>
        <p:nvSpPr>
          <p:cNvPr id="37" name="Rectángulo 36"/>
          <p:cNvSpPr/>
          <p:nvPr/>
        </p:nvSpPr>
        <p:spPr>
          <a:xfrm>
            <a:off x="9369814" y="2075542"/>
            <a:ext cx="2604463" cy="419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LIBRERÍAS TERCEROS</a:t>
            </a:r>
          </a:p>
          <a:p>
            <a:pPr algn="ctr"/>
            <a:r>
              <a:rPr lang="es-CO" dirty="0" smtClean="0"/>
              <a:t>-SYNCFUSION MVC CONTROLLERS</a:t>
            </a:r>
          </a:p>
          <a:p>
            <a:pPr algn="ctr"/>
            <a:r>
              <a:rPr lang="es-CO" dirty="0" smtClean="0"/>
              <a:t>-EFF</a:t>
            </a:r>
          </a:p>
          <a:p>
            <a:pPr algn="ctr"/>
            <a:r>
              <a:rPr lang="es-CO" dirty="0" smtClean="0"/>
              <a:t>-BOOTSTRAP</a:t>
            </a:r>
          </a:p>
          <a:p>
            <a:pPr algn="ctr"/>
            <a:r>
              <a:rPr lang="es-CO" dirty="0" smtClean="0"/>
              <a:t>-JQUERY</a:t>
            </a:r>
          </a:p>
          <a:p>
            <a:pPr algn="ctr"/>
            <a:endParaRPr lang="es-CO" dirty="0"/>
          </a:p>
          <a:p>
            <a:pPr algn="ctr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2634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idx="4294967295"/>
          </p:nvPr>
        </p:nvSpPr>
        <p:spPr>
          <a:xfrm>
            <a:off x="537882" y="363169"/>
            <a:ext cx="9144000" cy="968375"/>
          </a:xfrm>
          <a:prstGeom prst="rect">
            <a:avLst/>
          </a:prstGeo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50000"/>
                  </a:schemeClr>
                </a:solidFill>
              </a:rPr>
              <a:t>INFORMACIÓN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91872" y="1596572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COLABORADORES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034329" y="1596572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PROYECTOS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36444" y="1596571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CONTRATOS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838559" y="1596570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CONDICIONES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77357" y="3055256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FACTURAS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034328" y="3055255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ESTADO CARTERA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458214" y="3055254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CLIENTES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838558" y="3055253"/>
            <a:ext cx="1588471" cy="1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dirty="0" smtClean="0"/>
              <a:t>PAGOS</a:t>
            </a:r>
          </a:p>
        </p:txBody>
      </p:sp>
    </p:spTree>
    <p:extLst>
      <p:ext uri="{BB962C8B-B14F-4D97-AF65-F5344CB8AC3E}">
        <p14:creationId xmlns:p14="http://schemas.microsoft.com/office/powerpoint/2010/main" val="27306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idx="4294967295"/>
          </p:nvPr>
        </p:nvSpPr>
        <p:spPr>
          <a:xfrm>
            <a:off x="537882" y="363169"/>
            <a:ext cx="9144000" cy="968375"/>
          </a:xfrm>
          <a:prstGeom prst="rect">
            <a:avLst/>
          </a:prstGeo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50000"/>
                  </a:schemeClr>
                </a:solidFill>
              </a:rPr>
              <a:t>USUARIOS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91872" y="1596572"/>
            <a:ext cx="2285157" cy="386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GESTIÓN HUMANA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USUARIO CARGUE NOVEDADES NÓMINA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542330" y="1596572"/>
            <a:ext cx="2176300" cy="386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GESTIÓN COMERCIAL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USUARIO CARGUE PROYECTOS</a:t>
            </a:r>
            <a:r>
              <a:rPr lang="es-CO" dirty="0"/>
              <a:t> </a:t>
            </a:r>
            <a:r>
              <a:rPr lang="es-CO" dirty="0" smtClean="0"/>
              <a:t>CON CONTRATOS Y MODIFICACIONES CONTRACTUALES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183931" y="1596572"/>
            <a:ext cx="2227099" cy="386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GESTIÓN ADMON Y FIN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USUARIO REVISIÓN FACTURAS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USUARIO GESTIÓN CARTERA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876331" y="1596571"/>
            <a:ext cx="2227099" cy="386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GERENCIA TÉCNICA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COMPROMISO ENTREGA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94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176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COMPONENTES</vt:lpstr>
      <vt:lpstr>HARDWARE</vt:lpstr>
      <vt:lpstr>SOFTWARE</vt:lpstr>
      <vt:lpstr>INFORMACIÓN</vt:lpstr>
      <vt:lpstr>USUARIOS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</dc:creator>
  <cp:lastModifiedBy>PROYECTO</cp:lastModifiedBy>
  <cp:revision>18</cp:revision>
  <dcterms:created xsi:type="dcterms:W3CDTF">2018-06-25T19:19:19Z</dcterms:created>
  <dcterms:modified xsi:type="dcterms:W3CDTF">2018-07-03T15:26:33Z</dcterms:modified>
</cp:coreProperties>
</file>