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charts/chart1.xml" ContentType="application/vnd.openxmlformats-officedocument.drawingml.char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371" r:id="rId5"/>
    <p:sldId id="482" r:id="rId6"/>
    <p:sldId id="492" r:id="rId7"/>
    <p:sldId id="483" r:id="rId8"/>
    <p:sldId id="484" r:id="rId9"/>
    <p:sldId id="485" r:id="rId10"/>
    <p:sldId id="486" r:id="rId11"/>
    <p:sldId id="487" r:id="rId12"/>
    <p:sldId id="465" r:id="rId13"/>
    <p:sldId id="488" r:id="rId14"/>
    <p:sldId id="489" r:id="rId15"/>
    <p:sldId id="490" r:id="rId16"/>
    <p:sldId id="491" r:id="rId17"/>
  </p:sldIdLst>
  <p:sldSz cx="12192000" cy="6858000"/>
  <p:notesSz cx="6858000" cy="9144000"/>
  <p:defaultTextStyle>
    <a:defPPr>
      <a:defRPr lang="es-ES_tradnl"/>
    </a:defPPr>
    <a:lvl1pPr algn="l" defTabSz="457200" rtl="0" fontAlgn="base">
      <a:spcBef>
        <a:spcPct val="0"/>
      </a:spcBef>
      <a:spcAft>
        <a:spcPct val="0"/>
      </a:spcAft>
      <a:defRPr sz="2400" kern="1200">
        <a:solidFill>
          <a:schemeClr val="tx1"/>
        </a:solidFill>
        <a:latin typeface="Century Gothic"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entury Gothic"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entury Gothic"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entury Gothic"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entury Gothic" pitchFamily="34" charset="0"/>
        <a:ea typeface="MS PGothic" pitchFamily="34" charset="-128"/>
        <a:cs typeface="+mn-cs"/>
      </a:defRPr>
    </a:lvl5pPr>
    <a:lvl6pPr marL="2286000" algn="l" defTabSz="914400" rtl="0" eaLnBrk="1" latinLnBrk="0" hangingPunct="1">
      <a:defRPr sz="2400" kern="1200">
        <a:solidFill>
          <a:schemeClr val="tx1"/>
        </a:solidFill>
        <a:latin typeface="Century Gothic" pitchFamily="34" charset="0"/>
        <a:ea typeface="MS PGothic" pitchFamily="34" charset="-128"/>
        <a:cs typeface="+mn-cs"/>
      </a:defRPr>
    </a:lvl6pPr>
    <a:lvl7pPr marL="2743200" algn="l" defTabSz="914400" rtl="0" eaLnBrk="1" latinLnBrk="0" hangingPunct="1">
      <a:defRPr sz="2400" kern="1200">
        <a:solidFill>
          <a:schemeClr val="tx1"/>
        </a:solidFill>
        <a:latin typeface="Century Gothic" pitchFamily="34" charset="0"/>
        <a:ea typeface="MS PGothic" pitchFamily="34" charset="-128"/>
        <a:cs typeface="+mn-cs"/>
      </a:defRPr>
    </a:lvl7pPr>
    <a:lvl8pPr marL="3200400" algn="l" defTabSz="914400" rtl="0" eaLnBrk="1" latinLnBrk="0" hangingPunct="1">
      <a:defRPr sz="2400" kern="1200">
        <a:solidFill>
          <a:schemeClr val="tx1"/>
        </a:solidFill>
        <a:latin typeface="Century Gothic" pitchFamily="34" charset="0"/>
        <a:ea typeface="MS PGothic" pitchFamily="34" charset="-128"/>
        <a:cs typeface="+mn-cs"/>
      </a:defRPr>
    </a:lvl8pPr>
    <a:lvl9pPr marL="3657600" algn="l" defTabSz="914400" rtl="0" eaLnBrk="1" latinLnBrk="0" hangingPunct="1">
      <a:defRPr sz="2400" kern="1200">
        <a:solidFill>
          <a:schemeClr val="tx1"/>
        </a:solidFill>
        <a:latin typeface="Century Gothic" pitchFamily="34" charset="0"/>
        <a:ea typeface="MS PGothic" pitchFamily="34"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OYECTO" initials="P" lastIdx="4" clrIdx="0">
    <p:extLst>
      <p:ext uri="{19B8F6BF-5375-455C-9EA6-DF929625EA0E}">
        <p15:presenceInfo xmlns:p15="http://schemas.microsoft.com/office/powerpoint/2012/main" userId="PROYECT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7B78"/>
    <a:srgbClr val="FAEC38"/>
    <a:srgbClr val="FEAF8A"/>
    <a:srgbClr val="FECCCB"/>
    <a:srgbClr val="00B7A9"/>
    <a:srgbClr val="FFFFFF"/>
    <a:srgbClr val="C65911"/>
    <a:srgbClr val="FF6FCF"/>
    <a:srgbClr val="AAA29E"/>
    <a:srgbClr val="5288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94" autoAdjust="0"/>
    <p:restoredTop sz="95501" autoAdjust="0"/>
  </p:normalViewPr>
  <p:slideViewPr>
    <p:cSldViewPr snapToGrid="0" snapToObjects="1" showGuides="1">
      <p:cViewPr varScale="1">
        <p:scale>
          <a:sx n="67" d="100"/>
          <a:sy n="67" d="100"/>
        </p:scale>
        <p:origin x="654" y="60"/>
      </p:cViewPr>
      <p:guideLst/>
    </p:cSldViewPr>
  </p:slideViewPr>
  <p:outlineViewPr>
    <p:cViewPr>
      <p:scale>
        <a:sx n="33" d="100"/>
        <a:sy n="33" d="100"/>
      </p:scale>
      <p:origin x="0" y="3848"/>
    </p:cViewPr>
  </p:outlineViewPr>
  <p:notesTextViewPr>
    <p:cViewPr>
      <p:scale>
        <a:sx n="3" d="2"/>
        <a:sy n="3" d="2"/>
      </p:scale>
      <p:origin x="0" y="0"/>
    </p:cViewPr>
  </p:notesTextViewPr>
  <p:sorterViewPr>
    <p:cViewPr>
      <p:scale>
        <a:sx n="66" d="100"/>
        <a:sy n="66" d="100"/>
      </p:scale>
      <p:origin x="0" y="1332"/>
    </p:cViewPr>
  </p:sorterViewPr>
  <p:notesViewPr>
    <p:cSldViewPr snapToGrid="0" snapToObjects="1" showGuides="1">
      <p:cViewPr varScale="1">
        <p:scale>
          <a:sx n="85" d="100"/>
          <a:sy n="85" d="100"/>
        </p:scale>
        <p:origin x="-37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oleObject" Target="HD%20Piraco%2027%22:Users:imac:Library:Containers:com.apple.mail:Data:Library:Mail%20Downloads:referencia%20rapida%2009%20JUL%2013.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view3D>
      <c:rotX val="60"/>
      <c:hPercent val="100"/>
      <c:rotY val="0"/>
      <c:depthPercent val="100"/>
      <c:rAngAx val="0"/>
      <c:perspective val="0"/>
    </c:view3D>
    <c:floor>
      <c:thickness val="0"/>
    </c:floor>
    <c:sideWall>
      <c:thickness val="0"/>
    </c:sideWall>
    <c:backWall>
      <c:thickness val="0"/>
    </c:backWall>
    <c:plotArea>
      <c:layout/>
      <c:pie3DChart>
        <c:varyColors val="1"/>
        <c:ser>
          <c:idx val="0"/>
          <c:order val="0"/>
          <c:dPt>
            <c:idx val="0"/>
            <c:bubble3D val="0"/>
            <c:spPr>
              <a:solidFill>
                <a:srgbClr val="4C639D"/>
              </a:solidFill>
            </c:spPr>
            <c:extLst xmlns:c16r2="http://schemas.microsoft.com/office/drawing/2015/06/chart">
              <c:ext xmlns:c16="http://schemas.microsoft.com/office/drawing/2014/chart" uri="{C3380CC4-5D6E-409C-BE32-E72D297353CC}">
                <c16:uniqueId val="{00000001-7741-49F2-A80B-5099EF872129}"/>
              </c:ext>
            </c:extLst>
          </c:dPt>
          <c:dLbls>
            <c:dLbl>
              <c:idx val="2"/>
              <c:layout>
                <c:manualLayout>
                  <c:x val="-6.5907270276078997E-3"/>
                  <c:y val="-0.24164593911742299"/>
                </c:manualLayout>
              </c:layout>
              <c:dLblPos val="bestFi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2-7741-49F2-A80B-5099EF872129}"/>
                </c:ext>
                <c:ext xmlns:c15="http://schemas.microsoft.com/office/drawing/2012/chart" uri="{CE6537A1-D6FC-4f65-9D91-7224C49458BB}"/>
              </c:extLst>
            </c:dLbl>
            <c:spPr>
              <a:noFill/>
              <a:ln>
                <a:noFill/>
              </a:ln>
              <a:effectLst/>
            </c:spPr>
            <c:txPr>
              <a:bodyPr/>
              <a:lstStyle/>
              <a:p>
                <a:pPr>
                  <a:defRPr>
                    <a:latin typeface="Franklin Gothic Book"/>
                    <a:cs typeface="Franklin Gothic Book"/>
                  </a:defRPr>
                </a:pPr>
                <a:endParaRPr lang="es-CO"/>
              </a:p>
            </c:txPr>
            <c:dLblPos val="ctr"/>
            <c:showLegendKey val="0"/>
            <c:showVal val="0"/>
            <c:showCatName val="0"/>
            <c:showSerName val="0"/>
            <c:showPercent val="1"/>
            <c:showBubbleSize val="0"/>
            <c:showLeaderLines val="1"/>
            <c:extLst xmlns:c16r2="http://schemas.microsoft.com/office/drawing/2015/06/chart">
              <c:ext xmlns:c15="http://schemas.microsoft.com/office/drawing/2012/chart" uri="{CE6537A1-D6FC-4f65-9D91-7224C49458BB}"/>
            </c:extLst>
          </c:dLbls>
          <c:cat>
            <c:strRef>
              <c:f>'General Español'!$C$7:$C$9</c:f>
              <c:strCache>
                <c:ptCount val="3"/>
                <c:pt idx="0">
                  <c:v> GERENCIA</c:v>
                </c:pt>
                <c:pt idx="1">
                  <c:v> INTERVENTORIA</c:v>
                </c:pt>
                <c:pt idx="2">
                  <c:v>PRESUPUESTO Y_x000d_PROGRAMACIÓN</c:v>
                </c:pt>
              </c:strCache>
            </c:strRef>
          </c:cat>
          <c:val>
            <c:numRef>
              <c:f>'General Español'!$H$7:$H$9</c:f>
              <c:numCache>
                <c:formatCode>#,##0</c:formatCode>
                <c:ptCount val="3"/>
                <c:pt idx="0">
                  <c:v>81612.305164095</c:v>
                </c:pt>
                <c:pt idx="1">
                  <c:v>74854.779759446406</c:v>
                </c:pt>
                <c:pt idx="2">
                  <c:v>4034.3934385911371</c:v>
                </c:pt>
              </c:numCache>
            </c:numRef>
          </c:val>
          <c:extLst xmlns:c16r2="http://schemas.microsoft.com/office/drawing/2015/06/chart">
            <c:ext xmlns:c16="http://schemas.microsoft.com/office/drawing/2014/chart" uri="{C3380CC4-5D6E-409C-BE32-E72D297353CC}">
              <c16:uniqueId val="{00000003-7741-49F2-A80B-5099EF872129}"/>
            </c:ext>
          </c:extLst>
        </c:ser>
        <c:dLbls>
          <c:showLegendKey val="0"/>
          <c:showVal val="0"/>
          <c:showCatName val="0"/>
          <c:showSerName val="0"/>
          <c:showPercent val="0"/>
          <c:showBubbleSize val="0"/>
          <c:showLeaderLines val="1"/>
        </c:dLbls>
      </c:pie3DChart>
    </c:plotArea>
    <c:plotVisOnly val="1"/>
    <c:dispBlanksAs val="zero"/>
    <c:showDLblsOverMax val="0"/>
  </c:chart>
  <c:txPr>
    <a:bodyPr/>
    <a:lstStyle/>
    <a:p>
      <a:pPr>
        <a:defRPr sz="1800"/>
      </a:pPr>
      <a:endParaRPr lang="es-CO"/>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9D5140FD-1BFA-479D-B948-4050BB5CB5C4}" type="datetimeFigureOut">
              <a:rPr lang="es-CO"/>
              <a:pPr>
                <a:defRPr/>
              </a:pPr>
              <a:t>29/07/2019</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7D78F6EE-761D-4665-BC5C-DB0409FFEC57}" type="slidenum">
              <a:rPr lang="es-CO"/>
              <a:pPr>
                <a:defRPr/>
              </a:pPr>
              <a:t>‹Nº›</a:t>
            </a:fld>
            <a:endParaRPr lang="es-CO"/>
          </a:p>
        </p:txBody>
      </p:sp>
    </p:spTree>
    <p:extLst>
      <p:ext uri="{BB962C8B-B14F-4D97-AF65-F5344CB8AC3E}">
        <p14:creationId xmlns:p14="http://schemas.microsoft.com/office/powerpoint/2010/main" val="206327841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8CC64A69-6194-4355-B0EA-DE31C3DE752A}" type="datetimeFigureOut">
              <a:rPr lang="es-ES"/>
              <a:pPr>
                <a:defRPr/>
              </a:pPr>
              <a:t>29/07/2019</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Marcador de notas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endParaRPr lang="es-ES" noProof="0"/>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FA9340AA-6F7B-4C17-959D-233316836C94}" type="slidenum">
              <a:rPr lang="es-ES"/>
              <a:pPr>
                <a:defRPr/>
              </a:pPr>
              <a:t>‹Nº›</a:t>
            </a:fld>
            <a:endParaRPr lang="es-ES"/>
          </a:p>
        </p:txBody>
      </p:sp>
    </p:spTree>
    <p:extLst>
      <p:ext uri="{BB962C8B-B14F-4D97-AF65-F5344CB8AC3E}">
        <p14:creationId xmlns:p14="http://schemas.microsoft.com/office/powerpoint/2010/main" val="194356913"/>
      </p:ext>
    </p:extLst>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164624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Tree>
    <p:extLst>
      <p:ext uri="{BB962C8B-B14F-4D97-AF65-F5344CB8AC3E}">
        <p14:creationId xmlns:p14="http://schemas.microsoft.com/office/powerpoint/2010/main" val="17869151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cha por proyecto">
    <p:spTree>
      <p:nvGrpSpPr>
        <p:cNvPr id="1" name=""/>
        <p:cNvGrpSpPr/>
        <p:nvPr/>
      </p:nvGrpSpPr>
      <p:grpSpPr>
        <a:xfrm>
          <a:off x="0" y="0"/>
          <a:ext cx="0" cy="0"/>
          <a:chOff x="0" y="0"/>
          <a:chExt cx="0" cy="0"/>
        </a:xfrm>
      </p:grpSpPr>
      <p:sp>
        <p:nvSpPr>
          <p:cNvPr id="12" name="Rectángulo 6"/>
          <p:cNvSpPr/>
          <p:nvPr userDrawn="1"/>
        </p:nvSpPr>
        <p:spPr>
          <a:xfrm>
            <a:off x="1" y="2269338"/>
            <a:ext cx="12203441" cy="2022475"/>
          </a:xfrm>
          <a:prstGeom prst="rect">
            <a:avLst/>
          </a:prstGeom>
          <a:solidFill>
            <a:srgbClr val="321B0B"/>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_tradnl" sz="1800"/>
          </a:p>
        </p:txBody>
      </p:sp>
      <p:pic>
        <p:nvPicPr>
          <p:cNvPr id="13" name="Imagen 7" descr="logo35a.wmf"/>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0092267" y="2922589"/>
            <a:ext cx="118533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Conector recto 8"/>
          <p:cNvCxnSpPr/>
          <p:nvPr userDrawn="1"/>
        </p:nvCxnSpPr>
        <p:spPr>
          <a:xfrm rot="16200000" flipH="1">
            <a:off x="4202642" y="5429250"/>
            <a:ext cx="1758950" cy="0"/>
          </a:xfrm>
          <a:prstGeom prst="line">
            <a:avLst/>
          </a:prstGeom>
          <a:ln>
            <a:solidFill>
              <a:srgbClr val="58391C"/>
            </a:solidFill>
          </a:ln>
          <a:effectLst/>
        </p:spPr>
        <p:style>
          <a:lnRef idx="2">
            <a:schemeClr val="accent1"/>
          </a:lnRef>
          <a:fillRef idx="0">
            <a:schemeClr val="accent1"/>
          </a:fillRef>
          <a:effectRef idx="1">
            <a:schemeClr val="accent1"/>
          </a:effectRef>
          <a:fontRef idx="minor">
            <a:schemeClr val="tx1"/>
          </a:fontRef>
        </p:style>
      </p:cxnSp>
      <p:sp>
        <p:nvSpPr>
          <p:cNvPr id="15" name="Rectángulo 9"/>
          <p:cNvSpPr>
            <a:spLocks noChangeArrowheads="1"/>
          </p:cNvSpPr>
          <p:nvPr userDrawn="1"/>
        </p:nvSpPr>
        <p:spPr bwMode="auto">
          <a:xfrm>
            <a:off x="615951" y="6515101"/>
            <a:ext cx="106680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s-ES_tradnl" sz="1400" baseline="30000">
                <a:solidFill>
                  <a:srgbClr val="B8A592"/>
                </a:solidFill>
                <a:latin typeface="Franklin Gothic Book" pitchFamily="34" charset="0"/>
              </a:rPr>
              <a:t>Conozca más proyectos  www.payc.com.co  | Calle 75 No. 13 - 51, Piso 6 | PBX: (571) 325 6500 | FAX: (571) 310 2335  | Bogotá D.C. - Colombia</a:t>
            </a:r>
          </a:p>
          <a:p>
            <a:pPr algn="dist"/>
            <a:endParaRPr lang="es-ES_tradnl" sz="1400" baseline="30000">
              <a:solidFill>
                <a:srgbClr val="B8A592"/>
              </a:solidFill>
              <a:latin typeface="Franklin Gothic Book" pitchFamily="34" charset="0"/>
            </a:endParaRPr>
          </a:p>
        </p:txBody>
      </p:sp>
      <p:sp>
        <p:nvSpPr>
          <p:cNvPr id="30" name="Marcador de posición de imagen 29"/>
          <p:cNvSpPr>
            <a:spLocks noGrp="1"/>
          </p:cNvSpPr>
          <p:nvPr>
            <p:ph type="pic" sz="quarter" idx="13"/>
          </p:nvPr>
        </p:nvSpPr>
        <p:spPr>
          <a:xfrm>
            <a:off x="4911246" y="2269338"/>
            <a:ext cx="4307844" cy="2022033"/>
          </a:xfrm>
        </p:spPr>
        <p:txBody>
          <a:bodyPr rtlCol="0">
            <a:normAutofit/>
          </a:bodyPr>
          <a:lstStyle>
            <a:lvl1pPr>
              <a:buFontTx/>
              <a:buNone/>
              <a:defRPr>
                <a:solidFill>
                  <a:srgbClr val="FFFFFF"/>
                </a:solidFill>
              </a:defRPr>
            </a:lvl1pPr>
          </a:lstStyle>
          <a:p>
            <a:pPr lvl="0"/>
            <a:endParaRPr lang="es-ES_tradnl" noProof="0"/>
          </a:p>
        </p:txBody>
      </p:sp>
      <p:sp>
        <p:nvSpPr>
          <p:cNvPr id="32" name="Marcador de posición de imagen 31"/>
          <p:cNvSpPr>
            <a:spLocks noGrp="1"/>
          </p:cNvSpPr>
          <p:nvPr>
            <p:ph type="pic" sz="quarter" idx="14"/>
          </p:nvPr>
        </p:nvSpPr>
        <p:spPr>
          <a:xfrm>
            <a:off x="603829" y="2269780"/>
            <a:ext cx="4307417" cy="2022475"/>
          </a:xfrm>
        </p:spPr>
        <p:txBody>
          <a:bodyPr rtlCol="0">
            <a:normAutofit/>
          </a:bodyPr>
          <a:lstStyle>
            <a:lvl1pPr>
              <a:buFontTx/>
              <a:buNone/>
              <a:defRPr>
                <a:solidFill>
                  <a:srgbClr val="FFFFFF"/>
                </a:solidFill>
              </a:defRPr>
            </a:lvl1pPr>
          </a:lstStyle>
          <a:p>
            <a:pPr lvl="0"/>
            <a:endParaRPr lang="es-ES_tradnl" noProof="0"/>
          </a:p>
        </p:txBody>
      </p:sp>
      <p:sp>
        <p:nvSpPr>
          <p:cNvPr id="38" name="Marcador de texto 37"/>
          <p:cNvSpPr>
            <a:spLocks noGrp="1"/>
          </p:cNvSpPr>
          <p:nvPr>
            <p:ph type="body" sz="quarter" idx="15"/>
          </p:nvPr>
        </p:nvSpPr>
        <p:spPr>
          <a:xfrm>
            <a:off x="5082117" y="4548189"/>
            <a:ext cx="6195483" cy="1760537"/>
          </a:xfrm>
        </p:spPr>
        <p:txBody>
          <a:bodyPr>
            <a:normAutofit/>
          </a:bodyPr>
          <a:lstStyle>
            <a:lvl1pPr>
              <a:defRPr sz="1400"/>
            </a:lvl1pPr>
            <a:lvl2pPr>
              <a:defRPr sz="1400"/>
            </a:lvl2pPr>
            <a:lvl3pPr>
              <a:defRPr sz="1400"/>
            </a:lvl3pPr>
            <a:lvl4pPr>
              <a:defRPr sz="1400"/>
            </a:lvl4pPr>
            <a:lvl5pPr>
              <a:defRPr sz="1400"/>
            </a:lvl5pPr>
          </a:lstStyle>
          <a:p>
            <a:pPr lvl="0"/>
            <a:r>
              <a:rPr lang="x-none" dirty="0"/>
              <a:t>Haga clic para modificar el estilo de texto del patrón</a:t>
            </a:r>
          </a:p>
          <a:p>
            <a:pPr lvl="1"/>
            <a:r>
              <a:rPr lang="x-none" dirty="0"/>
              <a:t>Segundo nivel</a:t>
            </a:r>
          </a:p>
          <a:p>
            <a:pPr lvl="2"/>
            <a:r>
              <a:rPr lang="x-none" dirty="0"/>
              <a:t>Tercer nivel</a:t>
            </a:r>
          </a:p>
          <a:p>
            <a:pPr lvl="3"/>
            <a:r>
              <a:rPr lang="x-none" dirty="0"/>
              <a:t>Cuarto nivel</a:t>
            </a:r>
          </a:p>
          <a:p>
            <a:pPr lvl="4"/>
            <a:r>
              <a:rPr lang="x-none" dirty="0"/>
              <a:t>Quinto nivel</a:t>
            </a:r>
            <a:endParaRPr lang="es-ES_tradnl" dirty="0"/>
          </a:p>
        </p:txBody>
      </p:sp>
      <p:sp>
        <p:nvSpPr>
          <p:cNvPr id="51" name="Título 50"/>
          <p:cNvSpPr>
            <a:spLocks noGrp="1"/>
          </p:cNvSpPr>
          <p:nvPr>
            <p:ph type="title" hasCustomPrompt="1"/>
          </p:nvPr>
        </p:nvSpPr>
        <p:spPr>
          <a:xfrm>
            <a:off x="620785" y="467376"/>
            <a:ext cx="10668001" cy="638956"/>
          </a:xfrm>
        </p:spPr>
        <p:txBody>
          <a:bodyPr/>
          <a:lstStyle>
            <a:lvl1pPr algn="r">
              <a:defRPr cap="all">
                <a:solidFill>
                  <a:srgbClr val="58391C"/>
                </a:solidFill>
              </a:defRPr>
            </a:lvl1pPr>
          </a:lstStyle>
          <a:p>
            <a:r>
              <a:rPr lang="es-ES_tradnl" dirty="0"/>
              <a:t>PROYECTO</a:t>
            </a:r>
          </a:p>
        </p:txBody>
      </p:sp>
      <p:sp>
        <p:nvSpPr>
          <p:cNvPr id="24" name="Marcador de texto 23"/>
          <p:cNvSpPr>
            <a:spLocks noGrp="1"/>
          </p:cNvSpPr>
          <p:nvPr>
            <p:ph type="body" sz="quarter" idx="16" hasCustomPrompt="1"/>
          </p:nvPr>
        </p:nvSpPr>
        <p:spPr>
          <a:xfrm>
            <a:off x="615280" y="272684"/>
            <a:ext cx="10668001" cy="293726"/>
          </a:xfrm>
        </p:spPr>
        <p:txBody>
          <a:bodyPr>
            <a:noAutofit/>
          </a:bodyPr>
          <a:lstStyle>
            <a:lvl1pPr algn="r">
              <a:spcAft>
                <a:spcPts val="600"/>
              </a:spcAft>
              <a:buFontTx/>
              <a:buNone/>
              <a:defRPr sz="1800">
                <a:solidFill>
                  <a:srgbClr val="B8A592"/>
                </a:solidFill>
                <a:latin typeface="Alte DIN 1451 Mittelschrift"/>
                <a:cs typeface="Alte DIN 1451 Mittelschrift"/>
              </a:defRPr>
            </a:lvl1pPr>
            <a:lvl2pPr>
              <a:spcAft>
                <a:spcPts val="600"/>
              </a:spcAft>
              <a:buFontTx/>
              <a:buNone/>
              <a:defRPr/>
            </a:lvl2pPr>
            <a:lvl3pPr>
              <a:spcAft>
                <a:spcPts val="600"/>
              </a:spcAft>
              <a:buFontTx/>
              <a:buNone/>
              <a:defRPr/>
            </a:lvl3pPr>
            <a:lvl4pPr>
              <a:spcAft>
                <a:spcPts val="600"/>
              </a:spcAft>
              <a:buFontTx/>
              <a:buNone/>
              <a:defRPr/>
            </a:lvl4pPr>
            <a:lvl5pPr>
              <a:spcAft>
                <a:spcPts val="600"/>
              </a:spcAft>
              <a:buFontTx/>
              <a:buNone/>
              <a:defRPr/>
            </a:lvl5pPr>
          </a:lstStyle>
          <a:p>
            <a:pPr lvl="0"/>
            <a:r>
              <a:rPr lang="es-ES_tradnl" dirty="0"/>
              <a:t>PRINCIPALES</a:t>
            </a:r>
          </a:p>
        </p:txBody>
      </p:sp>
      <p:sp>
        <p:nvSpPr>
          <p:cNvPr id="31" name="Marcador de texto 23"/>
          <p:cNvSpPr>
            <a:spLocks noGrp="1"/>
          </p:cNvSpPr>
          <p:nvPr>
            <p:ph type="body" sz="quarter" idx="18" hasCustomPrompt="1"/>
          </p:nvPr>
        </p:nvSpPr>
        <p:spPr>
          <a:xfrm>
            <a:off x="617144" y="1423197"/>
            <a:ext cx="10674081" cy="265968"/>
          </a:xfrm>
        </p:spPr>
        <p:txBody>
          <a:bodyPr>
            <a:noAutofit/>
          </a:bodyPr>
          <a:lstStyle>
            <a:lvl1pPr algn="r">
              <a:spcAft>
                <a:spcPts val="600"/>
              </a:spcAft>
              <a:buFontTx/>
              <a:buNone/>
              <a:defRPr sz="1300">
                <a:solidFill>
                  <a:srgbClr val="58391C"/>
                </a:solidFill>
              </a:defRPr>
            </a:lvl1pPr>
            <a:lvl2pPr>
              <a:spcAft>
                <a:spcPts val="600"/>
              </a:spcAft>
              <a:buFontTx/>
              <a:buNone/>
              <a:defRPr/>
            </a:lvl2pPr>
            <a:lvl3pPr>
              <a:spcAft>
                <a:spcPts val="600"/>
              </a:spcAft>
              <a:buFontTx/>
              <a:buNone/>
              <a:defRPr/>
            </a:lvl3pPr>
            <a:lvl4pPr>
              <a:spcAft>
                <a:spcPts val="600"/>
              </a:spcAft>
              <a:buFontTx/>
              <a:buNone/>
              <a:defRPr/>
            </a:lvl4pPr>
            <a:lvl5pPr>
              <a:spcAft>
                <a:spcPts val="600"/>
              </a:spcAft>
              <a:buFontTx/>
              <a:buNone/>
              <a:defRPr/>
            </a:lvl5pPr>
          </a:lstStyle>
          <a:p>
            <a:pPr lvl="0"/>
            <a:r>
              <a:rPr lang="es-ES_tradnl" dirty="0"/>
              <a:t>ÁREA PROYECTO</a:t>
            </a:r>
          </a:p>
        </p:txBody>
      </p:sp>
      <p:sp>
        <p:nvSpPr>
          <p:cNvPr id="37" name="Marcador de texto 23"/>
          <p:cNvSpPr>
            <a:spLocks noGrp="1"/>
          </p:cNvSpPr>
          <p:nvPr>
            <p:ph type="body" sz="quarter" idx="19" hasCustomPrompt="1"/>
          </p:nvPr>
        </p:nvSpPr>
        <p:spPr>
          <a:xfrm>
            <a:off x="603520" y="1724939"/>
            <a:ext cx="10674081" cy="381088"/>
          </a:xfrm>
        </p:spPr>
        <p:txBody>
          <a:bodyPr anchor="b">
            <a:noAutofit/>
          </a:bodyPr>
          <a:lstStyle>
            <a:lvl1pPr algn="r">
              <a:spcAft>
                <a:spcPts val="600"/>
              </a:spcAft>
              <a:buFontTx/>
              <a:buNone/>
              <a:defRPr sz="1300" baseline="0">
                <a:solidFill>
                  <a:srgbClr val="B8A592"/>
                </a:solidFill>
                <a:latin typeface="Franklin Gothic Demi"/>
                <a:cs typeface="Franklin Gothic Demi"/>
              </a:defRPr>
            </a:lvl1pPr>
            <a:lvl2pPr>
              <a:spcAft>
                <a:spcPts val="600"/>
              </a:spcAft>
              <a:buFontTx/>
              <a:buNone/>
              <a:defRPr/>
            </a:lvl2pPr>
            <a:lvl3pPr>
              <a:spcAft>
                <a:spcPts val="600"/>
              </a:spcAft>
              <a:buFontTx/>
              <a:buNone/>
              <a:defRPr/>
            </a:lvl3pPr>
            <a:lvl4pPr>
              <a:spcAft>
                <a:spcPts val="600"/>
              </a:spcAft>
              <a:buFontTx/>
              <a:buNone/>
              <a:defRPr/>
            </a:lvl4pPr>
            <a:lvl5pPr>
              <a:spcAft>
                <a:spcPts val="600"/>
              </a:spcAft>
              <a:buFontTx/>
              <a:buNone/>
              <a:defRPr/>
            </a:lvl5pPr>
          </a:lstStyle>
          <a:p>
            <a:pPr lvl="0"/>
            <a:r>
              <a:rPr lang="es-ES_tradnl" dirty="0"/>
              <a:t>TIPO DE PROYECTO</a:t>
            </a:r>
          </a:p>
        </p:txBody>
      </p:sp>
      <p:sp>
        <p:nvSpPr>
          <p:cNvPr id="39" name="Marcador de texto 23"/>
          <p:cNvSpPr>
            <a:spLocks noGrp="1"/>
          </p:cNvSpPr>
          <p:nvPr>
            <p:ph type="body" sz="quarter" idx="20"/>
          </p:nvPr>
        </p:nvSpPr>
        <p:spPr>
          <a:xfrm>
            <a:off x="609600" y="4548188"/>
            <a:ext cx="3741537" cy="831500"/>
          </a:xfrm>
        </p:spPr>
        <p:txBody>
          <a:bodyPr>
            <a:noAutofit/>
          </a:bodyPr>
          <a:lstStyle>
            <a:lvl1pPr algn="l">
              <a:spcAft>
                <a:spcPts val="600"/>
              </a:spcAft>
              <a:buFontTx/>
              <a:buNone/>
              <a:defRPr sz="1400">
                <a:solidFill>
                  <a:srgbClr val="58391C"/>
                </a:solidFill>
              </a:defRPr>
            </a:lvl1pPr>
            <a:lvl2pPr>
              <a:spcAft>
                <a:spcPts val="600"/>
              </a:spcAft>
              <a:buFontTx/>
              <a:buNone/>
              <a:defRPr/>
            </a:lvl2pPr>
            <a:lvl3pPr>
              <a:spcAft>
                <a:spcPts val="600"/>
              </a:spcAft>
              <a:buFontTx/>
              <a:buNone/>
              <a:defRPr/>
            </a:lvl3pPr>
            <a:lvl4pPr>
              <a:spcAft>
                <a:spcPts val="600"/>
              </a:spcAft>
              <a:buFontTx/>
              <a:buNone/>
              <a:defRPr/>
            </a:lvl4pPr>
            <a:lvl5pPr>
              <a:spcAft>
                <a:spcPts val="600"/>
              </a:spcAft>
              <a:buFontTx/>
              <a:buNone/>
              <a:defRPr/>
            </a:lvl5pPr>
          </a:lstStyle>
          <a:p>
            <a:pPr lvl="0"/>
            <a:r>
              <a:rPr lang="es-ES_tradnl"/>
              <a:t>Haga clic para modificar el estilo de texto del patrón</a:t>
            </a:r>
          </a:p>
        </p:txBody>
      </p:sp>
      <p:sp>
        <p:nvSpPr>
          <p:cNvPr id="53" name="Subtitle 2"/>
          <p:cNvSpPr>
            <a:spLocks noGrp="1"/>
          </p:cNvSpPr>
          <p:nvPr>
            <p:ph type="subTitle" idx="1" hasCustomPrompt="1"/>
          </p:nvPr>
        </p:nvSpPr>
        <p:spPr>
          <a:xfrm>
            <a:off x="603520" y="952564"/>
            <a:ext cx="10679761" cy="353990"/>
          </a:xfrm>
        </p:spPr>
        <p:txBody>
          <a:bodyPr>
            <a:normAutofit/>
          </a:bodyPr>
          <a:lstStyle>
            <a:lvl1pPr marL="0" indent="0" algn="r">
              <a:spcBef>
                <a:spcPct val="0"/>
              </a:spcBef>
              <a:buNone/>
              <a:defRPr sz="1600">
                <a:solidFill>
                  <a:srgbClr val="58391C"/>
                </a:solidFill>
                <a:latin typeface="Alte DIN 1451 Mittelschrift"/>
                <a:cs typeface="Alte DIN 1451 Mittelschrift"/>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dirty="0"/>
              <a:t>CONTRATANTE</a:t>
            </a:r>
          </a:p>
        </p:txBody>
      </p:sp>
      <p:sp>
        <p:nvSpPr>
          <p:cNvPr id="56" name="Marcador de texto 23"/>
          <p:cNvSpPr>
            <a:spLocks noGrp="1"/>
          </p:cNvSpPr>
          <p:nvPr>
            <p:ph type="body" sz="quarter" idx="21" hasCustomPrompt="1"/>
          </p:nvPr>
        </p:nvSpPr>
        <p:spPr>
          <a:xfrm>
            <a:off x="603520" y="1622297"/>
            <a:ext cx="10674081" cy="265968"/>
          </a:xfrm>
        </p:spPr>
        <p:txBody>
          <a:bodyPr>
            <a:noAutofit/>
          </a:bodyPr>
          <a:lstStyle>
            <a:lvl1pPr algn="r">
              <a:spcAft>
                <a:spcPts val="600"/>
              </a:spcAft>
              <a:buFontTx/>
              <a:buNone/>
              <a:defRPr sz="1300">
                <a:solidFill>
                  <a:srgbClr val="58391C"/>
                </a:solidFill>
              </a:defRPr>
            </a:lvl1pPr>
            <a:lvl2pPr>
              <a:spcAft>
                <a:spcPts val="600"/>
              </a:spcAft>
              <a:buFontTx/>
              <a:buNone/>
              <a:defRPr/>
            </a:lvl2pPr>
            <a:lvl3pPr>
              <a:spcAft>
                <a:spcPts val="600"/>
              </a:spcAft>
              <a:buFontTx/>
              <a:buNone/>
              <a:defRPr/>
            </a:lvl3pPr>
            <a:lvl4pPr>
              <a:spcAft>
                <a:spcPts val="600"/>
              </a:spcAft>
              <a:buFontTx/>
              <a:buNone/>
              <a:defRPr/>
            </a:lvl4pPr>
            <a:lvl5pPr>
              <a:spcAft>
                <a:spcPts val="600"/>
              </a:spcAft>
              <a:buFontTx/>
              <a:buNone/>
              <a:defRPr/>
            </a:lvl5pPr>
          </a:lstStyle>
          <a:p>
            <a:pPr lvl="0"/>
            <a:r>
              <a:rPr lang="es-ES_tradnl" dirty="0"/>
              <a:t>TIPO DE SERVICIO</a:t>
            </a:r>
          </a:p>
        </p:txBody>
      </p:sp>
      <p:sp>
        <p:nvSpPr>
          <p:cNvPr id="16" name="Marcador de texto 23"/>
          <p:cNvSpPr>
            <a:spLocks noGrp="1"/>
          </p:cNvSpPr>
          <p:nvPr>
            <p:ph type="body" sz="quarter" idx="22" hasCustomPrompt="1"/>
          </p:nvPr>
        </p:nvSpPr>
        <p:spPr>
          <a:xfrm>
            <a:off x="617144" y="1163316"/>
            <a:ext cx="10668001" cy="293726"/>
          </a:xfrm>
        </p:spPr>
        <p:txBody>
          <a:bodyPr>
            <a:noAutofit/>
          </a:bodyPr>
          <a:lstStyle>
            <a:lvl1pPr algn="r">
              <a:spcAft>
                <a:spcPts val="600"/>
              </a:spcAft>
              <a:buFontTx/>
              <a:buNone/>
              <a:defRPr sz="1800">
                <a:solidFill>
                  <a:srgbClr val="B8A592"/>
                </a:solidFill>
                <a:latin typeface="Alte DIN 1451 Mittelschrift"/>
                <a:cs typeface="Alte DIN 1451 Mittelschrift"/>
              </a:defRPr>
            </a:lvl1pPr>
            <a:lvl2pPr>
              <a:spcAft>
                <a:spcPts val="600"/>
              </a:spcAft>
              <a:buFontTx/>
              <a:buNone/>
              <a:defRPr/>
            </a:lvl2pPr>
            <a:lvl3pPr>
              <a:spcAft>
                <a:spcPts val="600"/>
              </a:spcAft>
              <a:buFontTx/>
              <a:buNone/>
              <a:defRPr/>
            </a:lvl3pPr>
            <a:lvl4pPr>
              <a:spcAft>
                <a:spcPts val="600"/>
              </a:spcAft>
              <a:buFontTx/>
              <a:buNone/>
              <a:defRPr/>
            </a:lvl4pPr>
            <a:lvl5pPr>
              <a:spcAft>
                <a:spcPts val="600"/>
              </a:spcAft>
              <a:buFontTx/>
              <a:buNone/>
              <a:defRPr/>
            </a:lvl5pPr>
          </a:lstStyle>
          <a:p>
            <a:pPr lvl="0"/>
            <a:r>
              <a:rPr lang="es-ES_tradnl" dirty="0"/>
              <a:t>PLAZO AÑOS</a:t>
            </a:r>
          </a:p>
        </p:txBody>
      </p:sp>
      <p:sp>
        <p:nvSpPr>
          <p:cNvPr id="17" name="Marcador de texto 23"/>
          <p:cNvSpPr>
            <a:spLocks noGrp="1"/>
          </p:cNvSpPr>
          <p:nvPr>
            <p:ph type="body" sz="quarter" idx="23" hasCustomPrompt="1"/>
          </p:nvPr>
        </p:nvSpPr>
        <p:spPr>
          <a:xfrm>
            <a:off x="605384" y="1894117"/>
            <a:ext cx="10674081" cy="381088"/>
          </a:xfrm>
        </p:spPr>
        <p:txBody>
          <a:bodyPr anchor="b">
            <a:noAutofit/>
          </a:bodyPr>
          <a:lstStyle>
            <a:lvl1pPr algn="r">
              <a:spcAft>
                <a:spcPts val="600"/>
              </a:spcAft>
              <a:buFontTx/>
              <a:buNone/>
              <a:defRPr sz="1300" baseline="0">
                <a:solidFill>
                  <a:srgbClr val="B8A592"/>
                </a:solidFill>
                <a:latin typeface="Franklin Gothic Demi"/>
                <a:cs typeface="Franklin Gothic Demi"/>
              </a:defRPr>
            </a:lvl1pPr>
            <a:lvl2pPr>
              <a:spcAft>
                <a:spcPts val="600"/>
              </a:spcAft>
              <a:buFontTx/>
              <a:buNone/>
              <a:defRPr/>
            </a:lvl2pPr>
            <a:lvl3pPr>
              <a:spcAft>
                <a:spcPts val="600"/>
              </a:spcAft>
              <a:buFontTx/>
              <a:buNone/>
              <a:defRPr/>
            </a:lvl3pPr>
            <a:lvl4pPr>
              <a:spcAft>
                <a:spcPts val="600"/>
              </a:spcAft>
              <a:buFontTx/>
              <a:buNone/>
              <a:defRPr/>
            </a:lvl4pPr>
            <a:lvl5pPr>
              <a:spcAft>
                <a:spcPts val="600"/>
              </a:spcAft>
              <a:buFontTx/>
              <a:buNone/>
              <a:defRPr/>
            </a:lvl5pPr>
          </a:lstStyle>
          <a:p>
            <a:pPr lvl="0"/>
            <a:r>
              <a:rPr lang="es-ES_tradnl" dirty="0"/>
              <a:t>LOCALIZACIÓN</a:t>
            </a:r>
          </a:p>
        </p:txBody>
      </p:sp>
    </p:spTree>
    <p:extLst>
      <p:ext uri="{BB962C8B-B14F-4D97-AF65-F5344CB8AC3E}">
        <p14:creationId xmlns:p14="http://schemas.microsoft.com/office/powerpoint/2010/main" val="44749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sp>
        <p:nvSpPr>
          <p:cNvPr id="3" name="Rectangle 6"/>
          <p:cNvSpPr/>
          <p:nvPr/>
        </p:nvSpPr>
        <p:spPr>
          <a:xfrm>
            <a:off x="10176934" y="-15875"/>
            <a:ext cx="2036233" cy="6873875"/>
          </a:xfrm>
          <a:prstGeom prst="rect">
            <a:avLst/>
          </a:prstGeom>
          <a:solidFill>
            <a:srgbClr val="321B0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sz="1800"/>
          </a:p>
        </p:txBody>
      </p:sp>
      <p:pic>
        <p:nvPicPr>
          <p:cNvPr id="4" name="Imagen 7" descr="logo35a.wmf"/>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0397068" y="350838"/>
            <a:ext cx="1426633"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ángulo 8"/>
          <p:cNvSpPr>
            <a:spLocks noChangeArrowheads="1"/>
          </p:cNvSpPr>
          <p:nvPr userDrawn="1"/>
        </p:nvSpPr>
        <p:spPr bwMode="auto">
          <a:xfrm>
            <a:off x="615952" y="6515101"/>
            <a:ext cx="9391649"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_tradnl" sz="1300" baseline="30000">
                <a:solidFill>
                  <a:srgbClr val="B8A592"/>
                </a:solidFill>
                <a:latin typeface="Franklin Gothic Book" pitchFamily="34" charset="0"/>
              </a:rPr>
              <a:t>Conozca más proyectos  www.payc.com.co  | Calle 75 No. 13 - 51, Piso 6 | PBX: (571) 325 6500 | FAX: (571) 310 2335  | Bogotá D.C. - Colombia</a:t>
            </a:r>
          </a:p>
          <a:p>
            <a:pPr algn="dist"/>
            <a:endParaRPr lang="es-ES_tradnl" sz="1300" baseline="30000">
              <a:solidFill>
                <a:srgbClr val="B8A592"/>
              </a:solidFill>
              <a:latin typeface="Franklin Gothic Book" pitchFamily="34" charset="0"/>
            </a:endParaRPr>
          </a:p>
        </p:txBody>
      </p:sp>
      <p:cxnSp>
        <p:nvCxnSpPr>
          <p:cNvPr id="7" name="Conector recto 11"/>
          <p:cNvCxnSpPr/>
          <p:nvPr userDrawn="1"/>
        </p:nvCxnSpPr>
        <p:spPr>
          <a:xfrm>
            <a:off x="609601" y="750889"/>
            <a:ext cx="9131300" cy="1587"/>
          </a:xfrm>
          <a:prstGeom prst="line">
            <a:avLst/>
          </a:prstGeom>
        </p:spPr>
        <p:style>
          <a:lnRef idx="2">
            <a:schemeClr val="accent1"/>
          </a:lnRef>
          <a:fillRef idx="0">
            <a:schemeClr val="accent1"/>
          </a:fillRef>
          <a:effectRef idx="1">
            <a:schemeClr val="accent1"/>
          </a:effectRef>
          <a:fontRef idx="minor">
            <a:schemeClr val="tx1"/>
          </a:fontRef>
        </p:style>
      </p:cxnSp>
      <p:sp>
        <p:nvSpPr>
          <p:cNvPr id="8" name="7 Marcador de texto"/>
          <p:cNvSpPr>
            <a:spLocks noGrp="1"/>
          </p:cNvSpPr>
          <p:nvPr>
            <p:ph type="body" sz="quarter" idx="11"/>
          </p:nvPr>
        </p:nvSpPr>
        <p:spPr>
          <a:xfrm>
            <a:off x="609601" y="127000"/>
            <a:ext cx="9131300" cy="6238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buNone/>
              <a:defRPr lang="es-CO" sz="2400" cap="all" dirty="0">
                <a:solidFill>
                  <a:srgbClr val="58391C"/>
                </a:solidFill>
                <a:latin typeface="Alte DIN 1451 Mittelschrift"/>
                <a:cs typeface="Alte DIN 1451 Mittelschrift"/>
              </a:defRPr>
            </a:lvl1pPr>
          </a:lstStyle>
          <a:p>
            <a:pPr lvl="0">
              <a:spcBef>
                <a:spcPct val="0"/>
              </a:spcBef>
            </a:pPr>
            <a:endParaRPr lang="es-CO" dirty="0"/>
          </a:p>
        </p:txBody>
      </p:sp>
      <p:sp>
        <p:nvSpPr>
          <p:cNvPr id="6" name="5 Marcador de posición de imagen"/>
          <p:cNvSpPr>
            <a:spLocks noGrp="1"/>
          </p:cNvSpPr>
          <p:nvPr>
            <p:ph type="pic" sz="quarter" idx="12"/>
          </p:nvPr>
        </p:nvSpPr>
        <p:spPr>
          <a:xfrm>
            <a:off x="604765" y="1219201"/>
            <a:ext cx="9144000" cy="5013325"/>
          </a:xfrm>
        </p:spPr>
        <p:txBody>
          <a:bodyPr/>
          <a:lstStyle/>
          <a:p>
            <a:endParaRPr lang="es-CO"/>
          </a:p>
        </p:txBody>
      </p:sp>
    </p:spTree>
    <p:extLst>
      <p:ext uri="{BB962C8B-B14F-4D97-AF65-F5344CB8AC3E}">
        <p14:creationId xmlns:p14="http://schemas.microsoft.com/office/powerpoint/2010/main" val="3331706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3" name="Rectangle 6"/>
          <p:cNvSpPr/>
          <p:nvPr/>
        </p:nvSpPr>
        <p:spPr>
          <a:xfrm>
            <a:off x="10176934" y="-15875"/>
            <a:ext cx="2036233" cy="6873875"/>
          </a:xfrm>
          <a:prstGeom prst="rect">
            <a:avLst/>
          </a:prstGeom>
          <a:solidFill>
            <a:srgbClr val="321B0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sz="1800"/>
          </a:p>
        </p:txBody>
      </p:sp>
      <p:pic>
        <p:nvPicPr>
          <p:cNvPr id="4" name="Imagen 7" descr="logo35a.wmf"/>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0397068" y="350838"/>
            <a:ext cx="1426633"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ángulo 8"/>
          <p:cNvSpPr>
            <a:spLocks noChangeArrowheads="1"/>
          </p:cNvSpPr>
          <p:nvPr userDrawn="1"/>
        </p:nvSpPr>
        <p:spPr bwMode="auto">
          <a:xfrm>
            <a:off x="615952" y="6515101"/>
            <a:ext cx="9391649"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_tradnl" sz="1300" baseline="30000">
                <a:solidFill>
                  <a:srgbClr val="B8A592"/>
                </a:solidFill>
                <a:latin typeface="Franklin Gothic Book" pitchFamily="34" charset="0"/>
              </a:rPr>
              <a:t>Conozca más proyectos  www.payc.com.co  | Calle 75 No. 13 - 51, Piso 6 | PBX: (571) 325 6500 | FAX: (571) 310 2335  | Bogotá D.C. - Colombia</a:t>
            </a:r>
          </a:p>
          <a:p>
            <a:pPr algn="dist"/>
            <a:endParaRPr lang="es-ES_tradnl" sz="1300" baseline="30000">
              <a:solidFill>
                <a:srgbClr val="B8A592"/>
              </a:solidFill>
              <a:latin typeface="Franklin Gothic Book" pitchFamily="34" charset="0"/>
            </a:endParaRPr>
          </a:p>
        </p:txBody>
      </p:sp>
      <p:sp>
        <p:nvSpPr>
          <p:cNvPr id="6" name="5 Marcador de contenido"/>
          <p:cNvSpPr>
            <a:spLocks noGrp="1"/>
          </p:cNvSpPr>
          <p:nvPr>
            <p:ph sz="quarter" idx="11"/>
          </p:nvPr>
        </p:nvSpPr>
        <p:spPr>
          <a:xfrm>
            <a:off x="615951" y="1428925"/>
            <a:ext cx="9144000" cy="4716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8" name="Título 50"/>
          <p:cNvSpPr>
            <a:spLocks noGrp="1"/>
          </p:cNvSpPr>
          <p:nvPr>
            <p:ph type="title"/>
          </p:nvPr>
        </p:nvSpPr>
        <p:spPr>
          <a:xfrm>
            <a:off x="625620" y="350013"/>
            <a:ext cx="9144000" cy="1008000"/>
          </a:xfrm>
        </p:spPr>
        <p:txBody>
          <a:bodyPr/>
          <a:lstStyle>
            <a:lvl1pPr algn="l">
              <a:defRPr cap="all">
                <a:solidFill>
                  <a:srgbClr val="58391C"/>
                </a:solidFill>
              </a:defRPr>
            </a:lvl1pPr>
          </a:lstStyle>
          <a:p>
            <a:r>
              <a:rPr lang="es-ES_tradnl" dirty="0"/>
              <a:t>Clic para editar título</a:t>
            </a:r>
          </a:p>
        </p:txBody>
      </p:sp>
    </p:spTree>
    <p:extLst>
      <p:ext uri="{BB962C8B-B14F-4D97-AF65-F5344CB8AC3E}">
        <p14:creationId xmlns:p14="http://schemas.microsoft.com/office/powerpoint/2010/main" val="2468574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4" name="Rectangle 6"/>
          <p:cNvSpPr/>
          <p:nvPr userDrawn="1"/>
        </p:nvSpPr>
        <p:spPr>
          <a:xfrm>
            <a:off x="-21166" y="-23813"/>
            <a:ext cx="12213167" cy="3455988"/>
          </a:xfrm>
          <a:prstGeom prst="rect">
            <a:avLst/>
          </a:prstGeom>
          <a:solidFill>
            <a:srgbClr val="321B0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sz="1800"/>
          </a:p>
        </p:txBody>
      </p:sp>
      <p:pic>
        <p:nvPicPr>
          <p:cNvPr id="5" name="Imagen 7" descr="logo35a.wmf"/>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0397068" y="350838"/>
            <a:ext cx="1426633"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8"/>
          <p:cNvSpPr>
            <a:spLocks noChangeArrowheads="1"/>
          </p:cNvSpPr>
          <p:nvPr userDrawn="1"/>
        </p:nvSpPr>
        <p:spPr bwMode="auto">
          <a:xfrm>
            <a:off x="615952" y="6515101"/>
            <a:ext cx="9391649"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_tradnl" sz="1300" baseline="30000">
                <a:solidFill>
                  <a:srgbClr val="B8A592"/>
                </a:solidFill>
                <a:latin typeface="Franklin Gothic Book" pitchFamily="34" charset="0"/>
              </a:rPr>
              <a:t>Conozca más proyectos  www.payc.com.co  | Calle 75 No. 13 - 51, Piso 6 | PBX: (571) 325 6500 | FAX: (571) 310 2335  | Bogotá D.C. - Colombia</a:t>
            </a:r>
          </a:p>
          <a:p>
            <a:pPr algn="dist"/>
            <a:endParaRPr lang="es-ES_tradnl" sz="1300" baseline="30000">
              <a:solidFill>
                <a:srgbClr val="B8A592"/>
              </a:solidFill>
              <a:latin typeface="Franklin Gothic Book" pitchFamily="34" charset="0"/>
            </a:endParaRPr>
          </a:p>
        </p:txBody>
      </p:sp>
      <p:sp>
        <p:nvSpPr>
          <p:cNvPr id="32" name="Título 1"/>
          <p:cNvSpPr>
            <a:spLocks noGrp="1"/>
          </p:cNvSpPr>
          <p:nvPr>
            <p:ph type="ctrTitle"/>
          </p:nvPr>
        </p:nvSpPr>
        <p:spPr>
          <a:xfrm>
            <a:off x="4368800" y="4208929"/>
            <a:ext cx="7439509" cy="1048684"/>
          </a:xfrm>
        </p:spPr>
        <p:txBody>
          <a:bodyPr/>
          <a:lstStyle>
            <a:lvl1pPr algn="l">
              <a:defRPr/>
            </a:lvl1pPr>
          </a:lstStyle>
          <a:p>
            <a:endParaRPr lang="es-ES_tradnl" dirty="0"/>
          </a:p>
        </p:txBody>
      </p:sp>
      <p:sp>
        <p:nvSpPr>
          <p:cNvPr id="33" name="Subtítulo 2"/>
          <p:cNvSpPr>
            <a:spLocks noGrp="1"/>
          </p:cNvSpPr>
          <p:nvPr>
            <p:ph type="subTitle" idx="4294967295"/>
          </p:nvPr>
        </p:nvSpPr>
        <p:spPr>
          <a:xfrm>
            <a:off x="4368800" y="5257800"/>
            <a:ext cx="7439509" cy="621792"/>
          </a:xfrm>
        </p:spPr>
        <p:txBody>
          <a:bodyPr>
            <a:normAutofit/>
          </a:bodyPr>
          <a:lstStyle>
            <a:lvl1pPr algn="l">
              <a:buFont typeface="Wingdings" charset="2"/>
              <a:buChar char="§"/>
              <a:defRPr>
                <a:solidFill>
                  <a:srgbClr val="58391C"/>
                </a:solidFill>
              </a:defRPr>
            </a:lvl1pPr>
          </a:lstStyle>
          <a:p>
            <a:endParaRPr lang="es-ES_tradnl"/>
          </a:p>
        </p:txBody>
      </p:sp>
    </p:spTree>
    <p:extLst>
      <p:ext uri="{BB962C8B-B14F-4D97-AF65-F5344CB8AC3E}">
        <p14:creationId xmlns:p14="http://schemas.microsoft.com/office/powerpoint/2010/main" val="2122020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apositiva de título con imagen">
    <p:spTree>
      <p:nvGrpSpPr>
        <p:cNvPr id="1" name=""/>
        <p:cNvGrpSpPr/>
        <p:nvPr/>
      </p:nvGrpSpPr>
      <p:grpSpPr>
        <a:xfrm>
          <a:off x="0" y="0"/>
          <a:ext cx="0" cy="0"/>
          <a:chOff x="0" y="0"/>
          <a:chExt cx="0" cy="0"/>
        </a:xfrm>
      </p:grpSpPr>
      <p:sp>
        <p:nvSpPr>
          <p:cNvPr id="5" name="Rectangle 6"/>
          <p:cNvSpPr/>
          <p:nvPr/>
        </p:nvSpPr>
        <p:spPr>
          <a:xfrm>
            <a:off x="759884" y="268289"/>
            <a:ext cx="7558616" cy="2560637"/>
          </a:xfrm>
          <a:prstGeom prst="rect">
            <a:avLst/>
          </a:prstGeom>
          <a:solidFill>
            <a:srgbClr val="321B0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sz="1800"/>
          </a:p>
        </p:txBody>
      </p:sp>
      <p:sp>
        <p:nvSpPr>
          <p:cNvPr id="6" name="Rectangle 9"/>
          <p:cNvSpPr/>
          <p:nvPr/>
        </p:nvSpPr>
        <p:spPr>
          <a:xfrm>
            <a:off x="11552768" y="268288"/>
            <a:ext cx="243417" cy="3886200"/>
          </a:xfrm>
          <a:prstGeom prst="rect">
            <a:avLst/>
          </a:prstGeom>
          <a:solidFill>
            <a:srgbClr val="321B0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sz="1800"/>
          </a:p>
        </p:txBody>
      </p:sp>
      <p:sp>
        <p:nvSpPr>
          <p:cNvPr id="7" name="Rectángulo 8"/>
          <p:cNvSpPr>
            <a:spLocks noChangeArrowheads="1"/>
          </p:cNvSpPr>
          <p:nvPr userDrawn="1"/>
        </p:nvSpPr>
        <p:spPr bwMode="auto">
          <a:xfrm>
            <a:off x="759885" y="6435726"/>
            <a:ext cx="10822516"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_tradnl" sz="1300" baseline="30000" dirty="0">
                <a:solidFill>
                  <a:srgbClr val="B8A592"/>
                </a:solidFill>
                <a:latin typeface="Franklin Gothic Book" pitchFamily="34" charset="0"/>
              </a:rPr>
              <a:t>Calle 75 No. 13 - 51, Piso 6 | PBX: (571) 325 6500 | FAX: (571) 310 2335  | Bogotá D.C. – Colombia</a:t>
            </a:r>
          </a:p>
          <a:p>
            <a:r>
              <a:rPr lang="es-ES_tradnl" sz="1300" baseline="30000" dirty="0">
                <a:solidFill>
                  <a:srgbClr val="B8A592"/>
                </a:solidFill>
                <a:latin typeface="Franklin Gothic Book" pitchFamily="34" charset="0"/>
              </a:rPr>
              <a:t>Conozca más proyectos  www.payc.com.co </a:t>
            </a:r>
          </a:p>
          <a:p>
            <a:pPr algn="r"/>
            <a:endParaRPr lang="es-ES_tradnl" sz="1300" baseline="30000" dirty="0">
              <a:solidFill>
                <a:srgbClr val="B8A592"/>
              </a:solidFill>
              <a:latin typeface="Franklin Gothic Book" pitchFamily="34" charset="0"/>
            </a:endParaRPr>
          </a:p>
        </p:txBody>
      </p:sp>
      <p:sp>
        <p:nvSpPr>
          <p:cNvPr id="2" name="Title 1"/>
          <p:cNvSpPr>
            <a:spLocks noGrp="1"/>
          </p:cNvSpPr>
          <p:nvPr>
            <p:ph type="ctrTitle"/>
          </p:nvPr>
        </p:nvSpPr>
        <p:spPr>
          <a:xfrm>
            <a:off x="777873" y="4171950"/>
            <a:ext cx="7541112" cy="1085850"/>
          </a:xfrm>
        </p:spPr>
        <p:txBody>
          <a:bodyPr>
            <a:normAutofit/>
          </a:bodyPr>
          <a:lstStyle>
            <a:lvl1pPr>
              <a:defRPr sz="4600"/>
            </a:lvl1pPr>
          </a:lstStyle>
          <a:p>
            <a:r>
              <a:rPr lang="x-none"/>
              <a:t>Clic para editar título</a:t>
            </a:r>
            <a:endParaRPr/>
          </a:p>
        </p:txBody>
      </p:sp>
      <p:sp>
        <p:nvSpPr>
          <p:cNvPr id="3" name="Subtitle 2"/>
          <p:cNvSpPr>
            <a:spLocks noGrp="1"/>
          </p:cNvSpPr>
          <p:nvPr>
            <p:ph type="subTitle" idx="1"/>
          </p:nvPr>
        </p:nvSpPr>
        <p:spPr>
          <a:xfrm>
            <a:off x="777876" y="5257800"/>
            <a:ext cx="7529155" cy="618565"/>
          </a:xfrm>
        </p:spPr>
        <p:txBody>
          <a:bodyPr>
            <a:normAutofit/>
          </a:bodyPr>
          <a:lstStyle>
            <a:lvl1pPr marL="0" indent="0" algn="l">
              <a:spcBef>
                <a:spcPct val="0"/>
              </a:spcBef>
              <a:buNone/>
              <a:defRPr sz="1600">
                <a:solidFill>
                  <a:srgbClr val="B8A592"/>
                </a:solidFill>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Haga clic para modificar el estilo de subtítulo del patrón</a:t>
            </a:r>
            <a:endParaRPr/>
          </a:p>
        </p:txBody>
      </p:sp>
      <p:sp>
        <p:nvSpPr>
          <p:cNvPr id="9" name="Picture Placeholder 8"/>
          <p:cNvSpPr>
            <a:spLocks noGrp="1"/>
          </p:cNvSpPr>
          <p:nvPr>
            <p:ph type="pic" sz="quarter" idx="13"/>
          </p:nvPr>
        </p:nvSpPr>
        <p:spPr>
          <a:xfrm>
            <a:off x="777875" y="2877671"/>
            <a:ext cx="7529156" cy="1280160"/>
          </a:xfrm>
        </p:spPr>
        <p:txBody>
          <a:bodyPr rtlCol="0">
            <a:normAutofit/>
          </a:bodyPr>
          <a:lstStyle>
            <a:lvl1pPr>
              <a:buNone/>
              <a:defRPr/>
            </a:lvl1pPr>
          </a:lstStyle>
          <a:p>
            <a:pPr lvl="0"/>
            <a:r>
              <a:rPr lang="x-none" noProof="0"/>
              <a:t>Haga clic en el icono para agregar una imagen</a:t>
            </a:r>
            <a:endParaRPr noProof="0"/>
          </a:p>
        </p:txBody>
      </p:sp>
    </p:spTree>
    <p:extLst>
      <p:ext uri="{BB962C8B-B14F-4D97-AF65-F5344CB8AC3E}">
        <p14:creationId xmlns:p14="http://schemas.microsoft.com/office/powerpoint/2010/main" val="2879134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ítulo, objetos e imagen">
    <p:spTree>
      <p:nvGrpSpPr>
        <p:cNvPr id="1" name=""/>
        <p:cNvGrpSpPr/>
        <p:nvPr/>
      </p:nvGrpSpPr>
      <p:grpSpPr>
        <a:xfrm>
          <a:off x="0" y="0"/>
          <a:ext cx="0" cy="0"/>
          <a:chOff x="0" y="0"/>
          <a:chExt cx="0" cy="0"/>
        </a:xfrm>
      </p:grpSpPr>
      <p:sp>
        <p:nvSpPr>
          <p:cNvPr id="5" name="Rectangle 6"/>
          <p:cNvSpPr/>
          <p:nvPr/>
        </p:nvSpPr>
        <p:spPr>
          <a:xfrm>
            <a:off x="9387418" y="268289"/>
            <a:ext cx="2194983" cy="1646237"/>
          </a:xfrm>
          <a:prstGeom prst="rect">
            <a:avLst/>
          </a:prstGeom>
          <a:solidFill>
            <a:srgbClr val="321B0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sz="1800"/>
          </a:p>
        </p:txBody>
      </p:sp>
      <p:pic>
        <p:nvPicPr>
          <p:cNvPr id="6" name="Imagen 7" descr="logo35a.wmf"/>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738785" y="611188"/>
            <a:ext cx="1426633"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8"/>
          <p:cNvSpPr>
            <a:spLocks noChangeArrowheads="1"/>
          </p:cNvSpPr>
          <p:nvPr userDrawn="1"/>
        </p:nvSpPr>
        <p:spPr bwMode="auto">
          <a:xfrm>
            <a:off x="539752" y="6435726"/>
            <a:ext cx="11042649"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_tradnl" sz="1300" baseline="30000">
                <a:solidFill>
                  <a:srgbClr val="B8A592"/>
                </a:solidFill>
                <a:latin typeface="Franklin Gothic Book" pitchFamily="34" charset="0"/>
              </a:rPr>
              <a:t>Calle 75 No. 13 - 51, Piso 6 | PBX: (571) 325 6500 | FAX: (571) 310 2335  | Bogotá D.C. – Colombia</a:t>
            </a:r>
          </a:p>
          <a:p>
            <a:r>
              <a:rPr lang="es-ES_tradnl" sz="1300" baseline="30000">
                <a:solidFill>
                  <a:srgbClr val="B8A592"/>
                </a:solidFill>
                <a:latin typeface="Franklin Gothic Book" pitchFamily="34" charset="0"/>
              </a:rPr>
              <a:t>Conozca más proyectos  www.payc.com.co </a:t>
            </a:r>
          </a:p>
          <a:p>
            <a:pPr algn="r"/>
            <a:endParaRPr lang="es-ES_tradnl" sz="1300" baseline="30000">
              <a:solidFill>
                <a:srgbClr val="B8A592"/>
              </a:solidFill>
              <a:latin typeface="Franklin Gothic Book" pitchFamily="34" charset="0"/>
            </a:endParaRPr>
          </a:p>
        </p:txBody>
      </p:sp>
      <p:sp>
        <p:nvSpPr>
          <p:cNvPr id="2" name="Title 1"/>
          <p:cNvSpPr>
            <a:spLocks noGrp="1"/>
          </p:cNvSpPr>
          <p:nvPr>
            <p:ph type="title"/>
          </p:nvPr>
        </p:nvSpPr>
        <p:spPr>
          <a:xfrm>
            <a:off x="540377" y="914400"/>
            <a:ext cx="8677836" cy="1143000"/>
          </a:xfrm>
        </p:spPr>
        <p:txBody>
          <a:bodyPr/>
          <a:lstStyle/>
          <a:p>
            <a:r>
              <a:rPr lang="x-none"/>
              <a:t>Clic para editar título</a:t>
            </a:r>
            <a:endParaRPr/>
          </a:p>
        </p:txBody>
      </p:sp>
      <p:sp>
        <p:nvSpPr>
          <p:cNvPr id="3" name="Content Placeholder 2"/>
          <p:cNvSpPr>
            <a:spLocks noGrp="1"/>
          </p:cNvSpPr>
          <p:nvPr>
            <p:ph idx="1"/>
          </p:nvPr>
        </p:nvSpPr>
        <p:spPr>
          <a:xfrm>
            <a:off x="540377" y="2209801"/>
            <a:ext cx="8677836" cy="3916363"/>
          </a:xfrm>
        </p:spPr>
        <p:txBody>
          <a:bodyPr/>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a:p>
        </p:txBody>
      </p:sp>
      <p:sp>
        <p:nvSpPr>
          <p:cNvPr id="9" name="Picture Placeholder 8"/>
          <p:cNvSpPr>
            <a:spLocks noGrp="1"/>
          </p:cNvSpPr>
          <p:nvPr>
            <p:ph type="pic" sz="quarter" idx="13"/>
          </p:nvPr>
        </p:nvSpPr>
        <p:spPr>
          <a:xfrm>
            <a:off x="9387840" y="1976719"/>
            <a:ext cx="2194560" cy="4149445"/>
          </a:xfrm>
        </p:spPr>
        <p:txBody>
          <a:bodyPr rtlCol="0">
            <a:normAutofit/>
          </a:bodyPr>
          <a:lstStyle>
            <a:lvl1pPr>
              <a:buNone/>
              <a:defRPr/>
            </a:lvl1pPr>
          </a:lstStyle>
          <a:p>
            <a:pPr lvl="0"/>
            <a:r>
              <a:rPr lang="x-none" noProof="0"/>
              <a:t>Haga clic en el icono para agregar una imagen</a:t>
            </a:r>
            <a:endParaRPr noProof="0"/>
          </a:p>
        </p:txBody>
      </p:sp>
    </p:spTree>
    <p:extLst>
      <p:ext uri="{BB962C8B-B14F-4D97-AF65-F5344CB8AC3E}">
        <p14:creationId xmlns:p14="http://schemas.microsoft.com/office/powerpoint/2010/main" val="1792912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ción con imagen">
    <p:spTree>
      <p:nvGrpSpPr>
        <p:cNvPr id="1" name=""/>
        <p:cNvGrpSpPr/>
        <p:nvPr/>
      </p:nvGrpSpPr>
      <p:grpSpPr>
        <a:xfrm>
          <a:off x="0" y="0"/>
          <a:ext cx="0" cy="0"/>
          <a:chOff x="0" y="0"/>
          <a:chExt cx="0" cy="0"/>
        </a:xfrm>
      </p:grpSpPr>
      <p:sp>
        <p:nvSpPr>
          <p:cNvPr id="7" name="Rectángulo 8"/>
          <p:cNvSpPr>
            <a:spLocks noChangeArrowheads="1"/>
          </p:cNvSpPr>
          <p:nvPr userDrawn="1"/>
        </p:nvSpPr>
        <p:spPr bwMode="auto">
          <a:xfrm>
            <a:off x="529168" y="6435726"/>
            <a:ext cx="1105323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_tradnl" sz="1300" baseline="30000">
                <a:solidFill>
                  <a:srgbClr val="B8A592"/>
                </a:solidFill>
                <a:latin typeface="Franklin Gothic Book" pitchFamily="34" charset="0"/>
              </a:rPr>
              <a:t>Calle 75 No. 13 - 51, Piso 6 | PBX: (571) 325 6500 | FAX: (571) 310 2335  | Bogotá D.C. – Colombia</a:t>
            </a:r>
          </a:p>
          <a:p>
            <a:r>
              <a:rPr lang="es-ES_tradnl" sz="1300" baseline="30000">
                <a:solidFill>
                  <a:srgbClr val="B8A592"/>
                </a:solidFill>
                <a:latin typeface="Franklin Gothic Book" pitchFamily="34" charset="0"/>
              </a:rPr>
              <a:t>Conozca más proyectos  www.payc.com.co </a:t>
            </a:r>
          </a:p>
          <a:p>
            <a:pPr algn="r"/>
            <a:endParaRPr lang="es-ES_tradnl" sz="1300" baseline="30000">
              <a:solidFill>
                <a:srgbClr val="B8A592"/>
              </a:solidFill>
              <a:latin typeface="Franklin Gothic Book" pitchFamily="34" charset="0"/>
            </a:endParaRPr>
          </a:p>
        </p:txBody>
      </p:sp>
      <p:sp>
        <p:nvSpPr>
          <p:cNvPr id="8" name="Rectangle 6"/>
          <p:cNvSpPr/>
          <p:nvPr userDrawn="1"/>
        </p:nvSpPr>
        <p:spPr>
          <a:xfrm>
            <a:off x="7636933" y="4773614"/>
            <a:ext cx="3962400" cy="1844675"/>
          </a:xfrm>
          <a:prstGeom prst="rect">
            <a:avLst/>
          </a:prstGeom>
          <a:solidFill>
            <a:srgbClr val="321B0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sz="1800"/>
          </a:p>
        </p:txBody>
      </p:sp>
      <p:pic>
        <p:nvPicPr>
          <p:cNvPr id="10" name="Imagen 7" descr="logo35a.wmf"/>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8881534" y="5276851"/>
            <a:ext cx="1428751"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title"/>
          </p:nvPr>
        </p:nvSpPr>
        <p:spPr>
          <a:xfrm>
            <a:off x="528944" y="3429001"/>
            <a:ext cx="6621928" cy="1398494"/>
          </a:xfrm>
        </p:spPr>
        <p:txBody>
          <a:bodyPr/>
          <a:lstStyle>
            <a:lvl1pPr algn="r">
              <a:defRPr sz="4600" b="0" cap="none" baseline="0"/>
            </a:lvl1pPr>
          </a:lstStyle>
          <a:p>
            <a:r>
              <a:rPr lang="es-ES"/>
              <a:t>Haga clic para modificar el estilo de título del patrón</a:t>
            </a:r>
            <a:endParaRPr/>
          </a:p>
        </p:txBody>
      </p:sp>
      <p:sp>
        <p:nvSpPr>
          <p:cNvPr id="12" name="Text Placeholder 2"/>
          <p:cNvSpPr>
            <a:spLocks noGrp="1"/>
          </p:cNvSpPr>
          <p:nvPr>
            <p:ph type="body" idx="1"/>
          </p:nvPr>
        </p:nvSpPr>
        <p:spPr>
          <a:xfrm>
            <a:off x="528944" y="4824414"/>
            <a:ext cx="6621928" cy="1320800"/>
          </a:xfrm>
        </p:spPr>
        <p:txBody>
          <a:bodyPr>
            <a:normAutofit/>
          </a:bodyPr>
          <a:lstStyle>
            <a:lvl1pPr marL="0" indent="0" algn="r">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13" name="Picture Placeholder 8"/>
          <p:cNvSpPr>
            <a:spLocks noGrp="1"/>
          </p:cNvSpPr>
          <p:nvPr>
            <p:ph type="pic" sz="quarter" idx="13"/>
          </p:nvPr>
        </p:nvSpPr>
        <p:spPr>
          <a:xfrm>
            <a:off x="7637924" y="268288"/>
            <a:ext cx="3962400" cy="4438650"/>
          </a:xfrm>
        </p:spPr>
        <p:txBody>
          <a:bodyPr rtlCol="0">
            <a:normAutofit/>
          </a:bodyPr>
          <a:lstStyle>
            <a:lvl1pPr>
              <a:buNone/>
              <a:defRPr/>
            </a:lvl1pPr>
          </a:lstStyle>
          <a:p>
            <a:pPr lvl="0"/>
            <a:r>
              <a:rPr lang="es-ES" noProof="0"/>
              <a:t>Haga clic en el icono para agregar una imagen</a:t>
            </a:r>
            <a:endParaRPr noProof="0"/>
          </a:p>
        </p:txBody>
      </p:sp>
    </p:spTree>
    <p:extLst>
      <p:ext uri="{BB962C8B-B14F-4D97-AF65-F5344CB8AC3E}">
        <p14:creationId xmlns:p14="http://schemas.microsoft.com/office/powerpoint/2010/main" val="43451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7" name="Rectángulo 8"/>
          <p:cNvSpPr>
            <a:spLocks noChangeArrowheads="1"/>
          </p:cNvSpPr>
          <p:nvPr userDrawn="1"/>
        </p:nvSpPr>
        <p:spPr bwMode="auto">
          <a:xfrm>
            <a:off x="615952" y="6515101"/>
            <a:ext cx="9391649"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_tradnl" sz="1300" baseline="30000">
                <a:solidFill>
                  <a:srgbClr val="B8A592"/>
                </a:solidFill>
                <a:latin typeface="Franklin Gothic Book" pitchFamily="34" charset="0"/>
              </a:rPr>
              <a:t>Conozca más proyectos  www.payc.com.co  | Calle 75 No. 13 - 51, Piso 6 | PBX: (571) 325 6500 | FAX: (571) 310 2335  | Bogotá D.C. - Colombia</a:t>
            </a:r>
          </a:p>
          <a:p>
            <a:pPr algn="dist"/>
            <a:endParaRPr lang="es-ES_tradnl" sz="1300" baseline="30000">
              <a:solidFill>
                <a:srgbClr val="B8A592"/>
              </a:solidFill>
              <a:latin typeface="Franklin Gothic Book" pitchFamily="34" charset="0"/>
            </a:endParaRPr>
          </a:p>
        </p:txBody>
      </p:sp>
      <p:sp>
        <p:nvSpPr>
          <p:cNvPr id="8" name="Rectangle 7"/>
          <p:cNvSpPr/>
          <p:nvPr userDrawn="1"/>
        </p:nvSpPr>
        <p:spPr>
          <a:xfrm>
            <a:off x="10864852" y="268289"/>
            <a:ext cx="958849" cy="1646237"/>
          </a:xfrm>
          <a:prstGeom prst="rect">
            <a:avLst/>
          </a:prstGeom>
          <a:solidFill>
            <a:srgbClr val="321B0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sz="1800"/>
          </a:p>
        </p:txBody>
      </p:sp>
      <p:pic>
        <p:nvPicPr>
          <p:cNvPr id="9" name="Imagen 7" descr="logo35a_ch.wmf"/>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0864852" y="2057401"/>
            <a:ext cx="958849"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609600" y="914400"/>
            <a:ext cx="9855201" cy="1143000"/>
          </a:xfrm>
        </p:spPr>
        <p:txBody>
          <a:bodyPr/>
          <a:lstStyle/>
          <a:p>
            <a:r>
              <a:rPr lang="es-ES"/>
              <a:t>Haga clic para modificar el estilo de título del patrón</a:t>
            </a:r>
            <a:endParaRPr/>
          </a:p>
        </p:txBody>
      </p:sp>
      <p:sp>
        <p:nvSpPr>
          <p:cNvPr id="11" name="Content Placeholder 2"/>
          <p:cNvSpPr>
            <a:spLocks noGrp="1"/>
          </p:cNvSpPr>
          <p:nvPr>
            <p:ph sz="half" idx="1"/>
          </p:nvPr>
        </p:nvSpPr>
        <p:spPr>
          <a:xfrm>
            <a:off x="609600" y="2214563"/>
            <a:ext cx="475488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12" name="Content Placeholder 3"/>
          <p:cNvSpPr>
            <a:spLocks noGrp="1"/>
          </p:cNvSpPr>
          <p:nvPr>
            <p:ph sz="half" idx="2"/>
          </p:nvPr>
        </p:nvSpPr>
        <p:spPr>
          <a:xfrm>
            <a:off x="5709920" y="2214563"/>
            <a:ext cx="475488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Tree>
    <p:extLst>
      <p:ext uri="{BB962C8B-B14F-4D97-AF65-F5344CB8AC3E}">
        <p14:creationId xmlns:p14="http://schemas.microsoft.com/office/powerpoint/2010/main" val="3041750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9" name="Rectángulo 8"/>
          <p:cNvSpPr>
            <a:spLocks noChangeArrowheads="1"/>
          </p:cNvSpPr>
          <p:nvPr userDrawn="1"/>
        </p:nvSpPr>
        <p:spPr bwMode="auto">
          <a:xfrm>
            <a:off x="615952" y="6515101"/>
            <a:ext cx="9391649"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_tradnl" sz="1300" baseline="30000">
                <a:solidFill>
                  <a:srgbClr val="B8A592"/>
                </a:solidFill>
                <a:latin typeface="Franklin Gothic Book" pitchFamily="34" charset="0"/>
              </a:rPr>
              <a:t>Conozca más proyectos  www.payc.com.co  | Calle 75 No. 13 - 51, Piso 6 | PBX: (571) 325 6500 | FAX: (571) 310 2335  | Bogotá D.C. - Colombia</a:t>
            </a:r>
          </a:p>
          <a:p>
            <a:pPr algn="dist"/>
            <a:endParaRPr lang="es-ES_tradnl" sz="1300" baseline="30000">
              <a:solidFill>
                <a:srgbClr val="B8A592"/>
              </a:solidFill>
              <a:latin typeface="Franklin Gothic Book" pitchFamily="34" charset="0"/>
            </a:endParaRPr>
          </a:p>
        </p:txBody>
      </p:sp>
      <p:sp>
        <p:nvSpPr>
          <p:cNvPr id="10" name="Rectangle 9"/>
          <p:cNvSpPr/>
          <p:nvPr userDrawn="1"/>
        </p:nvSpPr>
        <p:spPr>
          <a:xfrm>
            <a:off x="10864852" y="268289"/>
            <a:ext cx="958849" cy="1646237"/>
          </a:xfrm>
          <a:prstGeom prst="rect">
            <a:avLst/>
          </a:prstGeom>
          <a:solidFill>
            <a:srgbClr val="321B0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sz="1800"/>
          </a:p>
        </p:txBody>
      </p:sp>
      <p:pic>
        <p:nvPicPr>
          <p:cNvPr id="11" name="Imagen 7" descr="logo35a_ch.wmf"/>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0864852" y="2057401"/>
            <a:ext cx="958849"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a:spLocks noGrp="1"/>
          </p:cNvSpPr>
          <p:nvPr>
            <p:ph type="title"/>
          </p:nvPr>
        </p:nvSpPr>
        <p:spPr>
          <a:xfrm>
            <a:off x="609599" y="914400"/>
            <a:ext cx="9851136" cy="1143000"/>
          </a:xfrm>
        </p:spPr>
        <p:txBody>
          <a:bodyPr/>
          <a:lstStyle>
            <a:lvl1pPr>
              <a:defRPr/>
            </a:lvl1pPr>
          </a:lstStyle>
          <a:p>
            <a:r>
              <a:rPr lang="es-ES"/>
              <a:t>Haga clic para modificar el estilo de título del patrón</a:t>
            </a:r>
            <a:endParaRPr/>
          </a:p>
        </p:txBody>
      </p:sp>
      <p:sp>
        <p:nvSpPr>
          <p:cNvPr id="13" name="Text Placeholder 2"/>
          <p:cNvSpPr>
            <a:spLocks noGrp="1"/>
          </p:cNvSpPr>
          <p:nvPr>
            <p:ph type="body" idx="1"/>
          </p:nvPr>
        </p:nvSpPr>
        <p:spPr>
          <a:xfrm>
            <a:off x="609600" y="2054132"/>
            <a:ext cx="4754880" cy="639762"/>
          </a:xfrm>
        </p:spPr>
        <p:txBody>
          <a:bodyPr anchor="b">
            <a:noAutofit/>
          </a:bodyPr>
          <a:lstStyle>
            <a:lvl1pPr marL="0" indent="0" algn="ctr">
              <a:spcBef>
                <a:spcPct val="0"/>
              </a:spcBef>
              <a:buNone/>
              <a:defRPr sz="2000" b="1">
                <a:solidFill>
                  <a:schemeClr val="accent1"/>
                </a:solidFill>
                <a:latin typeface="Alte DIN 1451 Mittelschrift"/>
                <a:cs typeface="Alte DIN 1451 Mittelschrif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4" name="Content Placeholder 3"/>
          <p:cNvSpPr>
            <a:spLocks noGrp="1"/>
          </p:cNvSpPr>
          <p:nvPr>
            <p:ph sz="half" idx="2"/>
          </p:nvPr>
        </p:nvSpPr>
        <p:spPr>
          <a:xfrm>
            <a:off x="609600" y="2689412"/>
            <a:ext cx="475488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15" name="Text Placeholder 4"/>
          <p:cNvSpPr>
            <a:spLocks noGrp="1"/>
          </p:cNvSpPr>
          <p:nvPr>
            <p:ph type="body" sz="quarter" idx="3"/>
          </p:nvPr>
        </p:nvSpPr>
        <p:spPr>
          <a:xfrm>
            <a:off x="5705855" y="2054132"/>
            <a:ext cx="4754880" cy="639762"/>
          </a:xfrm>
        </p:spPr>
        <p:txBody>
          <a:bodyPr anchor="b">
            <a:noAutofit/>
          </a:bodyPr>
          <a:lstStyle>
            <a:lvl1pPr marL="0" indent="0" algn="ctr">
              <a:spcBef>
                <a:spcPct val="0"/>
              </a:spcBef>
              <a:buNone/>
              <a:defRPr sz="2000" b="1">
                <a:solidFill>
                  <a:schemeClr val="accent1"/>
                </a:solidFill>
                <a:latin typeface="Alte DIN 1451 Mittelschrift"/>
                <a:cs typeface="Alte DIN 1451 Mittelschrif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6" name="Content Placeholder 5"/>
          <p:cNvSpPr>
            <a:spLocks noGrp="1"/>
          </p:cNvSpPr>
          <p:nvPr>
            <p:ph sz="quarter" idx="4"/>
          </p:nvPr>
        </p:nvSpPr>
        <p:spPr>
          <a:xfrm>
            <a:off x="5705855" y="2689412"/>
            <a:ext cx="475488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Tree>
    <p:extLst>
      <p:ext uri="{BB962C8B-B14F-4D97-AF65-F5344CB8AC3E}">
        <p14:creationId xmlns:p14="http://schemas.microsoft.com/office/powerpoint/2010/main" val="40987748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objetos, superior e inferior">
    <p:spTree>
      <p:nvGrpSpPr>
        <p:cNvPr id="1" name=""/>
        <p:cNvGrpSpPr/>
        <p:nvPr/>
      </p:nvGrpSpPr>
      <p:grpSpPr>
        <a:xfrm>
          <a:off x="0" y="0"/>
          <a:ext cx="0" cy="0"/>
          <a:chOff x="0" y="0"/>
          <a:chExt cx="0" cy="0"/>
        </a:xfrm>
      </p:grpSpPr>
      <p:sp>
        <p:nvSpPr>
          <p:cNvPr id="7" name="Rectángulo 8"/>
          <p:cNvSpPr>
            <a:spLocks noChangeArrowheads="1"/>
          </p:cNvSpPr>
          <p:nvPr userDrawn="1"/>
        </p:nvSpPr>
        <p:spPr bwMode="auto">
          <a:xfrm>
            <a:off x="615952" y="6515101"/>
            <a:ext cx="9391649"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_tradnl" sz="1300" baseline="30000">
                <a:solidFill>
                  <a:srgbClr val="B8A592"/>
                </a:solidFill>
                <a:latin typeface="Franklin Gothic Book" pitchFamily="34" charset="0"/>
              </a:rPr>
              <a:t>Conozca más proyectos  www.payc.com.co  | Calle 75 No. 13 - 51, Piso 6 | PBX: (571) 325 6500 | FAX: (571) 310 2335  | Bogotá D.C. - Colombia</a:t>
            </a:r>
          </a:p>
          <a:p>
            <a:pPr algn="dist"/>
            <a:endParaRPr lang="es-ES_tradnl" sz="1300" baseline="30000">
              <a:solidFill>
                <a:srgbClr val="B8A592"/>
              </a:solidFill>
              <a:latin typeface="Franklin Gothic Book" pitchFamily="34" charset="0"/>
            </a:endParaRPr>
          </a:p>
        </p:txBody>
      </p:sp>
      <p:sp>
        <p:nvSpPr>
          <p:cNvPr id="8" name="Rectangle 7"/>
          <p:cNvSpPr/>
          <p:nvPr userDrawn="1"/>
        </p:nvSpPr>
        <p:spPr>
          <a:xfrm>
            <a:off x="10864852" y="268289"/>
            <a:ext cx="958849" cy="1646237"/>
          </a:xfrm>
          <a:prstGeom prst="rect">
            <a:avLst/>
          </a:prstGeom>
          <a:solidFill>
            <a:srgbClr val="321B0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sz="1800"/>
          </a:p>
        </p:txBody>
      </p:sp>
      <p:pic>
        <p:nvPicPr>
          <p:cNvPr id="10" name="Imagen 7" descr="logo35a_ch.wmf"/>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0864852" y="2057401"/>
            <a:ext cx="958849"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a:spLocks noGrp="1"/>
          </p:cNvSpPr>
          <p:nvPr>
            <p:ph sz="half" idx="1"/>
          </p:nvPr>
        </p:nvSpPr>
        <p:spPr>
          <a:xfrm>
            <a:off x="609599" y="2214562"/>
            <a:ext cx="9861551"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13" name="Content Placeholder 2"/>
          <p:cNvSpPr>
            <a:spLocks noGrp="1"/>
          </p:cNvSpPr>
          <p:nvPr>
            <p:ph sz="half" idx="13"/>
          </p:nvPr>
        </p:nvSpPr>
        <p:spPr>
          <a:xfrm>
            <a:off x="609599" y="4224973"/>
            <a:ext cx="9861551"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14" name="Título 11"/>
          <p:cNvSpPr>
            <a:spLocks noGrp="1"/>
          </p:cNvSpPr>
          <p:nvPr>
            <p:ph type="title"/>
          </p:nvPr>
        </p:nvSpPr>
        <p:spPr>
          <a:xfrm>
            <a:off x="609600" y="914400"/>
            <a:ext cx="8678333" cy="1143000"/>
          </a:xfrm>
        </p:spPr>
        <p:txBody>
          <a:bodyPr/>
          <a:lstStyle/>
          <a:p>
            <a:r>
              <a:rPr lang="es-ES"/>
              <a:t>Haga clic para modificar el estilo de título del patrón</a:t>
            </a:r>
            <a:endParaRPr lang="es-ES_tradnl"/>
          </a:p>
        </p:txBody>
      </p:sp>
    </p:spTree>
    <p:extLst>
      <p:ext uri="{BB962C8B-B14F-4D97-AF65-F5344CB8AC3E}">
        <p14:creationId xmlns:p14="http://schemas.microsoft.com/office/powerpoint/2010/main" val="16035230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objetos">
    <p:spTree>
      <p:nvGrpSpPr>
        <p:cNvPr id="1" name=""/>
        <p:cNvGrpSpPr/>
        <p:nvPr/>
      </p:nvGrpSpPr>
      <p:grpSpPr>
        <a:xfrm>
          <a:off x="0" y="0"/>
          <a:ext cx="0" cy="0"/>
          <a:chOff x="0" y="0"/>
          <a:chExt cx="0" cy="0"/>
        </a:xfrm>
      </p:grpSpPr>
      <p:sp>
        <p:nvSpPr>
          <p:cNvPr id="8" name="Rectángulo 8"/>
          <p:cNvSpPr>
            <a:spLocks noChangeArrowheads="1"/>
          </p:cNvSpPr>
          <p:nvPr userDrawn="1"/>
        </p:nvSpPr>
        <p:spPr bwMode="auto">
          <a:xfrm>
            <a:off x="615952" y="6515101"/>
            <a:ext cx="9391649"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_tradnl" sz="1300" baseline="30000">
                <a:solidFill>
                  <a:srgbClr val="B8A592"/>
                </a:solidFill>
                <a:latin typeface="Franklin Gothic Book" pitchFamily="34" charset="0"/>
              </a:rPr>
              <a:t>Conozca más proyectos  www.payc.com.co  | Calle 75 No. 13 - 51, Piso 6 | PBX: (571) 325 6500 | FAX: (571) 310 2335  | Bogotá D.C. - Colombia</a:t>
            </a:r>
          </a:p>
          <a:p>
            <a:pPr algn="dist"/>
            <a:endParaRPr lang="es-ES_tradnl" sz="1300" baseline="30000">
              <a:solidFill>
                <a:srgbClr val="B8A592"/>
              </a:solidFill>
              <a:latin typeface="Franklin Gothic Book" pitchFamily="34" charset="0"/>
            </a:endParaRPr>
          </a:p>
        </p:txBody>
      </p:sp>
      <p:sp>
        <p:nvSpPr>
          <p:cNvPr id="11" name="Rectangle 7"/>
          <p:cNvSpPr/>
          <p:nvPr userDrawn="1"/>
        </p:nvSpPr>
        <p:spPr>
          <a:xfrm>
            <a:off x="10864852" y="268289"/>
            <a:ext cx="958849" cy="1646237"/>
          </a:xfrm>
          <a:prstGeom prst="rect">
            <a:avLst/>
          </a:prstGeom>
          <a:solidFill>
            <a:srgbClr val="321B0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sz="1800"/>
          </a:p>
        </p:txBody>
      </p:sp>
      <p:pic>
        <p:nvPicPr>
          <p:cNvPr id="12" name="Imagen 7" descr="logo35a_ch.wmf"/>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0864852" y="2057401"/>
            <a:ext cx="958849"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title"/>
          </p:nvPr>
        </p:nvSpPr>
        <p:spPr>
          <a:xfrm>
            <a:off x="609600" y="914400"/>
            <a:ext cx="9855201" cy="1143000"/>
          </a:xfrm>
        </p:spPr>
        <p:txBody>
          <a:bodyPr/>
          <a:lstStyle/>
          <a:p>
            <a:r>
              <a:rPr lang="es-ES"/>
              <a:t>Haga clic para modificar el estilo de título del patrón</a:t>
            </a:r>
            <a:endParaRPr/>
          </a:p>
        </p:txBody>
      </p:sp>
      <p:sp>
        <p:nvSpPr>
          <p:cNvPr id="14" name="Content Placeholder 2"/>
          <p:cNvSpPr>
            <a:spLocks noGrp="1"/>
          </p:cNvSpPr>
          <p:nvPr>
            <p:ph sz="half" idx="1"/>
          </p:nvPr>
        </p:nvSpPr>
        <p:spPr>
          <a:xfrm>
            <a:off x="5709920" y="2214562"/>
            <a:ext cx="475488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15" name="Content Placeholder 2"/>
          <p:cNvSpPr>
            <a:spLocks noGrp="1"/>
          </p:cNvSpPr>
          <p:nvPr>
            <p:ph sz="half" idx="13"/>
          </p:nvPr>
        </p:nvSpPr>
        <p:spPr>
          <a:xfrm>
            <a:off x="5709920" y="4224973"/>
            <a:ext cx="475488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16" name="Content Placeholder 2"/>
          <p:cNvSpPr>
            <a:spLocks noGrp="1"/>
          </p:cNvSpPr>
          <p:nvPr>
            <p:ph sz="half" idx="14"/>
          </p:nvPr>
        </p:nvSpPr>
        <p:spPr>
          <a:xfrm>
            <a:off x="609600" y="2214563"/>
            <a:ext cx="475488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Tree>
    <p:extLst>
      <p:ext uri="{BB962C8B-B14F-4D97-AF65-F5344CB8AC3E}">
        <p14:creationId xmlns:p14="http://schemas.microsoft.com/office/powerpoint/2010/main" val="3444816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Ficha por proyecto">
    <p:spTree>
      <p:nvGrpSpPr>
        <p:cNvPr id="1" name=""/>
        <p:cNvGrpSpPr/>
        <p:nvPr/>
      </p:nvGrpSpPr>
      <p:grpSpPr>
        <a:xfrm>
          <a:off x="0" y="0"/>
          <a:ext cx="0" cy="0"/>
          <a:chOff x="0" y="0"/>
          <a:chExt cx="0" cy="0"/>
        </a:xfrm>
      </p:grpSpPr>
      <p:sp>
        <p:nvSpPr>
          <p:cNvPr id="16" name="Rectangle 6"/>
          <p:cNvSpPr/>
          <p:nvPr userDrawn="1"/>
        </p:nvSpPr>
        <p:spPr>
          <a:xfrm flipH="1">
            <a:off x="6100233" y="357189"/>
            <a:ext cx="61384" cy="2987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sz="1800"/>
          </a:p>
        </p:txBody>
      </p:sp>
      <p:sp>
        <p:nvSpPr>
          <p:cNvPr id="17" name="Rectángulo 7"/>
          <p:cNvSpPr>
            <a:spLocks noChangeArrowheads="1"/>
          </p:cNvSpPr>
          <p:nvPr userDrawn="1"/>
        </p:nvSpPr>
        <p:spPr bwMode="auto">
          <a:xfrm>
            <a:off x="615951" y="6515101"/>
            <a:ext cx="106680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s-ES_tradnl" sz="1400" baseline="30000">
                <a:solidFill>
                  <a:srgbClr val="B8A592"/>
                </a:solidFill>
                <a:latin typeface="Franklin Gothic Book" pitchFamily="34" charset="0"/>
              </a:rPr>
              <a:t>Conozca más proyectos  www.payc.com.co  | Calle 75 No. 13 - 51, Piso 6 | PBX: (571) 325 6500 | FAX: (571) 310 2335  | Bogotá D.C. - Colombia</a:t>
            </a:r>
          </a:p>
          <a:p>
            <a:pPr algn="dist"/>
            <a:endParaRPr lang="es-ES_tradnl" sz="1400" baseline="30000">
              <a:solidFill>
                <a:srgbClr val="B8A592"/>
              </a:solidFill>
              <a:latin typeface="Franklin Gothic Book" pitchFamily="34" charset="0"/>
            </a:endParaRPr>
          </a:p>
        </p:txBody>
      </p:sp>
      <p:sp>
        <p:nvSpPr>
          <p:cNvPr id="18" name="Rectangle 5"/>
          <p:cNvSpPr/>
          <p:nvPr userDrawn="1"/>
        </p:nvSpPr>
        <p:spPr>
          <a:xfrm>
            <a:off x="10864852" y="268289"/>
            <a:ext cx="958849" cy="1646237"/>
          </a:xfrm>
          <a:prstGeom prst="rect">
            <a:avLst/>
          </a:prstGeom>
          <a:solidFill>
            <a:srgbClr val="321B0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sz="1800"/>
          </a:p>
        </p:txBody>
      </p:sp>
      <p:pic>
        <p:nvPicPr>
          <p:cNvPr id="19" name="Imagen 7" descr="logo35a_ch.wmf"/>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0864852" y="2057401"/>
            <a:ext cx="958849"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5"/>
          <p:cNvSpPr/>
          <p:nvPr userDrawn="1"/>
        </p:nvSpPr>
        <p:spPr>
          <a:xfrm>
            <a:off x="10864852" y="2790826"/>
            <a:ext cx="958849" cy="3552825"/>
          </a:xfrm>
          <a:prstGeom prst="rect">
            <a:avLst/>
          </a:prstGeom>
          <a:solidFill>
            <a:srgbClr val="321B0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sz="1800"/>
          </a:p>
        </p:txBody>
      </p:sp>
      <p:sp>
        <p:nvSpPr>
          <p:cNvPr id="21" name="Rectangle 6"/>
          <p:cNvSpPr/>
          <p:nvPr userDrawn="1"/>
        </p:nvSpPr>
        <p:spPr>
          <a:xfrm flipH="1">
            <a:off x="5054600" y="3363914"/>
            <a:ext cx="61384" cy="2987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sz="1800"/>
          </a:p>
        </p:txBody>
      </p:sp>
      <p:sp>
        <p:nvSpPr>
          <p:cNvPr id="76" name="Marcador de posición de imagen 31"/>
          <p:cNvSpPr>
            <a:spLocks noGrp="1"/>
          </p:cNvSpPr>
          <p:nvPr>
            <p:ph type="pic" sz="quarter" idx="28"/>
          </p:nvPr>
        </p:nvSpPr>
        <p:spPr>
          <a:xfrm>
            <a:off x="5322168" y="3579501"/>
            <a:ext cx="5328000" cy="2592000"/>
          </a:xfrm>
        </p:spPr>
        <p:txBody>
          <a:bodyPr rtlCol="0">
            <a:normAutofit/>
          </a:bodyPr>
          <a:lstStyle>
            <a:lvl1pPr>
              <a:buFontTx/>
              <a:buNone/>
              <a:defRPr>
                <a:solidFill>
                  <a:srgbClr val="FFFFFF"/>
                </a:solidFill>
              </a:defRPr>
            </a:lvl1pPr>
          </a:lstStyle>
          <a:p>
            <a:pPr lvl="0"/>
            <a:endParaRPr lang="es-ES_tradnl" noProof="0" dirty="0"/>
          </a:p>
        </p:txBody>
      </p:sp>
      <p:sp>
        <p:nvSpPr>
          <p:cNvPr id="22" name="Marcador de posición de imagen 31"/>
          <p:cNvSpPr>
            <a:spLocks noGrp="1"/>
          </p:cNvSpPr>
          <p:nvPr>
            <p:ph type="pic" sz="quarter" idx="29"/>
          </p:nvPr>
        </p:nvSpPr>
        <p:spPr>
          <a:xfrm>
            <a:off x="533400" y="556977"/>
            <a:ext cx="5328000" cy="2592000"/>
          </a:xfrm>
        </p:spPr>
        <p:txBody>
          <a:bodyPr rtlCol="0">
            <a:normAutofit/>
          </a:bodyPr>
          <a:lstStyle>
            <a:lvl1pPr>
              <a:buFontTx/>
              <a:buNone/>
              <a:defRPr>
                <a:solidFill>
                  <a:srgbClr val="FFFFFF"/>
                </a:solidFill>
              </a:defRPr>
            </a:lvl1pPr>
          </a:lstStyle>
          <a:p>
            <a:pPr lvl="0"/>
            <a:endParaRPr lang="es-ES_tradnl" noProof="0" dirty="0"/>
          </a:p>
        </p:txBody>
      </p:sp>
      <p:sp>
        <p:nvSpPr>
          <p:cNvPr id="30" name="Marcador de texto 23"/>
          <p:cNvSpPr>
            <a:spLocks noGrp="1"/>
          </p:cNvSpPr>
          <p:nvPr>
            <p:ph type="body" sz="quarter" idx="30" hasCustomPrompt="1"/>
          </p:nvPr>
        </p:nvSpPr>
        <p:spPr>
          <a:xfrm>
            <a:off x="6166200" y="1622598"/>
            <a:ext cx="4709995" cy="293726"/>
          </a:xfrm>
        </p:spPr>
        <p:txBody>
          <a:bodyPr>
            <a:noAutofit/>
          </a:bodyPr>
          <a:lstStyle>
            <a:lvl1pPr algn="l">
              <a:spcAft>
                <a:spcPts val="600"/>
              </a:spcAft>
              <a:buFontTx/>
              <a:buNone/>
              <a:defRPr sz="1400">
                <a:solidFill>
                  <a:srgbClr val="B8A592"/>
                </a:solidFill>
                <a:latin typeface="Alte DIN 1451 Mittelschrift"/>
                <a:cs typeface="Alte DIN 1451 Mittelschrift"/>
              </a:defRPr>
            </a:lvl1pPr>
            <a:lvl2pPr>
              <a:spcAft>
                <a:spcPts val="600"/>
              </a:spcAft>
              <a:buFontTx/>
              <a:buNone/>
              <a:defRPr/>
            </a:lvl2pPr>
            <a:lvl3pPr>
              <a:spcAft>
                <a:spcPts val="600"/>
              </a:spcAft>
              <a:buFontTx/>
              <a:buNone/>
              <a:defRPr/>
            </a:lvl3pPr>
            <a:lvl4pPr>
              <a:spcAft>
                <a:spcPts val="600"/>
              </a:spcAft>
              <a:buFontTx/>
              <a:buNone/>
              <a:defRPr/>
            </a:lvl4pPr>
            <a:lvl5pPr>
              <a:spcAft>
                <a:spcPts val="600"/>
              </a:spcAft>
              <a:buFontTx/>
              <a:buNone/>
              <a:defRPr/>
            </a:lvl5pPr>
          </a:lstStyle>
          <a:p>
            <a:pPr lvl="0"/>
            <a:r>
              <a:rPr lang="es-ES" dirty="0"/>
              <a:t>PLAZO AÑOS</a:t>
            </a:r>
          </a:p>
        </p:txBody>
      </p:sp>
      <p:sp>
        <p:nvSpPr>
          <p:cNvPr id="33" name="Marcador de texto 23"/>
          <p:cNvSpPr>
            <a:spLocks noGrp="1"/>
          </p:cNvSpPr>
          <p:nvPr>
            <p:ph type="body" sz="quarter" idx="31" hasCustomPrompt="1"/>
          </p:nvPr>
        </p:nvSpPr>
        <p:spPr>
          <a:xfrm>
            <a:off x="6165535" y="1880157"/>
            <a:ext cx="4704980" cy="201631"/>
          </a:xfrm>
        </p:spPr>
        <p:txBody>
          <a:bodyPr>
            <a:noAutofit/>
          </a:bodyPr>
          <a:lstStyle>
            <a:lvl1pPr algn="l">
              <a:spcAft>
                <a:spcPts val="600"/>
              </a:spcAft>
              <a:buFontTx/>
              <a:buNone/>
              <a:defRPr sz="1100" baseline="0">
                <a:solidFill>
                  <a:srgbClr val="58391C"/>
                </a:solidFill>
              </a:defRPr>
            </a:lvl1pPr>
            <a:lvl2pPr>
              <a:spcAft>
                <a:spcPts val="600"/>
              </a:spcAft>
              <a:buFontTx/>
              <a:buNone/>
              <a:defRPr/>
            </a:lvl2pPr>
            <a:lvl3pPr>
              <a:spcAft>
                <a:spcPts val="600"/>
              </a:spcAft>
              <a:buFontTx/>
              <a:buNone/>
              <a:defRPr/>
            </a:lvl3pPr>
            <a:lvl4pPr>
              <a:spcAft>
                <a:spcPts val="600"/>
              </a:spcAft>
              <a:buFontTx/>
              <a:buNone/>
              <a:defRPr/>
            </a:lvl4pPr>
            <a:lvl5pPr>
              <a:spcAft>
                <a:spcPts val="600"/>
              </a:spcAft>
              <a:buFontTx/>
              <a:buNone/>
              <a:defRPr/>
            </a:lvl5pPr>
          </a:lstStyle>
          <a:p>
            <a:pPr lvl="0"/>
            <a:r>
              <a:rPr lang="es-ES" dirty="0" err="1"/>
              <a:t>AREA</a:t>
            </a:r>
            <a:r>
              <a:rPr lang="es-ES" dirty="0"/>
              <a:t> CONSTRUIDA</a:t>
            </a:r>
          </a:p>
        </p:txBody>
      </p:sp>
      <p:sp>
        <p:nvSpPr>
          <p:cNvPr id="34" name="Marcador de texto 23"/>
          <p:cNvSpPr>
            <a:spLocks noGrp="1"/>
          </p:cNvSpPr>
          <p:nvPr>
            <p:ph type="body" sz="quarter" idx="32" hasCustomPrompt="1"/>
          </p:nvPr>
        </p:nvSpPr>
        <p:spPr>
          <a:xfrm>
            <a:off x="6165535" y="2319635"/>
            <a:ext cx="4704980" cy="207116"/>
          </a:xfrm>
        </p:spPr>
        <p:txBody>
          <a:bodyPr anchor="b">
            <a:noAutofit/>
          </a:bodyPr>
          <a:lstStyle>
            <a:lvl1pPr algn="l">
              <a:spcAft>
                <a:spcPts val="600"/>
              </a:spcAft>
              <a:buFontTx/>
              <a:buNone/>
              <a:defRPr sz="1100" baseline="0">
                <a:solidFill>
                  <a:srgbClr val="B8A592"/>
                </a:solidFill>
                <a:latin typeface="Franklin Gothic Demi"/>
                <a:cs typeface="Franklin Gothic Demi"/>
              </a:defRPr>
            </a:lvl1pPr>
            <a:lvl2pPr>
              <a:spcAft>
                <a:spcPts val="600"/>
              </a:spcAft>
              <a:buFontTx/>
              <a:buNone/>
              <a:defRPr/>
            </a:lvl2pPr>
            <a:lvl3pPr>
              <a:spcAft>
                <a:spcPts val="600"/>
              </a:spcAft>
              <a:buFontTx/>
              <a:buNone/>
              <a:defRPr/>
            </a:lvl3pPr>
            <a:lvl4pPr>
              <a:spcAft>
                <a:spcPts val="600"/>
              </a:spcAft>
              <a:buFontTx/>
              <a:buNone/>
              <a:defRPr/>
            </a:lvl4pPr>
            <a:lvl5pPr>
              <a:spcAft>
                <a:spcPts val="600"/>
              </a:spcAft>
              <a:buFontTx/>
              <a:buNone/>
              <a:defRPr/>
            </a:lvl5pPr>
          </a:lstStyle>
          <a:p>
            <a:pPr lvl="0"/>
            <a:r>
              <a:rPr lang="es-ES" dirty="0"/>
              <a:t>TIPO PROYECTO</a:t>
            </a:r>
          </a:p>
        </p:txBody>
      </p:sp>
      <p:sp>
        <p:nvSpPr>
          <p:cNvPr id="35" name="Marcador de texto 23"/>
          <p:cNvSpPr>
            <a:spLocks noGrp="1"/>
          </p:cNvSpPr>
          <p:nvPr>
            <p:ph type="body" sz="quarter" idx="33" hasCustomPrompt="1"/>
          </p:nvPr>
        </p:nvSpPr>
        <p:spPr>
          <a:xfrm>
            <a:off x="6165534" y="2071922"/>
            <a:ext cx="4704980" cy="188678"/>
          </a:xfrm>
        </p:spPr>
        <p:txBody>
          <a:bodyPr>
            <a:noAutofit/>
          </a:bodyPr>
          <a:lstStyle>
            <a:lvl1pPr algn="l">
              <a:spcAft>
                <a:spcPts val="600"/>
              </a:spcAft>
              <a:buFontTx/>
              <a:buNone/>
              <a:defRPr sz="1100">
                <a:solidFill>
                  <a:srgbClr val="58391C"/>
                </a:solidFill>
              </a:defRPr>
            </a:lvl1pPr>
            <a:lvl2pPr>
              <a:spcAft>
                <a:spcPts val="600"/>
              </a:spcAft>
              <a:buFontTx/>
              <a:buNone/>
              <a:defRPr/>
            </a:lvl2pPr>
            <a:lvl3pPr>
              <a:spcAft>
                <a:spcPts val="600"/>
              </a:spcAft>
              <a:buFontTx/>
              <a:buNone/>
              <a:defRPr/>
            </a:lvl3pPr>
            <a:lvl4pPr>
              <a:spcAft>
                <a:spcPts val="600"/>
              </a:spcAft>
              <a:buFontTx/>
              <a:buNone/>
              <a:defRPr/>
            </a:lvl4pPr>
            <a:lvl5pPr>
              <a:spcAft>
                <a:spcPts val="600"/>
              </a:spcAft>
              <a:buFontTx/>
              <a:buNone/>
              <a:defRPr/>
            </a:lvl5pPr>
          </a:lstStyle>
          <a:p>
            <a:pPr lvl="0"/>
            <a:r>
              <a:rPr lang="es-ES" dirty="0"/>
              <a:t>TIPO DE SERVICIO</a:t>
            </a:r>
          </a:p>
        </p:txBody>
      </p:sp>
      <p:sp>
        <p:nvSpPr>
          <p:cNvPr id="36" name="Marcador de texto 23"/>
          <p:cNvSpPr>
            <a:spLocks noGrp="1"/>
          </p:cNvSpPr>
          <p:nvPr>
            <p:ph type="body" sz="quarter" idx="34" hasCustomPrompt="1"/>
          </p:nvPr>
        </p:nvSpPr>
        <p:spPr>
          <a:xfrm>
            <a:off x="6160519" y="1103844"/>
            <a:ext cx="4709995" cy="362693"/>
          </a:xfrm>
        </p:spPr>
        <p:txBody>
          <a:bodyPr anchor="b">
            <a:noAutofit/>
          </a:bodyPr>
          <a:lstStyle>
            <a:lvl1pPr algn="l">
              <a:spcAft>
                <a:spcPts val="600"/>
              </a:spcAft>
              <a:buFontTx/>
              <a:buNone/>
              <a:defRPr sz="2000">
                <a:solidFill>
                  <a:schemeClr val="tx2"/>
                </a:solidFill>
                <a:latin typeface="Alte DIN 1451 Mittelschrift"/>
                <a:cs typeface="Alte DIN 1451 Mittelschrift"/>
              </a:defRPr>
            </a:lvl1pPr>
            <a:lvl2pPr>
              <a:spcAft>
                <a:spcPts val="600"/>
              </a:spcAft>
              <a:buFontTx/>
              <a:buNone/>
              <a:defRPr/>
            </a:lvl2pPr>
            <a:lvl3pPr>
              <a:spcAft>
                <a:spcPts val="600"/>
              </a:spcAft>
              <a:buFontTx/>
              <a:buNone/>
              <a:defRPr/>
            </a:lvl3pPr>
            <a:lvl4pPr>
              <a:spcAft>
                <a:spcPts val="600"/>
              </a:spcAft>
              <a:buFontTx/>
              <a:buNone/>
              <a:defRPr/>
            </a:lvl4pPr>
            <a:lvl5pPr>
              <a:spcAft>
                <a:spcPts val="600"/>
              </a:spcAft>
              <a:buFontTx/>
              <a:buNone/>
              <a:defRPr/>
            </a:lvl5pPr>
          </a:lstStyle>
          <a:p>
            <a:pPr lvl="0"/>
            <a:r>
              <a:rPr lang="es-ES" dirty="0"/>
              <a:t>PROYECTO</a:t>
            </a:r>
          </a:p>
        </p:txBody>
      </p:sp>
      <p:sp>
        <p:nvSpPr>
          <p:cNvPr id="38" name="Marcador de texto 23"/>
          <p:cNvSpPr>
            <a:spLocks noGrp="1"/>
          </p:cNvSpPr>
          <p:nvPr>
            <p:ph type="body" sz="quarter" idx="35" hasCustomPrompt="1"/>
          </p:nvPr>
        </p:nvSpPr>
        <p:spPr>
          <a:xfrm>
            <a:off x="6167903" y="1385794"/>
            <a:ext cx="4709995" cy="293726"/>
          </a:xfrm>
        </p:spPr>
        <p:txBody>
          <a:bodyPr>
            <a:noAutofit/>
          </a:bodyPr>
          <a:lstStyle>
            <a:lvl1pPr algn="l">
              <a:spcAft>
                <a:spcPts val="600"/>
              </a:spcAft>
              <a:buFontTx/>
              <a:buNone/>
              <a:defRPr sz="1200">
                <a:solidFill>
                  <a:schemeClr val="tx2"/>
                </a:solidFill>
                <a:latin typeface="Alte DIN 1451 Mittelschrift"/>
                <a:cs typeface="Alte DIN 1451 Mittelschrift"/>
              </a:defRPr>
            </a:lvl1pPr>
            <a:lvl2pPr>
              <a:spcAft>
                <a:spcPts val="600"/>
              </a:spcAft>
              <a:buFontTx/>
              <a:buNone/>
              <a:defRPr/>
            </a:lvl2pPr>
            <a:lvl3pPr>
              <a:spcAft>
                <a:spcPts val="600"/>
              </a:spcAft>
              <a:buFontTx/>
              <a:buNone/>
              <a:defRPr/>
            </a:lvl3pPr>
            <a:lvl4pPr>
              <a:spcAft>
                <a:spcPts val="600"/>
              </a:spcAft>
              <a:buFontTx/>
              <a:buNone/>
              <a:defRPr/>
            </a:lvl4pPr>
            <a:lvl5pPr>
              <a:spcAft>
                <a:spcPts val="600"/>
              </a:spcAft>
              <a:buFontTx/>
              <a:buNone/>
              <a:defRPr/>
            </a:lvl5pPr>
          </a:lstStyle>
          <a:p>
            <a:pPr lvl="0"/>
            <a:r>
              <a:rPr lang="es-ES" dirty="0"/>
              <a:t>CONTRATANTE</a:t>
            </a:r>
          </a:p>
        </p:txBody>
      </p:sp>
      <p:sp>
        <p:nvSpPr>
          <p:cNvPr id="39" name="Marcador de texto 23"/>
          <p:cNvSpPr>
            <a:spLocks noGrp="1"/>
          </p:cNvSpPr>
          <p:nvPr>
            <p:ph type="body" sz="quarter" idx="36" hasCustomPrompt="1"/>
          </p:nvPr>
        </p:nvSpPr>
        <p:spPr>
          <a:xfrm>
            <a:off x="336900" y="4680123"/>
            <a:ext cx="4709995" cy="293726"/>
          </a:xfrm>
        </p:spPr>
        <p:txBody>
          <a:bodyPr>
            <a:noAutofit/>
          </a:bodyPr>
          <a:lstStyle>
            <a:lvl1pPr algn="r">
              <a:spcAft>
                <a:spcPts val="600"/>
              </a:spcAft>
              <a:buFontTx/>
              <a:buNone/>
              <a:defRPr sz="1400">
                <a:solidFill>
                  <a:srgbClr val="B8A592"/>
                </a:solidFill>
                <a:latin typeface="Alte DIN 1451 Mittelschrift"/>
                <a:cs typeface="Alte DIN 1451 Mittelschrift"/>
              </a:defRPr>
            </a:lvl1pPr>
            <a:lvl2pPr>
              <a:spcAft>
                <a:spcPts val="600"/>
              </a:spcAft>
              <a:buFontTx/>
              <a:buNone/>
              <a:defRPr/>
            </a:lvl2pPr>
            <a:lvl3pPr>
              <a:spcAft>
                <a:spcPts val="600"/>
              </a:spcAft>
              <a:buFontTx/>
              <a:buNone/>
              <a:defRPr/>
            </a:lvl3pPr>
            <a:lvl4pPr>
              <a:spcAft>
                <a:spcPts val="600"/>
              </a:spcAft>
              <a:buFontTx/>
              <a:buNone/>
              <a:defRPr/>
            </a:lvl4pPr>
            <a:lvl5pPr>
              <a:spcAft>
                <a:spcPts val="600"/>
              </a:spcAft>
              <a:buFontTx/>
              <a:buNone/>
              <a:defRPr/>
            </a:lvl5pPr>
          </a:lstStyle>
          <a:p>
            <a:pPr lvl="0"/>
            <a:r>
              <a:rPr lang="es-ES" dirty="0"/>
              <a:t>PLAZO AÑOS</a:t>
            </a:r>
          </a:p>
        </p:txBody>
      </p:sp>
      <p:sp>
        <p:nvSpPr>
          <p:cNvPr id="40" name="Marcador de texto 23"/>
          <p:cNvSpPr>
            <a:spLocks noGrp="1"/>
          </p:cNvSpPr>
          <p:nvPr>
            <p:ph type="body" sz="quarter" idx="37" hasCustomPrompt="1"/>
          </p:nvPr>
        </p:nvSpPr>
        <p:spPr>
          <a:xfrm>
            <a:off x="336235" y="4946072"/>
            <a:ext cx="4704980" cy="201631"/>
          </a:xfrm>
        </p:spPr>
        <p:txBody>
          <a:bodyPr>
            <a:noAutofit/>
          </a:bodyPr>
          <a:lstStyle>
            <a:lvl1pPr algn="r">
              <a:spcAft>
                <a:spcPts val="600"/>
              </a:spcAft>
              <a:buFontTx/>
              <a:buNone/>
              <a:defRPr sz="1100" baseline="0">
                <a:solidFill>
                  <a:srgbClr val="58391C"/>
                </a:solidFill>
              </a:defRPr>
            </a:lvl1pPr>
            <a:lvl2pPr>
              <a:spcAft>
                <a:spcPts val="600"/>
              </a:spcAft>
              <a:buFontTx/>
              <a:buNone/>
              <a:defRPr/>
            </a:lvl2pPr>
            <a:lvl3pPr>
              <a:spcAft>
                <a:spcPts val="600"/>
              </a:spcAft>
              <a:buFontTx/>
              <a:buNone/>
              <a:defRPr/>
            </a:lvl3pPr>
            <a:lvl4pPr>
              <a:spcAft>
                <a:spcPts val="600"/>
              </a:spcAft>
              <a:buFontTx/>
              <a:buNone/>
              <a:defRPr/>
            </a:lvl4pPr>
            <a:lvl5pPr>
              <a:spcAft>
                <a:spcPts val="600"/>
              </a:spcAft>
              <a:buFontTx/>
              <a:buNone/>
              <a:defRPr/>
            </a:lvl5pPr>
          </a:lstStyle>
          <a:p>
            <a:pPr lvl="0"/>
            <a:r>
              <a:rPr lang="es-ES" dirty="0" err="1"/>
              <a:t>AREA</a:t>
            </a:r>
            <a:r>
              <a:rPr lang="es-ES" dirty="0"/>
              <a:t> PROYECTO</a:t>
            </a:r>
          </a:p>
        </p:txBody>
      </p:sp>
      <p:sp>
        <p:nvSpPr>
          <p:cNvPr id="41" name="Marcador de texto 23"/>
          <p:cNvSpPr>
            <a:spLocks noGrp="1"/>
          </p:cNvSpPr>
          <p:nvPr>
            <p:ph type="body" sz="quarter" idx="38" hasCustomPrompt="1"/>
          </p:nvPr>
        </p:nvSpPr>
        <p:spPr>
          <a:xfrm>
            <a:off x="336235" y="5377160"/>
            <a:ext cx="4704980" cy="207116"/>
          </a:xfrm>
        </p:spPr>
        <p:txBody>
          <a:bodyPr anchor="b">
            <a:noAutofit/>
          </a:bodyPr>
          <a:lstStyle>
            <a:lvl1pPr algn="r">
              <a:spcAft>
                <a:spcPts val="600"/>
              </a:spcAft>
              <a:buFontTx/>
              <a:buNone/>
              <a:defRPr sz="1100" baseline="0">
                <a:solidFill>
                  <a:srgbClr val="B8A592"/>
                </a:solidFill>
                <a:latin typeface="Franklin Gothic Demi"/>
                <a:cs typeface="Franklin Gothic Demi"/>
              </a:defRPr>
            </a:lvl1pPr>
            <a:lvl2pPr>
              <a:spcAft>
                <a:spcPts val="600"/>
              </a:spcAft>
              <a:buFontTx/>
              <a:buNone/>
              <a:defRPr/>
            </a:lvl2pPr>
            <a:lvl3pPr>
              <a:spcAft>
                <a:spcPts val="600"/>
              </a:spcAft>
              <a:buFontTx/>
              <a:buNone/>
              <a:defRPr/>
            </a:lvl3pPr>
            <a:lvl4pPr>
              <a:spcAft>
                <a:spcPts val="600"/>
              </a:spcAft>
              <a:buFontTx/>
              <a:buNone/>
              <a:defRPr/>
            </a:lvl4pPr>
            <a:lvl5pPr>
              <a:spcAft>
                <a:spcPts val="600"/>
              </a:spcAft>
              <a:buFontTx/>
              <a:buNone/>
              <a:defRPr/>
            </a:lvl5pPr>
          </a:lstStyle>
          <a:p>
            <a:pPr lvl="0"/>
            <a:r>
              <a:rPr lang="es-ES" dirty="0"/>
              <a:t>TIPO PROYECTO</a:t>
            </a:r>
          </a:p>
        </p:txBody>
      </p:sp>
      <p:sp>
        <p:nvSpPr>
          <p:cNvPr id="42" name="Marcador de texto 23"/>
          <p:cNvSpPr>
            <a:spLocks noGrp="1"/>
          </p:cNvSpPr>
          <p:nvPr>
            <p:ph type="body" sz="quarter" idx="39" hasCustomPrompt="1"/>
          </p:nvPr>
        </p:nvSpPr>
        <p:spPr>
          <a:xfrm>
            <a:off x="336234" y="5137836"/>
            <a:ext cx="4704980" cy="188678"/>
          </a:xfrm>
        </p:spPr>
        <p:txBody>
          <a:bodyPr>
            <a:noAutofit/>
          </a:bodyPr>
          <a:lstStyle>
            <a:lvl1pPr algn="r">
              <a:spcAft>
                <a:spcPts val="600"/>
              </a:spcAft>
              <a:buFontTx/>
              <a:buNone/>
              <a:defRPr sz="1100">
                <a:solidFill>
                  <a:srgbClr val="58391C"/>
                </a:solidFill>
              </a:defRPr>
            </a:lvl1pPr>
            <a:lvl2pPr>
              <a:spcAft>
                <a:spcPts val="600"/>
              </a:spcAft>
              <a:buFontTx/>
              <a:buNone/>
              <a:defRPr/>
            </a:lvl2pPr>
            <a:lvl3pPr>
              <a:spcAft>
                <a:spcPts val="600"/>
              </a:spcAft>
              <a:buFontTx/>
              <a:buNone/>
              <a:defRPr/>
            </a:lvl3pPr>
            <a:lvl4pPr>
              <a:spcAft>
                <a:spcPts val="600"/>
              </a:spcAft>
              <a:buFontTx/>
              <a:buNone/>
              <a:defRPr/>
            </a:lvl4pPr>
            <a:lvl5pPr>
              <a:spcAft>
                <a:spcPts val="600"/>
              </a:spcAft>
              <a:buFontTx/>
              <a:buNone/>
              <a:defRPr/>
            </a:lvl5pPr>
          </a:lstStyle>
          <a:p>
            <a:pPr lvl="0"/>
            <a:r>
              <a:rPr lang="es-ES" dirty="0"/>
              <a:t>TIPO SERVICIO</a:t>
            </a:r>
          </a:p>
        </p:txBody>
      </p:sp>
      <p:sp>
        <p:nvSpPr>
          <p:cNvPr id="43" name="Marcador de texto 23"/>
          <p:cNvSpPr>
            <a:spLocks noGrp="1"/>
          </p:cNvSpPr>
          <p:nvPr>
            <p:ph type="body" sz="quarter" idx="40" hasCustomPrompt="1"/>
          </p:nvPr>
        </p:nvSpPr>
        <p:spPr>
          <a:xfrm>
            <a:off x="331219" y="4169758"/>
            <a:ext cx="4709995" cy="362693"/>
          </a:xfrm>
        </p:spPr>
        <p:txBody>
          <a:bodyPr anchor="b">
            <a:noAutofit/>
          </a:bodyPr>
          <a:lstStyle>
            <a:lvl1pPr algn="r">
              <a:spcAft>
                <a:spcPts val="600"/>
              </a:spcAft>
              <a:buFontTx/>
              <a:buNone/>
              <a:defRPr sz="2000">
                <a:solidFill>
                  <a:schemeClr val="tx2"/>
                </a:solidFill>
                <a:latin typeface="Alte DIN 1451 Mittelschrift"/>
                <a:cs typeface="Alte DIN 1451 Mittelschrift"/>
              </a:defRPr>
            </a:lvl1pPr>
            <a:lvl2pPr>
              <a:spcAft>
                <a:spcPts val="600"/>
              </a:spcAft>
              <a:buFontTx/>
              <a:buNone/>
              <a:defRPr/>
            </a:lvl2pPr>
            <a:lvl3pPr>
              <a:spcAft>
                <a:spcPts val="600"/>
              </a:spcAft>
              <a:buFontTx/>
              <a:buNone/>
              <a:defRPr/>
            </a:lvl3pPr>
            <a:lvl4pPr>
              <a:spcAft>
                <a:spcPts val="600"/>
              </a:spcAft>
              <a:buFontTx/>
              <a:buNone/>
              <a:defRPr/>
            </a:lvl4pPr>
            <a:lvl5pPr>
              <a:spcAft>
                <a:spcPts val="600"/>
              </a:spcAft>
              <a:buFontTx/>
              <a:buNone/>
              <a:defRPr/>
            </a:lvl5pPr>
          </a:lstStyle>
          <a:p>
            <a:pPr lvl="0"/>
            <a:r>
              <a:rPr lang="es-ES" dirty="0"/>
              <a:t>PROYECTO</a:t>
            </a:r>
          </a:p>
        </p:txBody>
      </p:sp>
      <p:sp>
        <p:nvSpPr>
          <p:cNvPr id="44" name="Marcador de texto 23"/>
          <p:cNvSpPr>
            <a:spLocks noGrp="1"/>
          </p:cNvSpPr>
          <p:nvPr>
            <p:ph type="body" sz="quarter" idx="41" hasCustomPrompt="1"/>
          </p:nvPr>
        </p:nvSpPr>
        <p:spPr>
          <a:xfrm>
            <a:off x="338603" y="4451708"/>
            <a:ext cx="4709995" cy="293726"/>
          </a:xfrm>
        </p:spPr>
        <p:txBody>
          <a:bodyPr>
            <a:noAutofit/>
          </a:bodyPr>
          <a:lstStyle>
            <a:lvl1pPr algn="r">
              <a:spcAft>
                <a:spcPts val="600"/>
              </a:spcAft>
              <a:buFontTx/>
              <a:buNone/>
              <a:defRPr sz="1200">
                <a:solidFill>
                  <a:schemeClr val="tx2"/>
                </a:solidFill>
                <a:latin typeface="Alte DIN 1451 Mittelschrift"/>
                <a:cs typeface="Alte DIN 1451 Mittelschrift"/>
              </a:defRPr>
            </a:lvl1pPr>
            <a:lvl2pPr>
              <a:spcAft>
                <a:spcPts val="600"/>
              </a:spcAft>
              <a:buFontTx/>
              <a:buNone/>
              <a:defRPr/>
            </a:lvl2pPr>
            <a:lvl3pPr>
              <a:spcAft>
                <a:spcPts val="600"/>
              </a:spcAft>
              <a:buFontTx/>
              <a:buNone/>
              <a:defRPr/>
            </a:lvl3pPr>
            <a:lvl4pPr>
              <a:spcAft>
                <a:spcPts val="600"/>
              </a:spcAft>
              <a:buFontTx/>
              <a:buNone/>
              <a:defRPr/>
            </a:lvl4pPr>
            <a:lvl5pPr>
              <a:spcAft>
                <a:spcPts val="600"/>
              </a:spcAft>
              <a:buFontTx/>
              <a:buNone/>
              <a:defRPr/>
            </a:lvl5pPr>
          </a:lstStyle>
          <a:p>
            <a:pPr lvl="0"/>
            <a:r>
              <a:rPr lang="es-ES" dirty="0"/>
              <a:t>CONTRATANTE</a:t>
            </a:r>
          </a:p>
        </p:txBody>
      </p:sp>
      <p:sp>
        <p:nvSpPr>
          <p:cNvPr id="25" name="Marcador de texto 23"/>
          <p:cNvSpPr>
            <a:spLocks noGrp="1"/>
          </p:cNvSpPr>
          <p:nvPr>
            <p:ph type="body" sz="quarter" idx="42" hasCustomPrompt="1"/>
          </p:nvPr>
        </p:nvSpPr>
        <p:spPr>
          <a:xfrm>
            <a:off x="6156214" y="2497202"/>
            <a:ext cx="4704980" cy="207116"/>
          </a:xfrm>
        </p:spPr>
        <p:txBody>
          <a:bodyPr anchor="b">
            <a:noAutofit/>
          </a:bodyPr>
          <a:lstStyle>
            <a:lvl1pPr algn="l">
              <a:spcAft>
                <a:spcPts val="600"/>
              </a:spcAft>
              <a:buFontTx/>
              <a:buNone/>
              <a:defRPr sz="1100" baseline="0">
                <a:solidFill>
                  <a:srgbClr val="B8A592"/>
                </a:solidFill>
                <a:latin typeface="Franklin Gothic Demi"/>
                <a:cs typeface="Franklin Gothic Demi"/>
              </a:defRPr>
            </a:lvl1pPr>
            <a:lvl2pPr>
              <a:spcAft>
                <a:spcPts val="600"/>
              </a:spcAft>
              <a:buFontTx/>
              <a:buNone/>
              <a:defRPr/>
            </a:lvl2pPr>
            <a:lvl3pPr>
              <a:spcAft>
                <a:spcPts val="600"/>
              </a:spcAft>
              <a:buFontTx/>
              <a:buNone/>
              <a:defRPr/>
            </a:lvl3pPr>
            <a:lvl4pPr>
              <a:spcAft>
                <a:spcPts val="600"/>
              </a:spcAft>
              <a:buFontTx/>
              <a:buNone/>
              <a:defRPr/>
            </a:lvl4pPr>
            <a:lvl5pPr>
              <a:spcAft>
                <a:spcPts val="600"/>
              </a:spcAft>
              <a:buFontTx/>
              <a:buNone/>
              <a:defRPr/>
            </a:lvl5pPr>
          </a:lstStyle>
          <a:p>
            <a:pPr lvl="0"/>
            <a:r>
              <a:rPr lang="es-ES" dirty="0" err="1"/>
              <a:t>LOCALIZACION</a:t>
            </a:r>
            <a:endParaRPr lang="es-ES" dirty="0"/>
          </a:p>
        </p:txBody>
      </p:sp>
      <p:sp>
        <p:nvSpPr>
          <p:cNvPr id="26" name="Marcador de texto 23"/>
          <p:cNvSpPr>
            <a:spLocks noGrp="1"/>
          </p:cNvSpPr>
          <p:nvPr>
            <p:ph type="body" sz="quarter" idx="43" hasCustomPrompt="1"/>
          </p:nvPr>
        </p:nvSpPr>
        <p:spPr>
          <a:xfrm>
            <a:off x="326914" y="5554727"/>
            <a:ext cx="4704980" cy="207116"/>
          </a:xfrm>
        </p:spPr>
        <p:txBody>
          <a:bodyPr anchor="b">
            <a:noAutofit/>
          </a:bodyPr>
          <a:lstStyle>
            <a:lvl1pPr algn="r">
              <a:spcAft>
                <a:spcPts val="600"/>
              </a:spcAft>
              <a:buFontTx/>
              <a:buNone/>
              <a:defRPr sz="1100" baseline="0">
                <a:solidFill>
                  <a:srgbClr val="B8A592"/>
                </a:solidFill>
                <a:latin typeface="Franklin Gothic Demi"/>
                <a:cs typeface="Franklin Gothic Demi"/>
              </a:defRPr>
            </a:lvl1pPr>
            <a:lvl2pPr>
              <a:spcAft>
                <a:spcPts val="600"/>
              </a:spcAft>
              <a:buFontTx/>
              <a:buNone/>
              <a:defRPr/>
            </a:lvl2pPr>
            <a:lvl3pPr>
              <a:spcAft>
                <a:spcPts val="600"/>
              </a:spcAft>
              <a:buFontTx/>
              <a:buNone/>
              <a:defRPr/>
            </a:lvl3pPr>
            <a:lvl4pPr>
              <a:spcAft>
                <a:spcPts val="600"/>
              </a:spcAft>
              <a:buFontTx/>
              <a:buNone/>
              <a:defRPr/>
            </a:lvl4pPr>
            <a:lvl5pPr>
              <a:spcAft>
                <a:spcPts val="600"/>
              </a:spcAft>
              <a:buFontTx/>
              <a:buNone/>
              <a:defRPr/>
            </a:lvl5pPr>
          </a:lstStyle>
          <a:p>
            <a:pPr lvl="0"/>
            <a:r>
              <a:rPr lang="es-ES" dirty="0" err="1"/>
              <a:t>LOCALIZACION</a:t>
            </a:r>
            <a:endParaRPr lang="es-ES" dirty="0"/>
          </a:p>
        </p:txBody>
      </p:sp>
      <p:sp>
        <p:nvSpPr>
          <p:cNvPr id="24" name="Marcador de texto 23"/>
          <p:cNvSpPr>
            <a:spLocks noGrp="1"/>
          </p:cNvSpPr>
          <p:nvPr>
            <p:ph type="body" sz="quarter" idx="44" hasCustomPrompt="1"/>
          </p:nvPr>
        </p:nvSpPr>
        <p:spPr>
          <a:xfrm rot="16200000">
            <a:off x="9578027" y="4383806"/>
            <a:ext cx="3532496" cy="391635"/>
          </a:xfrm>
        </p:spPr>
        <p:txBody>
          <a:bodyPr>
            <a:noAutofit/>
          </a:bodyPr>
          <a:lstStyle>
            <a:lvl1pPr algn="l">
              <a:spcAft>
                <a:spcPts val="600"/>
              </a:spcAft>
              <a:buFontTx/>
              <a:buNone/>
              <a:defRPr sz="1400">
                <a:solidFill>
                  <a:srgbClr val="B8A592"/>
                </a:solidFill>
                <a:latin typeface="Alte DIN 1451 Mittelschrift"/>
                <a:cs typeface="Alte DIN 1451 Mittelschrift"/>
              </a:defRPr>
            </a:lvl1pPr>
            <a:lvl2pPr>
              <a:spcAft>
                <a:spcPts val="600"/>
              </a:spcAft>
              <a:buFontTx/>
              <a:buNone/>
              <a:defRPr/>
            </a:lvl2pPr>
            <a:lvl3pPr>
              <a:spcAft>
                <a:spcPts val="600"/>
              </a:spcAft>
              <a:buFontTx/>
              <a:buNone/>
              <a:defRPr/>
            </a:lvl3pPr>
            <a:lvl4pPr>
              <a:spcAft>
                <a:spcPts val="600"/>
              </a:spcAft>
              <a:buFontTx/>
              <a:buNone/>
              <a:defRPr/>
            </a:lvl4pPr>
            <a:lvl5pPr>
              <a:spcAft>
                <a:spcPts val="600"/>
              </a:spcAft>
              <a:buFontTx/>
              <a:buNone/>
              <a:defRPr/>
            </a:lvl5pPr>
          </a:lstStyle>
          <a:p>
            <a:pPr lvl="0"/>
            <a:r>
              <a:rPr lang="es-ES" dirty="0"/>
              <a:t>PRINCIPALES</a:t>
            </a:r>
          </a:p>
        </p:txBody>
      </p:sp>
    </p:spTree>
    <p:extLst>
      <p:ext uri="{BB962C8B-B14F-4D97-AF65-F5344CB8AC3E}">
        <p14:creationId xmlns:p14="http://schemas.microsoft.com/office/powerpoint/2010/main" val="38955191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objetos">
    <p:spTree>
      <p:nvGrpSpPr>
        <p:cNvPr id="1" name=""/>
        <p:cNvGrpSpPr/>
        <p:nvPr/>
      </p:nvGrpSpPr>
      <p:grpSpPr>
        <a:xfrm>
          <a:off x="0" y="0"/>
          <a:ext cx="0" cy="0"/>
          <a:chOff x="0" y="0"/>
          <a:chExt cx="0" cy="0"/>
        </a:xfrm>
      </p:grpSpPr>
      <p:sp>
        <p:nvSpPr>
          <p:cNvPr id="10" name="Rectángulo 8"/>
          <p:cNvSpPr>
            <a:spLocks noChangeArrowheads="1"/>
          </p:cNvSpPr>
          <p:nvPr userDrawn="1"/>
        </p:nvSpPr>
        <p:spPr bwMode="auto">
          <a:xfrm>
            <a:off x="615952" y="6515101"/>
            <a:ext cx="9391649"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_tradnl" sz="1300" baseline="30000">
                <a:solidFill>
                  <a:srgbClr val="B8A592"/>
                </a:solidFill>
                <a:latin typeface="Franklin Gothic Book" pitchFamily="34" charset="0"/>
              </a:rPr>
              <a:t>Conozca más proyectos  www.payc.com.co  | Calle 75 No. 13 - 51, Piso 6 | PBX: (571) 325 6500 | FAX: (571) 310 2335  | Bogotá D.C. - Colombia</a:t>
            </a:r>
          </a:p>
          <a:p>
            <a:pPr algn="dist"/>
            <a:endParaRPr lang="es-ES_tradnl" sz="1300" baseline="30000">
              <a:solidFill>
                <a:srgbClr val="B8A592"/>
              </a:solidFill>
              <a:latin typeface="Franklin Gothic Book" pitchFamily="34" charset="0"/>
            </a:endParaRPr>
          </a:p>
        </p:txBody>
      </p:sp>
      <p:sp>
        <p:nvSpPr>
          <p:cNvPr id="13" name="Rectangle 7"/>
          <p:cNvSpPr/>
          <p:nvPr userDrawn="1"/>
        </p:nvSpPr>
        <p:spPr>
          <a:xfrm>
            <a:off x="10864852" y="268289"/>
            <a:ext cx="958849" cy="1646237"/>
          </a:xfrm>
          <a:prstGeom prst="rect">
            <a:avLst/>
          </a:prstGeom>
          <a:solidFill>
            <a:srgbClr val="321B0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sz="1800"/>
          </a:p>
        </p:txBody>
      </p:sp>
      <p:pic>
        <p:nvPicPr>
          <p:cNvPr id="14" name="Imagen 7" descr="logo35a_ch.wmf"/>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0864852" y="2057401"/>
            <a:ext cx="958849"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a:spLocks noGrp="1"/>
          </p:cNvSpPr>
          <p:nvPr>
            <p:ph type="title"/>
          </p:nvPr>
        </p:nvSpPr>
        <p:spPr>
          <a:xfrm>
            <a:off x="609600" y="914400"/>
            <a:ext cx="9855201" cy="1143000"/>
          </a:xfrm>
        </p:spPr>
        <p:txBody>
          <a:bodyPr/>
          <a:lstStyle/>
          <a:p>
            <a:r>
              <a:rPr lang="es-ES"/>
              <a:t>Haga clic para modificar el estilo de título del patrón</a:t>
            </a:r>
            <a:endParaRPr/>
          </a:p>
        </p:txBody>
      </p:sp>
      <p:sp>
        <p:nvSpPr>
          <p:cNvPr id="16" name="Content Placeholder 2"/>
          <p:cNvSpPr>
            <a:spLocks noGrp="1"/>
          </p:cNvSpPr>
          <p:nvPr>
            <p:ph sz="half" idx="1"/>
          </p:nvPr>
        </p:nvSpPr>
        <p:spPr>
          <a:xfrm>
            <a:off x="5709920" y="2214562"/>
            <a:ext cx="475488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17" name="Content Placeholder 2"/>
          <p:cNvSpPr>
            <a:spLocks noGrp="1"/>
          </p:cNvSpPr>
          <p:nvPr>
            <p:ph sz="half" idx="13"/>
          </p:nvPr>
        </p:nvSpPr>
        <p:spPr>
          <a:xfrm>
            <a:off x="5709920" y="4224973"/>
            <a:ext cx="475488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18" name="Content Placeholder 2"/>
          <p:cNvSpPr>
            <a:spLocks noGrp="1"/>
          </p:cNvSpPr>
          <p:nvPr>
            <p:ph sz="half" idx="14"/>
          </p:nvPr>
        </p:nvSpPr>
        <p:spPr>
          <a:xfrm>
            <a:off x="609600" y="2214562"/>
            <a:ext cx="475488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19" name="Content Placeholder 2"/>
          <p:cNvSpPr>
            <a:spLocks noGrp="1"/>
          </p:cNvSpPr>
          <p:nvPr>
            <p:ph sz="half" idx="15"/>
          </p:nvPr>
        </p:nvSpPr>
        <p:spPr>
          <a:xfrm>
            <a:off x="609600" y="4224973"/>
            <a:ext cx="475488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Tree>
    <p:extLst>
      <p:ext uri="{BB962C8B-B14F-4D97-AF65-F5344CB8AC3E}">
        <p14:creationId xmlns:p14="http://schemas.microsoft.com/office/powerpoint/2010/main" val="37244855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5" name="Rectángulo 8"/>
          <p:cNvSpPr>
            <a:spLocks noChangeArrowheads="1"/>
          </p:cNvSpPr>
          <p:nvPr userDrawn="1"/>
        </p:nvSpPr>
        <p:spPr bwMode="auto">
          <a:xfrm>
            <a:off x="615952" y="6515101"/>
            <a:ext cx="9391649"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_tradnl" sz="1300" baseline="30000">
                <a:solidFill>
                  <a:srgbClr val="B8A592"/>
                </a:solidFill>
                <a:latin typeface="Franklin Gothic Book" pitchFamily="34" charset="0"/>
              </a:rPr>
              <a:t>Conozca más proyectos  www.payc.com.co  | Calle 75 No. 13 - 51, Piso 6 | PBX: (571) 325 6500 | FAX: (571) 310 2335  | Bogotá D.C. - Colombia</a:t>
            </a:r>
          </a:p>
          <a:p>
            <a:pPr algn="dist"/>
            <a:endParaRPr lang="es-ES_tradnl" sz="1300" baseline="30000">
              <a:solidFill>
                <a:srgbClr val="B8A592"/>
              </a:solidFill>
              <a:latin typeface="Franklin Gothic Book" pitchFamily="34" charset="0"/>
            </a:endParaRPr>
          </a:p>
        </p:txBody>
      </p:sp>
      <p:sp>
        <p:nvSpPr>
          <p:cNvPr id="6" name="Rectangle 5"/>
          <p:cNvSpPr/>
          <p:nvPr userDrawn="1"/>
        </p:nvSpPr>
        <p:spPr>
          <a:xfrm>
            <a:off x="10864852" y="268289"/>
            <a:ext cx="958849" cy="1646237"/>
          </a:xfrm>
          <a:prstGeom prst="rect">
            <a:avLst/>
          </a:prstGeom>
          <a:solidFill>
            <a:srgbClr val="321B0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sz="1800"/>
          </a:p>
        </p:txBody>
      </p:sp>
      <p:pic>
        <p:nvPicPr>
          <p:cNvPr id="7" name="Imagen 7" descr="logo35a_ch.wmf"/>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0864852" y="2057401"/>
            <a:ext cx="958849"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609600" y="914400"/>
            <a:ext cx="8678333" cy="1143000"/>
          </a:xfrm>
        </p:spPr>
        <p:txBody>
          <a:bodyPr/>
          <a:lstStyle/>
          <a:p>
            <a:r>
              <a:rPr lang="es-ES"/>
              <a:t>Haga clic para modificar el estilo de título del patrón</a:t>
            </a:r>
            <a:endParaRPr/>
          </a:p>
        </p:txBody>
      </p:sp>
    </p:spTree>
    <p:extLst>
      <p:ext uri="{BB962C8B-B14F-4D97-AF65-F5344CB8AC3E}">
        <p14:creationId xmlns:p14="http://schemas.microsoft.com/office/powerpoint/2010/main" val="23023832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7" name="Rectángulo 8"/>
          <p:cNvSpPr>
            <a:spLocks noChangeArrowheads="1"/>
          </p:cNvSpPr>
          <p:nvPr userDrawn="1"/>
        </p:nvSpPr>
        <p:spPr bwMode="auto">
          <a:xfrm>
            <a:off x="615952" y="6515101"/>
            <a:ext cx="9391649"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_tradnl" sz="1300" baseline="30000">
                <a:solidFill>
                  <a:srgbClr val="B8A592"/>
                </a:solidFill>
                <a:latin typeface="Franklin Gothic Book" pitchFamily="34" charset="0"/>
              </a:rPr>
              <a:t>Conozca más proyectos  www.payc.com.co  | Calle 75 No. 13 - 51, Piso 6 | PBX: (571) 325 6500 | FAX: (571) 310 2335  | Bogotá D.C. - Colombia</a:t>
            </a:r>
          </a:p>
          <a:p>
            <a:pPr algn="dist"/>
            <a:endParaRPr lang="es-ES_tradnl" sz="1300" baseline="30000">
              <a:solidFill>
                <a:srgbClr val="B8A592"/>
              </a:solidFill>
              <a:latin typeface="Franklin Gothic Book" pitchFamily="34" charset="0"/>
            </a:endParaRPr>
          </a:p>
        </p:txBody>
      </p:sp>
      <p:sp>
        <p:nvSpPr>
          <p:cNvPr id="8" name="Rectangle 7"/>
          <p:cNvSpPr/>
          <p:nvPr userDrawn="1"/>
        </p:nvSpPr>
        <p:spPr>
          <a:xfrm>
            <a:off x="10864852" y="268289"/>
            <a:ext cx="958849" cy="727075"/>
          </a:xfrm>
          <a:prstGeom prst="rect">
            <a:avLst/>
          </a:prstGeom>
          <a:solidFill>
            <a:srgbClr val="321B0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sz="1800"/>
          </a:p>
        </p:txBody>
      </p:sp>
      <p:pic>
        <p:nvPicPr>
          <p:cNvPr id="9" name="Imagen 7" descr="logo35a_ch.wmf"/>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0864852" y="1066801"/>
            <a:ext cx="958849"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609599" y="995082"/>
            <a:ext cx="4754880" cy="1035424"/>
          </a:xfrm>
        </p:spPr>
        <p:txBody>
          <a:bodyPr/>
          <a:lstStyle>
            <a:lvl1pPr algn="l">
              <a:defRPr sz="2800" b="0"/>
            </a:lvl1pPr>
          </a:lstStyle>
          <a:p>
            <a:r>
              <a:rPr lang="es-ES"/>
              <a:t>Haga clic para modificar el estilo de título del patrón</a:t>
            </a:r>
            <a:endParaRPr/>
          </a:p>
        </p:txBody>
      </p:sp>
      <p:sp>
        <p:nvSpPr>
          <p:cNvPr id="11" name="Content Placeholder 2"/>
          <p:cNvSpPr>
            <a:spLocks noGrp="1"/>
          </p:cNvSpPr>
          <p:nvPr>
            <p:ph idx="1"/>
          </p:nvPr>
        </p:nvSpPr>
        <p:spPr>
          <a:xfrm>
            <a:off x="5730713" y="995083"/>
            <a:ext cx="4754880" cy="513556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12" name="Text Placeholder 3"/>
          <p:cNvSpPr>
            <a:spLocks noGrp="1"/>
          </p:cNvSpPr>
          <p:nvPr>
            <p:ph type="body" sz="half" idx="2"/>
          </p:nvPr>
        </p:nvSpPr>
        <p:spPr>
          <a:xfrm>
            <a:off x="609599" y="2057401"/>
            <a:ext cx="4754880" cy="365760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26104165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7" name="Rectángulo 8"/>
          <p:cNvSpPr>
            <a:spLocks noChangeArrowheads="1"/>
          </p:cNvSpPr>
          <p:nvPr userDrawn="1"/>
        </p:nvSpPr>
        <p:spPr bwMode="auto">
          <a:xfrm>
            <a:off x="615952" y="6515101"/>
            <a:ext cx="9391649"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_tradnl" sz="1300" baseline="30000">
                <a:solidFill>
                  <a:srgbClr val="B8A592"/>
                </a:solidFill>
                <a:latin typeface="Franklin Gothic Book" pitchFamily="34" charset="0"/>
              </a:rPr>
              <a:t>Conozca más proyectos  www.payc.com.co  | Calle 75 No. 13 - 51, Piso 6 | PBX: (571) 325 6500 | FAX: (571) 310 2335  | Bogotá D.C. - Colombia</a:t>
            </a:r>
          </a:p>
          <a:p>
            <a:pPr algn="dist"/>
            <a:endParaRPr lang="es-ES_tradnl" sz="1300" baseline="30000">
              <a:solidFill>
                <a:srgbClr val="B8A592"/>
              </a:solidFill>
              <a:latin typeface="Franklin Gothic Book" pitchFamily="34" charset="0"/>
            </a:endParaRPr>
          </a:p>
        </p:txBody>
      </p:sp>
      <p:sp>
        <p:nvSpPr>
          <p:cNvPr id="8" name="Rectangle 7"/>
          <p:cNvSpPr/>
          <p:nvPr userDrawn="1"/>
        </p:nvSpPr>
        <p:spPr>
          <a:xfrm>
            <a:off x="6328833" y="268289"/>
            <a:ext cx="4430184" cy="566737"/>
          </a:xfrm>
          <a:prstGeom prst="rect">
            <a:avLst/>
          </a:prstGeom>
          <a:solidFill>
            <a:srgbClr val="321B0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sz="1800"/>
          </a:p>
        </p:txBody>
      </p:sp>
      <p:pic>
        <p:nvPicPr>
          <p:cNvPr id="9" name="Imagen 7" descr="logo35a_ch.wmf"/>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0917767" y="268289"/>
            <a:ext cx="95673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title"/>
          </p:nvPr>
        </p:nvSpPr>
        <p:spPr>
          <a:xfrm>
            <a:off x="609599" y="995082"/>
            <a:ext cx="4754880" cy="1035424"/>
          </a:xfrm>
        </p:spPr>
        <p:txBody>
          <a:bodyPr/>
          <a:lstStyle>
            <a:lvl1pPr algn="l">
              <a:defRPr sz="2800" b="0"/>
            </a:lvl1pPr>
          </a:lstStyle>
          <a:p>
            <a:r>
              <a:rPr lang="es-ES"/>
              <a:t>Haga clic para modificar el estilo de título del patrón</a:t>
            </a:r>
            <a:endParaRPr/>
          </a:p>
        </p:txBody>
      </p:sp>
      <p:sp>
        <p:nvSpPr>
          <p:cNvPr id="12" name="Text Placeholder 3"/>
          <p:cNvSpPr>
            <a:spLocks noGrp="1"/>
          </p:cNvSpPr>
          <p:nvPr>
            <p:ph type="body" sz="half" idx="2"/>
          </p:nvPr>
        </p:nvSpPr>
        <p:spPr>
          <a:xfrm>
            <a:off x="609599" y="2057401"/>
            <a:ext cx="4754880" cy="365760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3" name="Picture Placeholder 9"/>
          <p:cNvSpPr>
            <a:spLocks noGrp="1"/>
          </p:cNvSpPr>
          <p:nvPr>
            <p:ph type="pic" sz="quarter" idx="13"/>
          </p:nvPr>
        </p:nvSpPr>
        <p:spPr>
          <a:xfrm>
            <a:off x="6347011" y="990601"/>
            <a:ext cx="5462016" cy="5365750"/>
          </a:xfrm>
        </p:spPr>
        <p:txBody>
          <a:bodyPr rtlCol="0">
            <a:normAutofit/>
          </a:bodyPr>
          <a:lstStyle>
            <a:lvl1pPr>
              <a:buNone/>
              <a:defRPr/>
            </a:lvl1pPr>
          </a:lstStyle>
          <a:p>
            <a:pPr lvl="0"/>
            <a:r>
              <a:rPr lang="es-ES" noProof="0"/>
              <a:t>Haga clic en el icono para agregar una imagen</a:t>
            </a:r>
            <a:endParaRPr noProof="0" dirty="0"/>
          </a:p>
        </p:txBody>
      </p:sp>
    </p:spTree>
    <p:extLst>
      <p:ext uri="{BB962C8B-B14F-4D97-AF65-F5344CB8AC3E}">
        <p14:creationId xmlns:p14="http://schemas.microsoft.com/office/powerpoint/2010/main" val="41121264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Imagen con título">
    <p:spTree>
      <p:nvGrpSpPr>
        <p:cNvPr id="1" name=""/>
        <p:cNvGrpSpPr/>
        <p:nvPr/>
      </p:nvGrpSpPr>
      <p:grpSpPr>
        <a:xfrm>
          <a:off x="0" y="0"/>
          <a:ext cx="0" cy="0"/>
          <a:chOff x="0" y="0"/>
          <a:chExt cx="0" cy="0"/>
        </a:xfrm>
      </p:grpSpPr>
      <p:sp>
        <p:nvSpPr>
          <p:cNvPr id="7" name="Rectángulo 8"/>
          <p:cNvSpPr>
            <a:spLocks noChangeArrowheads="1"/>
          </p:cNvSpPr>
          <p:nvPr userDrawn="1"/>
        </p:nvSpPr>
        <p:spPr bwMode="auto">
          <a:xfrm>
            <a:off x="615952" y="6515101"/>
            <a:ext cx="9391649"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_tradnl" sz="1300" baseline="30000">
                <a:solidFill>
                  <a:srgbClr val="B8A592"/>
                </a:solidFill>
                <a:latin typeface="Franklin Gothic Book" pitchFamily="34" charset="0"/>
              </a:rPr>
              <a:t>Conozca más proyectos  www.payc.com.co  | Calle 75 No. 13 - 51, Piso 6 | PBX: (571) 325 6500 | FAX: (571) 310 2335  | Bogotá D.C. - Colombia</a:t>
            </a:r>
          </a:p>
          <a:p>
            <a:pPr algn="dist"/>
            <a:endParaRPr lang="es-ES_tradnl" sz="1300" baseline="30000">
              <a:solidFill>
                <a:srgbClr val="B8A592"/>
              </a:solidFill>
              <a:latin typeface="Franklin Gothic Book" pitchFamily="34" charset="0"/>
            </a:endParaRPr>
          </a:p>
        </p:txBody>
      </p:sp>
      <p:sp>
        <p:nvSpPr>
          <p:cNvPr id="8" name="Rectangle 7"/>
          <p:cNvSpPr/>
          <p:nvPr userDrawn="1"/>
        </p:nvSpPr>
        <p:spPr>
          <a:xfrm>
            <a:off x="10007601" y="268289"/>
            <a:ext cx="751416" cy="566737"/>
          </a:xfrm>
          <a:prstGeom prst="rect">
            <a:avLst/>
          </a:prstGeom>
          <a:solidFill>
            <a:srgbClr val="321B0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sz="1800"/>
          </a:p>
        </p:txBody>
      </p:sp>
      <p:pic>
        <p:nvPicPr>
          <p:cNvPr id="9" name="Imagen 7" descr="logo35a_ch.wmf"/>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0917767" y="268289"/>
            <a:ext cx="95673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title"/>
          </p:nvPr>
        </p:nvSpPr>
        <p:spPr>
          <a:xfrm>
            <a:off x="609598" y="255589"/>
            <a:ext cx="9239253" cy="1114517"/>
          </a:xfrm>
        </p:spPr>
        <p:txBody>
          <a:bodyPr/>
          <a:lstStyle>
            <a:lvl1pPr algn="l">
              <a:defRPr sz="2800" b="0"/>
            </a:lvl1pPr>
          </a:lstStyle>
          <a:p>
            <a:r>
              <a:rPr lang="es-ES" dirty="0"/>
              <a:t>Haga clic para modificar el estilo de título del patrón</a:t>
            </a:r>
            <a:endParaRPr dirty="0"/>
          </a:p>
        </p:txBody>
      </p:sp>
      <p:sp>
        <p:nvSpPr>
          <p:cNvPr id="12" name="Text Placeholder 3"/>
          <p:cNvSpPr>
            <a:spLocks noGrp="1"/>
          </p:cNvSpPr>
          <p:nvPr>
            <p:ph type="body" sz="half" idx="2"/>
          </p:nvPr>
        </p:nvSpPr>
        <p:spPr>
          <a:xfrm>
            <a:off x="609597" y="1497107"/>
            <a:ext cx="11264901" cy="4890993"/>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20266052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n encima del título">
    <p:spTree>
      <p:nvGrpSpPr>
        <p:cNvPr id="1" name=""/>
        <p:cNvGrpSpPr/>
        <p:nvPr/>
      </p:nvGrpSpPr>
      <p:grpSpPr>
        <a:xfrm>
          <a:off x="0" y="0"/>
          <a:ext cx="0" cy="0"/>
          <a:chOff x="0" y="0"/>
          <a:chExt cx="0" cy="0"/>
        </a:xfrm>
      </p:grpSpPr>
      <p:sp>
        <p:nvSpPr>
          <p:cNvPr id="7" name="Rectángulo 8"/>
          <p:cNvSpPr>
            <a:spLocks noChangeArrowheads="1"/>
          </p:cNvSpPr>
          <p:nvPr userDrawn="1"/>
        </p:nvSpPr>
        <p:spPr bwMode="auto">
          <a:xfrm>
            <a:off x="615952" y="6515101"/>
            <a:ext cx="9391649"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_tradnl" sz="1300" baseline="30000">
                <a:solidFill>
                  <a:srgbClr val="B8A592"/>
                </a:solidFill>
                <a:latin typeface="Franklin Gothic Book" pitchFamily="34" charset="0"/>
              </a:rPr>
              <a:t>Conozca más proyectos  www.payc.com.co  | Calle 75 No. 13 - 51, Piso 6 | PBX: (571) 325 6500 | FAX: (571) 310 2335  | Bogotá D.C. - Colombia</a:t>
            </a:r>
          </a:p>
          <a:p>
            <a:pPr algn="dist"/>
            <a:endParaRPr lang="es-ES_tradnl" sz="1300" baseline="30000">
              <a:solidFill>
                <a:srgbClr val="B8A592"/>
              </a:solidFill>
              <a:latin typeface="Franklin Gothic Book" pitchFamily="34" charset="0"/>
            </a:endParaRPr>
          </a:p>
        </p:txBody>
      </p:sp>
      <p:sp>
        <p:nvSpPr>
          <p:cNvPr id="8" name="Rectangle 7"/>
          <p:cNvSpPr/>
          <p:nvPr userDrawn="1"/>
        </p:nvSpPr>
        <p:spPr>
          <a:xfrm>
            <a:off x="9622367" y="268288"/>
            <a:ext cx="2186517" cy="3638550"/>
          </a:xfrm>
          <a:prstGeom prst="rect">
            <a:avLst/>
          </a:prstGeom>
          <a:solidFill>
            <a:srgbClr val="321B0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sz="1800"/>
          </a:p>
        </p:txBody>
      </p:sp>
      <p:pic>
        <p:nvPicPr>
          <p:cNvPr id="9" name="Imagen 7" descr="LOGO PAYC 35anios.wmf"/>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800167" y="1903414"/>
            <a:ext cx="1860551"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611717" y="4267200"/>
            <a:ext cx="8892115" cy="566738"/>
          </a:xfrm>
        </p:spPr>
        <p:txBody>
          <a:bodyPr/>
          <a:lstStyle>
            <a:lvl1pPr algn="l">
              <a:defRPr sz="2800" b="0">
                <a:solidFill>
                  <a:srgbClr val="58391C"/>
                </a:solidFill>
              </a:defRPr>
            </a:lvl1pPr>
          </a:lstStyle>
          <a:p>
            <a:r>
              <a:rPr lang="es-ES"/>
              <a:t>Haga clic para modificar el estilo de título del patrón</a:t>
            </a:r>
            <a:endParaRPr/>
          </a:p>
        </p:txBody>
      </p:sp>
      <p:sp>
        <p:nvSpPr>
          <p:cNvPr id="11" name="Picture Placeholder 2"/>
          <p:cNvSpPr>
            <a:spLocks noGrp="1"/>
          </p:cNvSpPr>
          <p:nvPr>
            <p:ph type="pic" idx="1"/>
          </p:nvPr>
        </p:nvSpPr>
        <p:spPr>
          <a:xfrm>
            <a:off x="359832" y="268288"/>
            <a:ext cx="9144000" cy="3639312"/>
          </a:xfrm>
        </p:spPr>
        <p:txBody>
          <a:bodyPr rtlCol="0">
            <a:normAutofit/>
          </a:bodyPr>
          <a:lstStyle>
            <a:lvl1pPr marL="0" indent="0">
              <a:buNone/>
              <a:defRPr sz="1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noProof="0"/>
          </a:p>
        </p:txBody>
      </p:sp>
      <p:sp>
        <p:nvSpPr>
          <p:cNvPr id="12" name="Text Placeholder 3"/>
          <p:cNvSpPr>
            <a:spLocks noGrp="1"/>
          </p:cNvSpPr>
          <p:nvPr>
            <p:ph type="body" sz="half" idx="2"/>
          </p:nvPr>
        </p:nvSpPr>
        <p:spPr>
          <a:xfrm>
            <a:off x="611717" y="4840942"/>
            <a:ext cx="8892115" cy="1304271"/>
          </a:xfrm>
        </p:spPr>
        <p:txBody>
          <a:bodyPr>
            <a:normAutofit/>
          </a:bodyPr>
          <a:lstStyle>
            <a:lvl1pPr marL="0" indent="0">
              <a:buNone/>
              <a:defRPr sz="1600">
                <a:solidFill>
                  <a:srgbClr val="58391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34739786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4 imágenes con título">
    <p:spTree>
      <p:nvGrpSpPr>
        <p:cNvPr id="1" name=""/>
        <p:cNvGrpSpPr/>
        <p:nvPr/>
      </p:nvGrpSpPr>
      <p:grpSpPr>
        <a:xfrm>
          <a:off x="0" y="0"/>
          <a:ext cx="0" cy="0"/>
          <a:chOff x="0" y="0"/>
          <a:chExt cx="0" cy="0"/>
        </a:xfrm>
      </p:grpSpPr>
      <p:sp>
        <p:nvSpPr>
          <p:cNvPr id="8" name="Rectangle 6"/>
          <p:cNvSpPr/>
          <p:nvPr userDrawn="1"/>
        </p:nvSpPr>
        <p:spPr>
          <a:xfrm>
            <a:off x="10176934" y="-7938"/>
            <a:ext cx="2036233" cy="6873876"/>
          </a:xfrm>
          <a:prstGeom prst="rect">
            <a:avLst/>
          </a:prstGeom>
          <a:solidFill>
            <a:srgbClr val="321B0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sz="1800"/>
          </a:p>
        </p:txBody>
      </p:sp>
      <p:pic>
        <p:nvPicPr>
          <p:cNvPr id="9" name="Imagen 7" descr="logo35a.wmf"/>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0397068" y="350838"/>
            <a:ext cx="1426633"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ángulo 8"/>
          <p:cNvSpPr>
            <a:spLocks noChangeArrowheads="1"/>
          </p:cNvSpPr>
          <p:nvPr userDrawn="1"/>
        </p:nvSpPr>
        <p:spPr bwMode="auto">
          <a:xfrm>
            <a:off x="615952" y="6515101"/>
            <a:ext cx="9391649"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_tradnl" sz="1300" baseline="30000">
                <a:solidFill>
                  <a:srgbClr val="B8A592"/>
                </a:solidFill>
                <a:latin typeface="Franklin Gothic Book" pitchFamily="34" charset="0"/>
              </a:rPr>
              <a:t>Conozca más proyectos  www.payc.com.co  | Calle 75 No. 13 - 51, Piso 6 | PBX: (571) 325 6500 | FAX: (571) 310 2335  | Bogotá D.C. - Colombia</a:t>
            </a:r>
          </a:p>
          <a:p>
            <a:pPr algn="dist"/>
            <a:endParaRPr lang="es-ES_tradnl" sz="1300" baseline="30000">
              <a:solidFill>
                <a:srgbClr val="B8A592"/>
              </a:solidFill>
              <a:latin typeface="Franklin Gothic Book" pitchFamily="34" charset="0"/>
            </a:endParaRPr>
          </a:p>
        </p:txBody>
      </p:sp>
      <p:sp>
        <p:nvSpPr>
          <p:cNvPr id="2" name="Title 1"/>
          <p:cNvSpPr>
            <a:spLocks noGrp="1"/>
          </p:cNvSpPr>
          <p:nvPr>
            <p:ph type="title"/>
          </p:nvPr>
        </p:nvSpPr>
        <p:spPr>
          <a:xfrm>
            <a:off x="611717" y="4267200"/>
            <a:ext cx="9411121" cy="566738"/>
          </a:xfrm>
        </p:spPr>
        <p:txBody>
          <a:bodyPr/>
          <a:lstStyle>
            <a:lvl1pPr algn="l">
              <a:defRPr sz="2800" b="0"/>
            </a:lvl1pPr>
          </a:lstStyle>
          <a:p>
            <a:r>
              <a:rPr lang="x-none"/>
              <a:t>Clic para editar título</a:t>
            </a:r>
            <a:endParaRPr/>
          </a:p>
        </p:txBody>
      </p:sp>
      <p:sp>
        <p:nvSpPr>
          <p:cNvPr id="3" name="Picture Placeholder 2"/>
          <p:cNvSpPr>
            <a:spLocks noGrp="1"/>
          </p:cNvSpPr>
          <p:nvPr>
            <p:ph type="pic" idx="1"/>
          </p:nvPr>
        </p:nvSpPr>
        <p:spPr>
          <a:xfrm>
            <a:off x="611715" y="268288"/>
            <a:ext cx="3757084" cy="3639312"/>
          </a:xfrm>
        </p:spPr>
        <p:txBody>
          <a:bodyPr rtlCol="0">
            <a:normAutofit/>
          </a:bodyPr>
          <a:lstStyle>
            <a:lvl1pPr marL="0" indent="0">
              <a:buNone/>
              <a:defRPr sz="1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x-none" noProof="0"/>
              <a:t>Haga clic en el icono para agregar una imagen</a:t>
            </a:r>
            <a:endParaRPr noProof="0"/>
          </a:p>
        </p:txBody>
      </p:sp>
      <p:sp>
        <p:nvSpPr>
          <p:cNvPr id="4" name="Text Placeholder 3"/>
          <p:cNvSpPr>
            <a:spLocks noGrp="1"/>
          </p:cNvSpPr>
          <p:nvPr>
            <p:ph type="body" sz="half" idx="2"/>
          </p:nvPr>
        </p:nvSpPr>
        <p:spPr>
          <a:xfrm>
            <a:off x="611717" y="4840942"/>
            <a:ext cx="9411121" cy="1304271"/>
          </a:xfrm>
        </p:spPr>
        <p:txBody>
          <a:bodyPr>
            <a:normAutofit/>
          </a:bodyPr>
          <a:lstStyle>
            <a:lvl1pPr marL="0" indent="0">
              <a:buNone/>
              <a:defRPr sz="1400">
                <a:solidFill>
                  <a:srgbClr val="58391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Haga clic para modificar el estilo de texto del patrón</a:t>
            </a:r>
          </a:p>
        </p:txBody>
      </p:sp>
      <p:sp>
        <p:nvSpPr>
          <p:cNvPr id="10" name="Picture Placeholder 2"/>
          <p:cNvSpPr>
            <a:spLocks noGrp="1"/>
          </p:cNvSpPr>
          <p:nvPr>
            <p:ph type="pic" idx="13"/>
          </p:nvPr>
        </p:nvSpPr>
        <p:spPr>
          <a:xfrm>
            <a:off x="4470401" y="268289"/>
            <a:ext cx="5552439" cy="1775665"/>
          </a:xfrm>
        </p:spPr>
        <p:txBody>
          <a:bodyPr rtlCol="0">
            <a:normAutofit/>
          </a:bodyPr>
          <a:lstStyle>
            <a:lvl1pPr marL="0" indent="0">
              <a:buNone/>
              <a:defRPr sz="1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x-none" noProof="0"/>
              <a:t>Haga clic en el icono para agregar una imagen</a:t>
            </a:r>
            <a:endParaRPr noProof="0"/>
          </a:p>
        </p:txBody>
      </p:sp>
      <p:sp>
        <p:nvSpPr>
          <p:cNvPr id="11" name="Picture Placeholder 2"/>
          <p:cNvSpPr>
            <a:spLocks noGrp="1"/>
          </p:cNvSpPr>
          <p:nvPr>
            <p:ph type="pic" idx="14"/>
          </p:nvPr>
        </p:nvSpPr>
        <p:spPr>
          <a:xfrm>
            <a:off x="4470400" y="2131936"/>
            <a:ext cx="3072384" cy="1775665"/>
          </a:xfrm>
        </p:spPr>
        <p:txBody>
          <a:bodyPr rtlCol="0">
            <a:normAutofit/>
          </a:bodyPr>
          <a:lstStyle>
            <a:lvl1pPr marL="0" indent="0">
              <a:buNone/>
              <a:defRPr sz="1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x-none" noProof="0"/>
              <a:t>Haga clic en el icono para agregar una imagen</a:t>
            </a:r>
            <a:endParaRPr noProof="0"/>
          </a:p>
        </p:txBody>
      </p:sp>
      <p:sp>
        <p:nvSpPr>
          <p:cNvPr id="12" name="Picture Placeholder 2"/>
          <p:cNvSpPr>
            <a:spLocks noGrp="1"/>
          </p:cNvSpPr>
          <p:nvPr>
            <p:ph type="pic" idx="15"/>
          </p:nvPr>
        </p:nvSpPr>
        <p:spPr>
          <a:xfrm>
            <a:off x="7667334" y="2131936"/>
            <a:ext cx="2355505" cy="1775665"/>
          </a:xfrm>
        </p:spPr>
        <p:txBody>
          <a:bodyPr rtlCol="0">
            <a:normAutofit/>
          </a:bodyPr>
          <a:lstStyle>
            <a:lvl1pPr marL="0" indent="0">
              <a:buNone/>
              <a:defRPr sz="1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x-none" noProof="0"/>
              <a:t>Haga clic en el icono para agregar una imagen</a:t>
            </a:r>
            <a:endParaRPr noProof="0"/>
          </a:p>
        </p:txBody>
      </p:sp>
    </p:spTree>
    <p:extLst>
      <p:ext uri="{BB962C8B-B14F-4D97-AF65-F5344CB8AC3E}">
        <p14:creationId xmlns:p14="http://schemas.microsoft.com/office/powerpoint/2010/main" val="31610465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4 imágenes con título">
    <p:spTree>
      <p:nvGrpSpPr>
        <p:cNvPr id="1" name=""/>
        <p:cNvGrpSpPr/>
        <p:nvPr/>
      </p:nvGrpSpPr>
      <p:grpSpPr>
        <a:xfrm>
          <a:off x="0" y="0"/>
          <a:ext cx="0" cy="0"/>
          <a:chOff x="0" y="0"/>
          <a:chExt cx="0" cy="0"/>
        </a:xfrm>
      </p:grpSpPr>
      <p:sp>
        <p:nvSpPr>
          <p:cNvPr id="8" name="Rectangle 6"/>
          <p:cNvSpPr/>
          <p:nvPr userDrawn="1"/>
        </p:nvSpPr>
        <p:spPr>
          <a:xfrm>
            <a:off x="10176934" y="-7938"/>
            <a:ext cx="2036233" cy="6873876"/>
          </a:xfrm>
          <a:prstGeom prst="rect">
            <a:avLst/>
          </a:prstGeom>
          <a:solidFill>
            <a:srgbClr val="321B0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sz="1800"/>
          </a:p>
        </p:txBody>
      </p:sp>
      <p:pic>
        <p:nvPicPr>
          <p:cNvPr id="9" name="Imagen 7" descr="logo35a.wmf"/>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0397068" y="350838"/>
            <a:ext cx="1426633"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ángulo 8"/>
          <p:cNvSpPr>
            <a:spLocks noChangeArrowheads="1"/>
          </p:cNvSpPr>
          <p:nvPr userDrawn="1"/>
        </p:nvSpPr>
        <p:spPr bwMode="auto">
          <a:xfrm>
            <a:off x="615952" y="6515101"/>
            <a:ext cx="9391649"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_tradnl" sz="1300" baseline="30000">
                <a:solidFill>
                  <a:srgbClr val="B8A592"/>
                </a:solidFill>
                <a:latin typeface="Franklin Gothic Book" pitchFamily="34" charset="0"/>
              </a:rPr>
              <a:t>Conozca más proyectos  www.payc.com.co  | Calle 75 No. 13 - 51, Piso 6 | PBX: (571) 325 6500 | FAX: (571) 310 2335  | Bogotá D.C. - Colombia</a:t>
            </a:r>
          </a:p>
          <a:p>
            <a:pPr algn="dist"/>
            <a:endParaRPr lang="es-ES_tradnl" sz="1300" baseline="30000">
              <a:solidFill>
                <a:srgbClr val="B8A592"/>
              </a:solidFill>
              <a:latin typeface="Franklin Gothic Book" pitchFamily="34" charset="0"/>
            </a:endParaRPr>
          </a:p>
        </p:txBody>
      </p:sp>
      <p:sp>
        <p:nvSpPr>
          <p:cNvPr id="3" name="Picture Placeholder 2"/>
          <p:cNvSpPr>
            <a:spLocks noGrp="1"/>
          </p:cNvSpPr>
          <p:nvPr>
            <p:ph type="pic" idx="1"/>
          </p:nvPr>
        </p:nvSpPr>
        <p:spPr>
          <a:xfrm>
            <a:off x="611715" y="268288"/>
            <a:ext cx="3757084" cy="3639312"/>
          </a:xfrm>
        </p:spPr>
        <p:txBody>
          <a:bodyPr rtlCol="0">
            <a:normAutofit/>
          </a:bodyPr>
          <a:lstStyle>
            <a:lvl1pPr marL="0" indent="0">
              <a:buNone/>
              <a:defRPr sz="1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x-none" noProof="0"/>
              <a:t>Haga clic en el icono para agregar una imagen</a:t>
            </a:r>
            <a:endParaRPr noProof="0"/>
          </a:p>
        </p:txBody>
      </p:sp>
      <p:sp>
        <p:nvSpPr>
          <p:cNvPr id="10" name="Picture Placeholder 2"/>
          <p:cNvSpPr>
            <a:spLocks noGrp="1"/>
          </p:cNvSpPr>
          <p:nvPr>
            <p:ph type="pic" idx="13"/>
          </p:nvPr>
        </p:nvSpPr>
        <p:spPr>
          <a:xfrm>
            <a:off x="4470401" y="268289"/>
            <a:ext cx="5552439" cy="1775665"/>
          </a:xfrm>
        </p:spPr>
        <p:txBody>
          <a:bodyPr rtlCol="0">
            <a:normAutofit/>
          </a:bodyPr>
          <a:lstStyle>
            <a:lvl1pPr marL="0" indent="0">
              <a:buNone/>
              <a:defRPr sz="1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x-none" noProof="0"/>
              <a:t>Haga clic en el icono para agregar una imagen</a:t>
            </a:r>
            <a:endParaRPr noProof="0"/>
          </a:p>
        </p:txBody>
      </p:sp>
      <p:sp>
        <p:nvSpPr>
          <p:cNvPr id="11" name="Picture Placeholder 2"/>
          <p:cNvSpPr>
            <a:spLocks noGrp="1"/>
          </p:cNvSpPr>
          <p:nvPr>
            <p:ph type="pic" idx="14"/>
          </p:nvPr>
        </p:nvSpPr>
        <p:spPr>
          <a:xfrm>
            <a:off x="4470400" y="2131936"/>
            <a:ext cx="3072384" cy="1775665"/>
          </a:xfrm>
        </p:spPr>
        <p:txBody>
          <a:bodyPr rtlCol="0">
            <a:normAutofit/>
          </a:bodyPr>
          <a:lstStyle>
            <a:lvl1pPr marL="0" indent="0">
              <a:buNone/>
              <a:defRPr sz="1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x-none" noProof="0"/>
              <a:t>Haga clic en el icono para agregar una imagen</a:t>
            </a:r>
            <a:endParaRPr noProof="0"/>
          </a:p>
        </p:txBody>
      </p:sp>
      <p:sp>
        <p:nvSpPr>
          <p:cNvPr id="12" name="Picture Placeholder 2"/>
          <p:cNvSpPr>
            <a:spLocks noGrp="1"/>
          </p:cNvSpPr>
          <p:nvPr>
            <p:ph type="pic" idx="15"/>
          </p:nvPr>
        </p:nvSpPr>
        <p:spPr>
          <a:xfrm>
            <a:off x="7667334" y="2131936"/>
            <a:ext cx="2355505" cy="1775665"/>
          </a:xfrm>
        </p:spPr>
        <p:txBody>
          <a:bodyPr rtlCol="0">
            <a:normAutofit/>
          </a:bodyPr>
          <a:lstStyle>
            <a:lvl1pPr marL="0" indent="0">
              <a:buNone/>
              <a:defRPr sz="1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x-none" noProof="0"/>
              <a:t>Haga clic en el icono para agregar una imagen</a:t>
            </a:r>
            <a:endParaRPr noProof="0"/>
          </a:p>
        </p:txBody>
      </p:sp>
      <p:sp>
        <p:nvSpPr>
          <p:cNvPr id="14" name="Título 50"/>
          <p:cNvSpPr>
            <a:spLocks noGrp="1"/>
          </p:cNvSpPr>
          <p:nvPr>
            <p:ph type="title"/>
          </p:nvPr>
        </p:nvSpPr>
        <p:spPr>
          <a:xfrm>
            <a:off x="603249" y="4234120"/>
            <a:ext cx="9404352" cy="638956"/>
          </a:xfrm>
        </p:spPr>
        <p:txBody>
          <a:bodyPr/>
          <a:lstStyle>
            <a:lvl1pPr algn="l">
              <a:defRPr cap="all">
                <a:solidFill>
                  <a:srgbClr val="58391C"/>
                </a:solidFill>
              </a:defRPr>
            </a:lvl1pPr>
          </a:lstStyle>
          <a:p>
            <a:r>
              <a:rPr lang="es-ES_tradnl"/>
              <a:t>Clic para editar título</a:t>
            </a:r>
            <a:endParaRPr lang="es-ES_tradnl" dirty="0"/>
          </a:p>
        </p:txBody>
      </p:sp>
      <p:sp>
        <p:nvSpPr>
          <p:cNvPr id="15" name="Marcador de texto 23"/>
          <p:cNvSpPr>
            <a:spLocks noGrp="1"/>
          </p:cNvSpPr>
          <p:nvPr>
            <p:ph type="body" sz="quarter" idx="16"/>
          </p:nvPr>
        </p:nvSpPr>
        <p:spPr>
          <a:xfrm>
            <a:off x="608929" y="4022650"/>
            <a:ext cx="9404352" cy="293726"/>
          </a:xfrm>
        </p:spPr>
        <p:txBody>
          <a:bodyPr>
            <a:noAutofit/>
          </a:bodyPr>
          <a:lstStyle>
            <a:lvl1pPr algn="l">
              <a:spcAft>
                <a:spcPts val="600"/>
              </a:spcAft>
              <a:buFontTx/>
              <a:buNone/>
              <a:defRPr sz="1800">
                <a:solidFill>
                  <a:srgbClr val="B8A592"/>
                </a:solidFill>
                <a:latin typeface="Alte DIN 1451 Mittelschrift"/>
                <a:cs typeface="Alte DIN 1451 Mittelschrift"/>
              </a:defRPr>
            </a:lvl1pPr>
            <a:lvl2pPr>
              <a:spcAft>
                <a:spcPts val="600"/>
              </a:spcAft>
              <a:buFontTx/>
              <a:buNone/>
              <a:defRPr/>
            </a:lvl2pPr>
            <a:lvl3pPr>
              <a:spcAft>
                <a:spcPts val="600"/>
              </a:spcAft>
              <a:buFontTx/>
              <a:buNone/>
              <a:defRPr/>
            </a:lvl3pPr>
            <a:lvl4pPr>
              <a:spcAft>
                <a:spcPts val="600"/>
              </a:spcAft>
              <a:buFontTx/>
              <a:buNone/>
              <a:defRPr/>
            </a:lvl4pPr>
            <a:lvl5pPr>
              <a:spcAft>
                <a:spcPts val="600"/>
              </a:spcAft>
              <a:buFontTx/>
              <a:buNone/>
              <a:defRPr/>
            </a:lvl5pPr>
          </a:lstStyle>
          <a:p>
            <a:pPr lvl="0"/>
            <a:r>
              <a:rPr lang="es-ES_tradnl"/>
              <a:t>Haga clic para modificar el estilo de texto del patrón</a:t>
            </a:r>
          </a:p>
        </p:txBody>
      </p:sp>
      <p:sp>
        <p:nvSpPr>
          <p:cNvPr id="16" name="Marcador de texto 23"/>
          <p:cNvSpPr>
            <a:spLocks noGrp="1"/>
          </p:cNvSpPr>
          <p:nvPr>
            <p:ph type="body" sz="quarter" idx="18"/>
          </p:nvPr>
        </p:nvSpPr>
        <p:spPr>
          <a:xfrm>
            <a:off x="597169" y="5282220"/>
            <a:ext cx="9409712" cy="265968"/>
          </a:xfrm>
        </p:spPr>
        <p:txBody>
          <a:bodyPr>
            <a:noAutofit/>
          </a:bodyPr>
          <a:lstStyle>
            <a:lvl1pPr algn="l">
              <a:spcAft>
                <a:spcPts val="600"/>
              </a:spcAft>
              <a:buFontTx/>
              <a:buNone/>
              <a:defRPr sz="1300">
                <a:solidFill>
                  <a:srgbClr val="58391C"/>
                </a:solidFill>
              </a:defRPr>
            </a:lvl1pPr>
            <a:lvl2pPr>
              <a:spcAft>
                <a:spcPts val="600"/>
              </a:spcAft>
              <a:buFontTx/>
              <a:buNone/>
              <a:defRPr/>
            </a:lvl2pPr>
            <a:lvl3pPr>
              <a:spcAft>
                <a:spcPts val="600"/>
              </a:spcAft>
              <a:buFontTx/>
              <a:buNone/>
              <a:defRPr/>
            </a:lvl3pPr>
            <a:lvl4pPr>
              <a:spcAft>
                <a:spcPts val="600"/>
              </a:spcAft>
              <a:buFontTx/>
              <a:buNone/>
              <a:defRPr/>
            </a:lvl4pPr>
            <a:lvl5pPr>
              <a:spcAft>
                <a:spcPts val="600"/>
              </a:spcAft>
              <a:buFontTx/>
              <a:buNone/>
              <a:defRPr/>
            </a:lvl5pPr>
          </a:lstStyle>
          <a:p>
            <a:pPr lvl="0"/>
            <a:r>
              <a:rPr lang="es-ES_tradnl"/>
              <a:t>Haga clic para modificar el estilo de texto del patrón</a:t>
            </a:r>
          </a:p>
        </p:txBody>
      </p:sp>
      <p:sp>
        <p:nvSpPr>
          <p:cNvPr id="17" name="Marcador de texto 23"/>
          <p:cNvSpPr>
            <a:spLocks noGrp="1"/>
          </p:cNvSpPr>
          <p:nvPr>
            <p:ph type="body" sz="quarter" idx="19"/>
          </p:nvPr>
        </p:nvSpPr>
        <p:spPr>
          <a:xfrm>
            <a:off x="597169" y="5827243"/>
            <a:ext cx="9409712" cy="381088"/>
          </a:xfrm>
        </p:spPr>
        <p:txBody>
          <a:bodyPr anchor="b">
            <a:noAutofit/>
          </a:bodyPr>
          <a:lstStyle>
            <a:lvl1pPr algn="l">
              <a:spcAft>
                <a:spcPts val="600"/>
              </a:spcAft>
              <a:buFontTx/>
              <a:buNone/>
              <a:defRPr sz="1300" baseline="0">
                <a:solidFill>
                  <a:srgbClr val="B8A592"/>
                </a:solidFill>
                <a:latin typeface="Franklin Gothic Demi"/>
                <a:cs typeface="Franklin Gothic Demi"/>
              </a:defRPr>
            </a:lvl1pPr>
            <a:lvl2pPr>
              <a:spcAft>
                <a:spcPts val="600"/>
              </a:spcAft>
              <a:buFontTx/>
              <a:buNone/>
              <a:defRPr/>
            </a:lvl2pPr>
            <a:lvl3pPr>
              <a:spcAft>
                <a:spcPts val="600"/>
              </a:spcAft>
              <a:buFontTx/>
              <a:buNone/>
              <a:defRPr/>
            </a:lvl3pPr>
            <a:lvl4pPr>
              <a:spcAft>
                <a:spcPts val="600"/>
              </a:spcAft>
              <a:buFontTx/>
              <a:buNone/>
              <a:defRPr/>
            </a:lvl4pPr>
            <a:lvl5pPr>
              <a:spcAft>
                <a:spcPts val="600"/>
              </a:spcAft>
              <a:buFontTx/>
              <a:buNone/>
              <a:defRPr/>
            </a:lvl5pPr>
          </a:lstStyle>
          <a:p>
            <a:pPr lvl="0"/>
            <a:r>
              <a:rPr lang="es-ES_tradnl"/>
              <a:t>Haga clic para modificar el estilo de texto del patrón</a:t>
            </a:r>
          </a:p>
        </p:txBody>
      </p:sp>
      <p:sp>
        <p:nvSpPr>
          <p:cNvPr id="18" name="Subtitle 2"/>
          <p:cNvSpPr>
            <a:spLocks noGrp="1"/>
          </p:cNvSpPr>
          <p:nvPr>
            <p:ph type="subTitle" idx="20"/>
          </p:nvPr>
        </p:nvSpPr>
        <p:spPr>
          <a:xfrm>
            <a:off x="597169" y="4778031"/>
            <a:ext cx="9414719" cy="353990"/>
          </a:xfrm>
        </p:spPr>
        <p:txBody>
          <a:bodyPr>
            <a:normAutofit/>
          </a:bodyPr>
          <a:lstStyle>
            <a:lvl1pPr marL="0" indent="0" algn="l">
              <a:spcBef>
                <a:spcPct val="0"/>
              </a:spcBef>
              <a:buNone/>
              <a:defRPr sz="1600">
                <a:solidFill>
                  <a:srgbClr val="58391C"/>
                </a:solidFill>
                <a:latin typeface="Alte DIN 1451 Mittelschrift"/>
                <a:cs typeface="Alte DIN 1451 Mittelschrift"/>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_tradnl" dirty="0"/>
          </a:p>
        </p:txBody>
      </p:sp>
      <p:sp>
        <p:nvSpPr>
          <p:cNvPr id="19" name="Marcador de texto 23"/>
          <p:cNvSpPr>
            <a:spLocks noGrp="1"/>
          </p:cNvSpPr>
          <p:nvPr>
            <p:ph type="body" sz="quarter" idx="21"/>
          </p:nvPr>
        </p:nvSpPr>
        <p:spPr>
          <a:xfrm>
            <a:off x="597169" y="5498098"/>
            <a:ext cx="9409712" cy="265968"/>
          </a:xfrm>
        </p:spPr>
        <p:txBody>
          <a:bodyPr>
            <a:noAutofit/>
          </a:bodyPr>
          <a:lstStyle>
            <a:lvl1pPr algn="l">
              <a:spcAft>
                <a:spcPts val="600"/>
              </a:spcAft>
              <a:buFontTx/>
              <a:buNone/>
              <a:defRPr sz="1300">
                <a:solidFill>
                  <a:srgbClr val="58391C"/>
                </a:solidFill>
              </a:defRPr>
            </a:lvl1pPr>
            <a:lvl2pPr>
              <a:spcAft>
                <a:spcPts val="600"/>
              </a:spcAft>
              <a:buFontTx/>
              <a:buNone/>
              <a:defRPr/>
            </a:lvl2pPr>
            <a:lvl3pPr>
              <a:spcAft>
                <a:spcPts val="600"/>
              </a:spcAft>
              <a:buFontTx/>
              <a:buNone/>
              <a:defRPr/>
            </a:lvl3pPr>
            <a:lvl4pPr>
              <a:spcAft>
                <a:spcPts val="600"/>
              </a:spcAft>
              <a:buFontTx/>
              <a:buNone/>
              <a:defRPr/>
            </a:lvl4pPr>
            <a:lvl5pPr>
              <a:spcAft>
                <a:spcPts val="600"/>
              </a:spcAft>
              <a:buFontTx/>
              <a:buNone/>
              <a:defRPr/>
            </a:lvl5pPr>
          </a:lstStyle>
          <a:p>
            <a:pPr lvl="0"/>
            <a:r>
              <a:rPr lang="es-ES_tradnl" dirty="0"/>
              <a:t>Haga clic para modificar el estilo de texto del patrón</a:t>
            </a:r>
          </a:p>
        </p:txBody>
      </p:sp>
      <p:sp>
        <p:nvSpPr>
          <p:cNvPr id="20" name="Marcador de texto 23"/>
          <p:cNvSpPr>
            <a:spLocks noGrp="1"/>
          </p:cNvSpPr>
          <p:nvPr>
            <p:ph type="body" sz="quarter" idx="22"/>
          </p:nvPr>
        </p:nvSpPr>
        <p:spPr>
          <a:xfrm>
            <a:off x="599608" y="5022339"/>
            <a:ext cx="9404352" cy="293726"/>
          </a:xfrm>
        </p:spPr>
        <p:txBody>
          <a:bodyPr>
            <a:noAutofit/>
          </a:bodyPr>
          <a:lstStyle>
            <a:lvl1pPr algn="l">
              <a:spcAft>
                <a:spcPts val="600"/>
              </a:spcAft>
              <a:buFontTx/>
              <a:buNone/>
              <a:defRPr sz="1800">
                <a:solidFill>
                  <a:srgbClr val="B8A592"/>
                </a:solidFill>
                <a:latin typeface="Alte DIN 1451 Mittelschrift"/>
                <a:cs typeface="Alte DIN 1451 Mittelschrift"/>
              </a:defRPr>
            </a:lvl1pPr>
            <a:lvl2pPr>
              <a:spcAft>
                <a:spcPts val="600"/>
              </a:spcAft>
              <a:buFontTx/>
              <a:buNone/>
              <a:defRPr/>
            </a:lvl2pPr>
            <a:lvl3pPr>
              <a:spcAft>
                <a:spcPts val="600"/>
              </a:spcAft>
              <a:buFontTx/>
              <a:buNone/>
              <a:defRPr/>
            </a:lvl3pPr>
            <a:lvl4pPr>
              <a:spcAft>
                <a:spcPts val="600"/>
              </a:spcAft>
              <a:buFontTx/>
              <a:buNone/>
              <a:defRPr/>
            </a:lvl4pPr>
            <a:lvl5pPr>
              <a:spcAft>
                <a:spcPts val="600"/>
              </a:spcAft>
              <a:buFontTx/>
              <a:buNone/>
              <a:defRPr/>
            </a:lvl5pPr>
          </a:lstStyle>
          <a:p>
            <a:pPr lvl="0"/>
            <a:r>
              <a:rPr lang="es-ES_tradnl"/>
              <a:t>Haga clic para modificar el estilo de texto del patrón</a:t>
            </a:r>
          </a:p>
        </p:txBody>
      </p:sp>
      <p:sp>
        <p:nvSpPr>
          <p:cNvPr id="21" name="Marcador de texto 23"/>
          <p:cNvSpPr>
            <a:spLocks noGrp="1"/>
          </p:cNvSpPr>
          <p:nvPr>
            <p:ph type="body" sz="quarter" idx="23"/>
          </p:nvPr>
        </p:nvSpPr>
        <p:spPr>
          <a:xfrm>
            <a:off x="599033" y="5627305"/>
            <a:ext cx="9409712" cy="381088"/>
          </a:xfrm>
        </p:spPr>
        <p:txBody>
          <a:bodyPr anchor="b">
            <a:noAutofit/>
          </a:bodyPr>
          <a:lstStyle>
            <a:lvl1pPr algn="l">
              <a:spcAft>
                <a:spcPts val="600"/>
              </a:spcAft>
              <a:buFontTx/>
              <a:buNone/>
              <a:defRPr sz="1300" baseline="0">
                <a:solidFill>
                  <a:srgbClr val="B8A592"/>
                </a:solidFill>
                <a:latin typeface="Franklin Gothic Demi"/>
                <a:cs typeface="Franklin Gothic Demi"/>
              </a:defRPr>
            </a:lvl1pPr>
            <a:lvl2pPr>
              <a:spcAft>
                <a:spcPts val="600"/>
              </a:spcAft>
              <a:buFontTx/>
              <a:buNone/>
              <a:defRPr/>
            </a:lvl2pPr>
            <a:lvl3pPr>
              <a:spcAft>
                <a:spcPts val="600"/>
              </a:spcAft>
              <a:buFontTx/>
              <a:buNone/>
              <a:defRPr/>
            </a:lvl3pPr>
            <a:lvl4pPr>
              <a:spcAft>
                <a:spcPts val="600"/>
              </a:spcAft>
              <a:buFontTx/>
              <a:buNone/>
              <a:defRPr/>
            </a:lvl4pPr>
            <a:lvl5pPr>
              <a:spcAft>
                <a:spcPts val="600"/>
              </a:spcAft>
              <a:buFontTx/>
              <a:buNone/>
              <a:defRPr/>
            </a:lvl5pPr>
          </a:lstStyle>
          <a:p>
            <a:pPr lvl="0"/>
            <a:r>
              <a:rPr lang="es-ES_tradnl"/>
              <a:t>Haga clic para modificar el estilo de texto del patrón</a:t>
            </a:r>
          </a:p>
        </p:txBody>
      </p:sp>
    </p:spTree>
    <p:extLst>
      <p:ext uri="{BB962C8B-B14F-4D97-AF65-F5344CB8AC3E}">
        <p14:creationId xmlns:p14="http://schemas.microsoft.com/office/powerpoint/2010/main" val="18940229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6" name="Rectangle 6"/>
          <p:cNvSpPr/>
          <p:nvPr userDrawn="1"/>
        </p:nvSpPr>
        <p:spPr>
          <a:xfrm>
            <a:off x="9616018" y="268289"/>
            <a:ext cx="2194983" cy="1646237"/>
          </a:xfrm>
          <a:prstGeom prst="rect">
            <a:avLst/>
          </a:prstGeom>
          <a:solidFill>
            <a:srgbClr val="321B0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sz="1800"/>
          </a:p>
        </p:txBody>
      </p:sp>
      <p:pic>
        <p:nvPicPr>
          <p:cNvPr id="7" name="Imagen 7" descr="logo35a.wmf"/>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rot="5400000">
            <a:off x="10206303" y="518319"/>
            <a:ext cx="1071562"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609600" y="914400"/>
            <a:ext cx="8678333" cy="1143000"/>
          </a:xfrm>
        </p:spPr>
        <p:txBody>
          <a:bodyPr/>
          <a:lstStyle/>
          <a:p>
            <a:r>
              <a:rPr lang="es-ES" dirty="0"/>
              <a:t>Haga clic para modificar el estilo de título del patrón</a:t>
            </a:r>
            <a:endParaRPr dirty="0"/>
          </a:p>
        </p:txBody>
      </p:sp>
      <p:sp>
        <p:nvSpPr>
          <p:cNvPr id="9" name="Vertical Text Placeholder 2"/>
          <p:cNvSpPr>
            <a:spLocks noGrp="1"/>
          </p:cNvSpPr>
          <p:nvPr>
            <p:ph type="body" orient="vert" idx="1"/>
          </p:nvPr>
        </p:nvSpPr>
        <p:spPr>
          <a:xfrm>
            <a:off x="609600" y="2209801"/>
            <a:ext cx="8678333" cy="391636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Tree>
    <p:extLst>
      <p:ext uri="{BB962C8B-B14F-4D97-AF65-F5344CB8AC3E}">
        <p14:creationId xmlns:p14="http://schemas.microsoft.com/office/powerpoint/2010/main" val="16371475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ítulo vertical y texto">
    <p:spTree>
      <p:nvGrpSpPr>
        <p:cNvPr id="1" name=""/>
        <p:cNvGrpSpPr/>
        <p:nvPr/>
      </p:nvGrpSpPr>
      <p:grpSpPr>
        <a:xfrm>
          <a:off x="0" y="0"/>
          <a:ext cx="0" cy="0"/>
          <a:chOff x="0" y="0"/>
          <a:chExt cx="0" cy="0"/>
        </a:xfrm>
      </p:grpSpPr>
      <p:sp>
        <p:nvSpPr>
          <p:cNvPr id="6" name="Rectangle 6"/>
          <p:cNvSpPr/>
          <p:nvPr userDrawn="1"/>
        </p:nvSpPr>
        <p:spPr>
          <a:xfrm>
            <a:off x="10864852" y="268289"/>
            <a:ext cx="958849" cy="566737"/>
          </a:xfrm>
          <a:prstGeom prst="rect">
            <a:avLst/>
          </a:prstGeom>
          <a:solidFill>
            <a:srgbClr val="321B0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sz="1800"/>
          </a:p>
        </p:txBody>
      </p:sp>
      <p:pic>
        <p:nvPicPr>
          <p:cNvPr id="7" name="Imagen 7" descr="logo35a_ch.wmf"/>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rot="5400000">
            <a:off x="10066074" y="261674"/>
            <a:ext cx="566737" cy="611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Vertical Title 1"/>
          <p:cNvSpPr>
            <a:spLocks noGrp="1"/>
          </p:cNvSpPr>
          <p:nvPr>
            <p:ph type="title" orient="vert"/>
          </p:nvPr>
        </p:nvSpPr>
        <p:spPr>
          <a:xfrm>
            <a:off x="10058399" y="1035425"/>
            <a:ext cx="1763060" cy="5090739"/>
          </a:xfrm>
        </p:spPr>
        <p:txBody>
          <a:bodyPr vert="eaVert" anchor="t"/>
          <a:lstStyle/>
          <a:p>
            <a:r>
              <a:rPr lang="es-ES"/>
              <a:t>Haga clic para modificar el estilo de título del patrón</a:t>
            </a:r>
            <a:endParaRPr/>
          </a:p>
        </p:txBody>
      </p:sp>
      <p:sp>
        <p:nvSpPr>
          <p:cNvPr id="9" name="Vertical Text Placeholder 2"/>
          <p:cNvSpPr>
            <a:spLocks noGrp="1"/>
          </p:cNvSpPr>
          <p:nvPr>
            <p:ph type="body" orient="vert" idx="1"/>
          </p:nvPr>
        </p:nvSpPr>
        <p:spPr>
          <a:xfrm>
            <a:off x="609600" y="1035425"/>
            <a:ext cx="8026400" cy="510978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Tree>
    <p:extLst>
      <p:ext uri="{BB962C8B-B14F-4D97-AF65-F5344CB8AC3E}">
        <p14:creationId xmlns:p14="http://schemas.microsoft.com/office/powerpoint/2010/main" val="2476342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as y Graficos Experiencia">
    <p:spTree>
      <p:nvGrpSpPr>
        <p:cNvPr id="1" name=""/>
        <p:cNvGrpSpPr/>
        <p:nvPr/>
      </p:nvGrpSpPr>
      <p:grpSpPr>
        <a:xfrm>
          <a:off x="0" y="0"/>
          <a:ext cx="0" cy="0"/>
          <a:chOff x="0" y="0"/>
          <a:chExt cx="0" cy="0"/>
        </a:xfrm>
      </p:grpSpPr>
      <p:sp>
        <p:nvSpPr>
          <p:cNvPr id="6" name="Rectangle 6"/>
          <p:cNvSpPr/>
          <p:nvPr userDrawn="1"/>
        </p:nvSpPr>
        <p:spPr>
          <a:xfrm>
            <a:off x="1" y="-15875"/>
            <a:ext cx="12213167" cy="1035050"/>
          </a:xfrm>
          <a:prstGeom prst="rect">
            <a:avLst/>
          </a:prstGeom>
          <a:solidFill>
            <a:srgbClr val="321B0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sz="1800"/>
          </a:p>
        </p:txBody>
      </p:sp>
      <p:sp>
        <p:nvSpPr>
          <p:cNvPr id="7" name="Rectángulo 7"/>
          <p:cNvSpPr>
            <a:spLocks noChangeArrowheads="1"/>
          </p:cNvSpPr>
          <p:nvPr userDrawn="1"/>
        </p:nvSpPr>
        <p:spPr bwMode="auto">
          <a:xfrm>
            <a:off x="615952" y="6515101"/>
            <a:ext cx="9391649"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_tradnl" sz="1300" baseline="30000">
                <a:solidFill>
                  <a:srgbClr val="B8A592"/>
                </a:solidFill>
                <a:latin typeface="Franklin Gothic Book" pitchFamily="34" charset="0"/>
              </a:rPr>
              <a:t>Conozca más proyectos  www.payc.com.co  | Calle 75 No. 13 - 51, Piso 6 | PBX: (571) 325 6500 | FAX: (571) 310 2335  | Bogotá D.C. - Colombia</a:t>
            </a:r>
          </a:p>
          <a:p>
            <a:pPr algn="dist"/>
            <a:endParaRPr lang="es-ES_tradnl" sz="1300" baseline="30000">
              <a:solidFill>
                <a:srgbClr val="B8A592"/>
              </a:solidFill>
              <a:latin typeface="Franklin Gothic Book" pitchFamily="34" charset="0"/>
            </a:endParaRPr>
          </a:p>
        </p:txBody>
      </p:sp>
      <p:pic>
        <p:nvPicPr>
          <p:cNvPr id="8" name="Imagen 8" descr="logo35a.wmf"/>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0507134" y="152400"/>
            <a:ext cx="1138767"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Marcador de tabla 9"/>
          <p:cNvSpPr>
            <a:spLocks noGrp="1"/>
          </p:cNvSpPr>
          <p:nvPr>
            <p:ph type="tbl" sz="quarter" idx="10"/>
          </p:nvPr>
        </p:nvSpPr>
        <p:spPr>
          <a:xfrm>
            <a:off x="615952" y="3036704"/>
            <a:ext cx="10724889" cy="3251385"/>
          </a:xfrm>
        </p:spPr>
        <p:txBody>
          <a:bodyPr rtlCol="0">
            <a:normAutofit/>
          </a:bodyPr>
          <a:lstStyle>
            <a:lvl1pPr>
              <a:buFontTx/>
              <a:buNone/>
              <a:defRPr>
                <a:solidFill>
                  <a:srgbClr val="58391C"/>
                </a:solidFill>
              </a:defRPr>
            </a:lvl1pPr>
          </a:lstStyle>
          <a:p>
            <a:pPr lvl="0"/>
            <a:endParaRPr lang="es-ES_tradnl" noProof="0"/>
          </a:p>
        </p:txBody>
      </p:sp>
      <p:sp>
        <p:nvSpPr>
          <p:cNvPr id="11" name="Title 1"/>
          <p:cNvSpPr>
            <a:spLocks noGrp="1"/>
          </p:cNvSpPr>
          <p:nvPr>
            <p:ph type="title"/>
          </p:nvPr>
        </p:nvSpPr>
        <p:spPr>
          <a:xfrm>
            <a:off x="5759861" y="1019644"/>
            <a:ext cx="5580980" cy="1398494"/>
          </a:xfrm>
        </p:spPr>
        <p:txBody>
          <a:bodyPr/>
          <a:lstStyle>
            <a:lvl1pPr algn="r">
              <a:defRPr sz="3200" b="0" cap="none" baseline="0">
                <a:latin typeface="Alte DIN 1451 Mittelschrift"/>
                <a:cs typeface="Alte DIN 1451 Mittelschrift"/>
              </a:defRPr>
            </a:lvl1pPr>
          </a:lstStyle>
          <a:p>
            <a:r>
              <a:rPr lang="es-ES_tradnl"/>
              <a:t>Clic para editar título</a:t>
            </a:r>
            <a:endParaRPr lang="es-ES_tradnl" dirty="0"/>
          </a:p>
        </p:txBody>
      </p:sp>
      <p:sp>
        <p:nvSpPr>
          <p:cNvPr id="12" name="Subtitle 2"/>
          <p:cNvSpPr>
            <a:spLocks noGrp="1"/>
          </p:cNvSpPr>
          <p:nvPr>
            <p:ph type="subTitle" idx="11"/>
          </p:nvPr>
        </p:nvSpPr>
        <p:spPr>
          <a:xfrm>
            <a:off x="5759861" y="2418139"/>
            <a:ext cx="5580980" cy="618565"/>
          </a:xfrm>
        </p:spPr>
        <p:txBody>
          <a:bodyPr>
            <a:normAutofit/>
          </a:bodyPr>
          <a:lstStyle>
            <a:lvl1pPr marL="0" indent="0" algn="r">
              <a:spcBef>
                <a:spcPct val="0"/>
              </a:spcBef>
              <a:buNone/>
              <a:defRPr sz="1600">
                <a:solidFill>
                  <a:srgbClr val="B8A592"/>
                </a:solidFill>
                <a:latin typeface="Franklin Gothic Book"/>
                <a:cs typeface="Franklin Gothic Book"/>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dirty="0"/>
              <a:t>Haga clic para modificar el estilo de subtítulo del patrón</a:t>
            </a:r>
            <a:endParaRPr dirty="0"/>
          </a:p>
        </p:txBody>
      </p:sp>
      <p:sp>
        <p:nvSpPr>
          <p:cNvPr id="14" name="Marcador de gráfico 13"/>
          <p:cNvSpPr>
            <a:spLocks noGrp="1"/>
          </p:cNvSpPr>
          <p:nvPr>
            <p:ph type="chart" sz="quarter" idx="12"/>
          </p:nvPr>
        </p:nvSpPr>
        <p:spPr>
          <a:xfrm>
            <a:off x="615951" y="307976"/>
            <a:ext cx="5143500" cy="2728728"/>
          </a:xfrm>
        </p:spPr>
        <p:txBody>
          <a:bodyPr rtlCol="0">
            <a:normAutofit/>
          </a:bodyPr>
          <a:lstStyle>
            <a:lvl1pPr>
              <a:buFontTx/>
              <a:buNone/>
              <a:defRPr>
                <a:solidFill>
                  <a:srgbClr val="58391C"/>
                </a:solidFill>
              </a:defRPr>
            </a:lvl1pPr>
          </a:lstStyle>
          <a:p>
            <a:pPr lvl="0"/>
            <a:endParaRPr lang="es-ES_tradnl" noProof="0"/>
          </a:p>
        </p:txBody>
      </p:sp>
    </p:spTree>
    <p:extLst>
      <p:ext uri="{BB962C8B-B14F-4D97-AF65-F5344CB8AC3E}">
        <p14:creationId xmlns:p14="http://schemas.microsoft.com/office/powerpoint/2010/main" val="2859852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uia">
    <p:spTree>
      <p:nvGrpSpPr>
        <p:cNvPr id="1" name=""/>
        <p:cNvGrpSpPr/>
        <p:nvPr/>
      </p:nvGrpSpPr>
      <p:grpSpPr>
        <a:xfrm>
          <a:off x="0" y="0"/>
          <a:ext cx="0" cy="0"/>
          <a:chOff x="0" y="0"/>
          <a:chExt cx="0" cy="0"/>
        </a:xfrm>
      </p:grpSpPr>
      <p:sp>
        <p:nvSpPr>
          <p:cNvPr id="4" name="Rectangle 6"/>
          <p:cNvSpPr/>
          <p:nvPr userDrawn="1"/>
        </p:nvSpPr>
        <p:spPr>
          <a:xfrm>
            <a:off x="1" y="-15875"/>
            <a:ext cx="12213167" cy="1035050"/>
          </a:xfrm>
          <a:prstGeom prst="rect">
            <a:avLst/>
          </a:prstGeom>
          <a:solidFill>
            <a:srgbClr val="321B0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sz="1800"/>
          </a:p>
        </p:txBody>
      </p:sp>
      <p:graphicFrame>
        <p:nvGraphicFramePr>
          <p:cNvPr id="5" name="Chart 55"/>
          <p:cNvGraphicFramePr>
            <a:graphicFrameLocks/>
          </p:cNvGraphicFramePr>
          <p:nvPr/>
        </p:nvGraphicFramePr>
        <p:xfrm>
          <a:off x="615279" y="371070"/>
          <a:ext cx="4801004" cy="28846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a 8"/>
          <p:cNvGraphicFramePr>
            <a:graphicFrameLocks noGrp="1"/>
          </p:cNvGraphicFramePr>
          <p:nvPr/>
        </p:nvGraphicFramePr>
        <p:xfrm>
          <a:off x="632884" y="3255963"/>
          <a:ext cx="10708216" cy="2903538"/>
        </p:xfrm>
        <a:graphic>
          <a:graphicData uri="http://schemas.openxmlformats.org/drawingml/2006/table">
            <a:tbl>
              <a:tblPr/>
              <a:tblGrid>
                <a:gridCol w="584200">
                  <a:extLst>
                    <a:ext uri="{9D8B030D-6E8A-4147-A177-3AD203B41FA5}">
                      <a16:colId xmlns="" xmlns:a16="http://schemas.microsoft.com/office/drawing/2014/main" val="20000"/>
                    </a:ext>
                  </a:extLst>
                </a:gridCol>
                <a:gridCol w="171449">
                  <a:extLst>
                    <a:ext uri="{9D8B030D-6E8A-4147-A177-3AD203B41FA5}">
                      <a16:colId xmlns="" xmlns:a16="http://schemas.microsoft.com/office/drawing/2014/main" val="20001"/>
                    </a:ext>
                  </a:extLst>
                </a:gridCol>
                <a:gridCol w="2093384">
                  <a:extLst>
                    <a:ext uri="{9D8B030D-6E8A-4147-A177-3AD203B41FA5}">
                      <a16:colId xmlns="" xmlns:a16="http://schemas.microsoft.com/office/drawing/2014/main" val="20002"/>
                    </a:ext>
                  </a:extLst>
                </a:gridCol>
                <a:gridCol w="1987549">
                  <a:extLst>
                    <a:ext uri="{9D8B030D-6E8A-4147-A177-3AD203B41FA5}">
                      <a16:colId xmlns="" xmlns:a16="http://schemas.microsoft.com/office/drawing/2014/main" val="20003"/>
                    </a:ext>
                  </a:extLst>
                </a:gridCol>
                <a:gridCol w="1352551">
                  <a:extLst>
                    <a:ext uri="{9D8B030D-6E8A-4147-A177-3AD203B41FA5}">
                      <a16:colId xmlns="" xmlns:a16="http://schemas.microsoft.com/office/drawing/2014/main" val="20004"/>
                    </a:ext>
                  </a:extLst>
                </a:gridCol>
                <a:gridCol w="1720849">
                  <a:extLst>
                    <a:ext uri="{9D8B030D-6E8A-4147-A177-3AD203B41FA5}">
                      <a16:colId xmlns="" xmlns:a16="http://schemas.microsoft.com/office/drawing/2014/main" val="20005"/>
                    </a:ext>
                  </a:extLst>
                </a:gridCol>
                <a:gridCol w="1399117">
                  <a:extLst>
                    <a:ext uri="{9D8B030D-6E8A-4147-A177-3AD203B41FA5}">
                      <a16:colId xmlns="" xmlns:a16="http://schemas.microsoft.com/office/drawing/2014/main" val="20006"/>
                    </a:ext>
                  </a:extLst>
                </a:gridCol>
                <a:gridCol w="1399116">
                  <a:extLst>
                    <a:ext uri="{9D8B030D-6E8A-4147-A177-3AD203B41FA5}">
                      <a16:colId xmlns="" xmlns:a16="http://schemas.microsoft.com/office/drawing/2014/main" val="20007"/>
                    </a:ext>
                  </a:extLst>
                </a:gridCol>
              </a:tblGrid>
              <a:tr h="744537">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s-CO" sz="1200" b="1" i="0" u="none" strike="noStrike" cap="none" normalizeH="0" baseline="0">
                        <a:ln>
                          <a:noFill/>
                        </a:ln>
                        <a:solidFill>
                          <a:srgbClr val="58391C"/>
                        </a:solidFill>
                        <a:effectLst/>
                        <a:latin typeface="Alte DIN 1451 Mittelschrift" pitchFamily="34" charset="0"/>
                        <a:ea typeface="MS PGothic" pitchFamily="34" charset="-128"/>
                      </a:endParaRPr>
                    </a:p>
                  </a:txBody>
                  <a:tcPr marL="16932" marR="16932" marT="12701" marB="0" anchor="ctr" horzOverflow="overflow">
                    <a:lnL>
                      <a:noFill/>
                    </a:lnL>
                    <a:lnR>
                      <a:noFill/>
                    </a:lnR>
                    <a:lnT>
                      <a:noFill/>
                    </a:lnT>
                    <a:lnB>
                      <a:noFill/>
                    </a:lnB>
                    <a:lnTlToBr>
                      <a:noFill/>
                    </a:lnTlToBr>
                    <a:lnBlToTr>
                      <a:noFill/>
                    </a:lnBlToTr>
                    <a:solidFill>
                      <a:srgbClr val="B8A592"/>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s-CO" sz="1200" b="1" i="0" u="none" strike="noStrike" cap="none" normalizeH="0" baseline="0">
                        <a:ln>
                          <a:noFill/>
                        </a:ln>
                        <a:solidFill>
                          <a:srgbClr val="58391C"/>
                        </a:solidFill>
                        <a:effectLst/>
                        <a:latin typeface="Alte DIN 1451 Mittelschrift" pitchFamily="34" charset="0"/>
                        <a:ea typeface="MS PGothic" pitchFamily="34" charset="-128"/>
                      </a:endParaRPr>
                    </a:p>
                  </a:txBody>
                  <a:tcPr marL="16932" marR="16932" marT="12701" marB="0" anchor="ctr" horzOverflow="overflow">
                    <a:lnL>
                      <a:noFill/>
                    </a:lnL>
                    <a:lnR>
                      <a:noFill/>
                    </a:lnR>
                    <a:lnT>
                      <a:noFill/>
                    </a:lnT>
                    <a:lnB>
                      <a:noFill/>
                    </a:lnB>
                    <a:lnTlToBr>
                      <a:noFill/>
                    </a:lnTlToBr>
                    <a:lnBlToTr>
                      <a:noFill/>
                    </a:lnBlToTr>
                    <a:solidFill>
                      <a:srgbClr val="B8A592"/>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_tradnl" sz="1200" b="1" i="0" u="none" strike="noStrike" cap="none" normalizeH="0" baseline="0">
                          <a:ln>
                            <a:noFill/>
                          </a:ln>
                          <a:solidFill>
                            <a:srgbClr val="58391C"/>
                          </a:solidFill>
                          <a:effectLst/>
                          <a:latin typeface="Alte DIN 1451 Mittelschrift" pitchFamily="34" charset="0"/>
                          <a:ea typeface="MS PGothic" pitchFamily="34" charset="-128"/>
                        </a:rPr>
                        <a:t>TIPO DE TRABAJO</a:t>
                      </a:r>
                    </a:p>
                  </a:txBody>
                  <a:tcPr marL="16932" marR="16932" marT="12701" marB="0" anchor="ctr" horzOverflow="overflow">
                    <a:lnL>
                      <a:noFill/>
                    </a:lnL>
                    <a:lnR>
                      <a:noFill/>
                    </a:lnR>
                    <a:lnT>
                      <a:noFill/>
                    </a:lnT>
                    <a:lnB>
                      <a:noFill/>
                    </a:lnB>
                    <a:lnTlToBr>
                      <a:noFill/>
                    </a:lnTlToBr>
                    <a:lnBlToTr>
                      <a:noFill/>
                    </a:lnBlToTr>
                    <a:solidFill>
                      <a:srgbClr val="B8A592"/>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_tradnl" sz="1200" b="1" i="0" u="none" strike="noStrike" cap="none" normalizeH="0" baseline="0">
                          <a:ln>
                            <a:noFill/>
                          </a:ln>
                          <a:solidFill>
                            <a:srgbClr val="58391C"/>
                          </a:solidFill>
                          <a:effectLst/>
                          <a:latin typeface="Alte DIN 1451 Mittelschrift" pitchFamily="34" charset="0"/>
                          <a:ea typeface="MS PGothic" pitchFamily="34" charset="-128"/>
                        </a:rPr>
                        <a:t>No. DE PROYECTOS</a:t>
                      </a:r>
                    </a:p>
                  </a:txBody>
                  <a:tcPr marL="16932" marR="16932" marT="12701" marB="0" anchor="ctr" horzOverflow="overflow">
                    <a:lnL>
                      <a:noFill/>
                    </a:lnL>
                    <a:lnR>
                      <a:noFill/>
                    </a:lnR>
                    <a:lnT>
                      <a:noFill/>
                    </a:lnT>
                    <a:lnB>
                      <a:noFill/>
                    </a:lnB>
                    <a:lnTlToBr>
                      <a:noFill/>
                    </a:lnTlToBr>
                    <a:lnBlToTr>
                      <a:noFill/>
                    </a:lnBlToTr>
                    <a:solidFill>
                      <a:srgbClr val="B8A592"/>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_tradnl" sz="1200" b="1" i="0" u="none" strike="noStrike" cap="none" normalizeH="0" baseline="0">
                          <a:ln>
                            <a:noFill/>
                          </a:ln>
                          <a:solidFill>
                            <a:srgbClr val="58391C"/>
                          </a:solidFill>
                          <a:effectLst/>
                          <a:latin typeface="Alte DIN 1451 Mittelschrift" pitchFamily="34" charset="0"/>
                          <a:ea typeface="MS PGothic" pitchFamily="34" charset="-128"/>
                        </a:rPr>
                        <a:t>AREA m²</a:t>
                      </a:r>
                    </a:p>
                  </a:txBody>
                  <a:tcPr marL="16932" marR="16932" marT="12701" marB="0" anchor="ctr" horzOverflow="overflow">
                    <a:lnL>
                      <a:noFill/>
                    </a:lnL>
                    <a:lnR>
                      <a:noFill/>
                    </a:lnR>
                    <a:lnT>
                      <a:noFill/>
                    </a:lnT>
                    <a:lnB>
                      <a:noFill/>
                    </a:lnB>
                    <a:lnTlToBr>
                      <a:noFill/>
                    </a:lnTlToBr>
                    <a:lnBlToTr>
                      <a:noFill/>
                    </a:lnBlToTr>
                    <a:solidFill>
                      <a:srgbClr val="B8A592"/>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_tradnl" sz="1200" b="1" i="0" u="none" strike="noStrike" cap="none" normalizeH="0" baseline="0">
                          <a:ln>
                            <a:noFill/>
                          </a:ln>
                          <a:solidFill>
                            <a:srgbClr val="58391C"/>
                          </a:solidFill>
                          <a:effectLst/>
                          <a:latin typeface="Alte DIN 1451 Mittelschrift" pitchFamily="34" charset="0"/>
                          <a:ea typeface="MS PGothic" pitchFamily="34" charset="-128"/>
                        </a:rPr>
                        <a:t>VALOR </a:t>
                      </a:r>
                      <a:br>
                        <a:rPr kumimoji="0" lang="es-ES_tradnl" sz="1200" b="1" i="0" u="none" strike="noStrike" cap="none" normalizeH="0" baseline="0">
                          <a:ln>
                            <a:noFill/>
                          </a:ln>
                          <a:solidFill>
                            <a:srgbClr val="58391C"/>
                          </a:solidFill>
                          <a:effectLst/>
                          <a:latin typeface="Alte DIN 1451 Mittelschrift" pitchFamily="34" charset="0"/>
                          <a:ea typeface="MS PGothic" pitchFamily="34" charset="-128"/>
                        </a:rPr>
                      </a:br>
                      <a:r>
                        <a:rPr kumimoji="0" lang="es-ES_tradnl" sz="1200" b="1" i="0" u="none" strike="noStrike" cap="none" normalizeH="0" baseline="0">
                          <a:ln>
                            <a:noFill/>
                          </a:ln>
                          <a:solidFill>
                            <a:srgbClr val="58391C"/>
                          </a:solidFill>
                          <a:effectLst/>
                          <a:latin typeface="Alte DIN 1451 Mittelschrift" pitchFamily="34" charset="0"/>
                          <a:ea typeface="MS PGothic" pitchFamily="34" charset="-128"/>
                        </a:rPr>
                        <a:t>PROYECTO </a:t>
                      </a:r>
                      <a:br>
                        <a:rPr kumimoji="0" lang="es-ES_tradnl" sz="1200" b="1" i="0" u="none" strike="noStrike" cap="none" normalizeH="0" baseline="0">
                          <a:ln>
                            <a:noFill/>
                          </a:ln>
                          <a:solidFill>
                            <a:srgbClr val="58391C"/>
                          </a:solidFill>
                          <a:effectLst/>
                          <a:latin typeface="Alte DIN 1451 Mittelschrift" pitchFamily="34" charset="0"/>
                          <a:ea typeface="MS PGothic" pitchFamily="34" charset="-128"/>
                        </a:rPr>
                      </a:br>
                      <a:r>
                        <a:rPr kumimoji="0" lang="es-ES_tradnl" sz="1200" b="1" i="0" u="none" strike="noStrike" cap="none" normalizeH="0" baseline="0">
                          <a:ln>
                            <a:noFill/>
                          </a:ln>
                          <a:solidFill>
                            <a:srgbClr val="58391C"/>
                          </a:solidFill>
                          <a:effectLst/>
                          <a:latin typeface="Alte DIN 1451 Mittelschrift" pitchFamily="34" charset="0"/>
                          <a:ea typeface="MS PGothic" pitchFamily="34" charset="-128"/>
                        </a:rPr>
                        <a:t>(millones)</a:t>
                      </a:r>
                    </a:p>
                  </a:txBody>
                  <a:tcPr marL="16932" marR="16932" marT="12701" marB="0" anchor="ctr" horzOverflow="overflow">
                    <a:lnL>
                      <a:noFill/>
                    </a:lnL>
                    <a:lnR>
                      <a:noFill/>
                    </a:lnR>
                    <a:lnT>
                      <a:noFill/>
                    </a:lnT>
                    <a:lnB>
                      <a:noFill/>
                    </a:lnB>
                    <a:lnTlToBr>
                      <a:noFill/>
                    </a:lnTlToBr>
                    <a:lnBlToTr>
                      <a:noFill/>
                    </a:lnBlToTr>
                    <a:solidFill>
                      <a:srgbClr val="B8A592"/>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_tradnl" sz="1200" b="1" i="0" u="none" strike="noStrike" cap="none" normalizeH="0" baseline="0">
                          <a:ln>
                            <a:noFill/>
                          </a:ln>
                          <a:solidFill>
                            <a:srgbClr val="58391C"/>
                          </a:solidFill>
                          <a:effectLst/>
                          <a:latin typeface="Alte DIN 1451 Mittelschrift" pitchFamily="34" charset="0"/>
                          <a:ea typeface="MS PGothic" pitchFamily="34" charset="-128"/>
                        </a:rPr>
                        <a:t>VALOR </a:t>
                      </a:r>
                      <a:br>
                        <a:rPr kumimoji="0" lang="es-ES_tradnl" sz="1200" b="1" i="0" u="none" strike="noStrike" cap="none" normalizeH="0" baseline="0">
                          <a:ln>
                            <a:noFill/>
                          </a:ln>
                          <a:solidFill>
                            <a:srgbClr val="58391C"/>
                          </a:solidFill>
                          <a:effectLst/>
                          <a:latin typeface="Alte DIN 1451 Mittelschrift" pitchFamily="34" charset="0"/>
                          <a:ea typeface="MS PGothic" pitchFamily="34" charset="-128"/>
                        </a:rPr>
                      </a:br>
                      <a:r>
                        <a:rPr kumimoji="0" lang="es-ES_tradnl" sz="1200" b="1" i="0" u="none" strike="noStrike" cap="none" normalizeH="0" baseline="0">
                          <a:ln>
                            <a:noFill/>
                          </a:ln>
                          <a:solidFill>
                            <a:srgbClr val="58391C"/>
                          </a:solidFill>
                          <a:effectLst/>
                          <a:latin typeface="Alte DIN 1451 Mittelschrift" pitchFamily="34" charset="0"/>
                          <a:ea typeface="MS PGothic" pitchFamily="34" charset="-128"/>
                        </a:rPr>
                        <a:t>CONTRATO </a:t>
                      </a:r>
                      <a:br>
                        <a:rPr kumimoji="0" lang="es-ES_tradnl" sz="1200" b="1" i="0" u="none" strike="noStrike" cap="none" normalizeH="0" baseline="0">
                          <a:ln>
                            <a:noFill/>
                          </a:ln>
                          <a:solidFill>
                            <a:srgbClr val="58391C"/>
                          </a:solidFill>
                          <a:effectLst/>
                          <a:latin typeface="Alte DIN 1451 Mittelschrift" pitchFamily="34" charset="0"/>
                          <a:ea typeface="MS PGothic" pitchFamily="34" charset="-128"/>
                        </a:rPr>
                      </a:br>
                      <a:r>
                        <a:rPr kumimoji="0" lang="es-ES_tradnl" sz="1200" b="1" i="0" u="none" strike="noStrike" cap="none" normalizeH="0" baseline="0">
                          <a:ln>
                            <a:noFill/>
                          </a:ln>
                          <a:solidFill>
                            <a:srgbClr val="58391C"/>
                          </a:solidFill>
                          <a:effectLst/>
                          <a:latin typeface="Alte DIN 1451 Mittelschrift" pitchFamily="34" charset="0"/>
                          <a:ea typeface="MS PGothic" pitchFamily="34" charset="-128"/>
                        </a:rPr>
                        <a:t>(millones)</a:t>
                      </a:r>
                    </a:p>
                  </a:txBody>
                  <a:tcPr marL="16932" marR="16932" marT="12701" marB="0" anchor="ctr" horzOverflow="overflow">
                    <a:lnL>
                      <a:noFill/>
                    </a:lnL>
                    <a:lnR>
                      <a:noFill/>
                    </a:lnR>
                    <a:lnT>
                      <a:noFill/>
                    </a:lnT>
                    <a:lnB>
                      <a:noFill/>
                    </a:lnB>
                    <a:lnTlToBr>
                      <a:noFill/>
                    </a:lnTlToBr>
                    <a:lnBlToTr>
                      <a:noFill/>
                    </a:lnBlToTr>
                    <a:solidFill>
                      <a:srgbClr val="B8A592"/>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_tradnl" sz="1200" b="1" i="0" u="none" strike="noStrike" cap="none" normalizeH="0" baseline="0">
                          <a:ln>
                            <a:noFill/>
                          </a:ln>
                          <a:solidFill>
                            <a:srgbClr val="58391C"/>
                          </a:solidFill>
                          <a:effectLst/>
                          <a:latin typeface="Alte DIN 1451 Mittelschrift" pitchFamily="34" charset="0"/>
                          <a:ea typeface="MS PGothic" pitchFamily="34" charset="-128"/>
                        </a:rPr>
                        <a:t>VALOR </a:t>
                      </a:r>
                      <a:br>
                        <a:rPr kumimoji="0" lang="es-ES_tradnl" sz="1200" b="1" i="0" u="none" strike="noStrike" cap="none" normalizeH="0" baseline="0">
                          <a:ln>
                            <a:noFill/>
                          </a:ln>
                          <a:solidFill>
                            <a:srgbClr val="58391C"/>
                          </a:solidFill>
                          <a:effectLst/>
                          <a:latin typeface="Alte DIN 1451 Mittelschrift" pitchFamily="34" charset="0"/>
                          <a:ea typeface="MS PGothic" pitchFamily="34" charset="-128"/>
                        </a:rPr>
                      </a:br>
                      <a:r>
                        <a:rPr kumimoji="0" lang="es-ES_tradnl" sz="1200" b="1" i="0" u="none" strike="noStrike" cap="none" normalizeH="0" baseline="0">
                          <a:ln>
                            <a:noFill/>
                          </a:ln>
                          <a:solidFill>
                            <a:srgbClr val="58391C"/>
                          </a:solidFill>
                          <a:effectLst/>
                          <a:latin typeface="Alte DIN 1451 Mittelschrift" pitchFamily="34" charset="0"/>
                          <a:ea typeface="MS PGothic" pitchFamily="34" charset="-128"/>
                        </a:rPr>
                        <a:t>CONTRATO </a:t>
                      </a:r>
                    </a:p>
                    <a:p>
                      <a:pPr marL="0" marR="0" lvl="0" indent="0" algn="ctr" defTabSz="914400" rtl="0" eaLnBrk="1" fontAlgn="ctr" latinLnBrk="0" hangingPunct="1">
                        <a:lnSpc>
                          <a:spcPct val="100000"/>
                        </a:lnSpc>
                        <a:spcBef>
                          <a:spcPct val="0"/>
                        </a:spcBef>
                        <a:spcAft>
                          <a:spcPct val="0"/>
                        </a:spcAft>
                        <a:buClrTx/>
                        <a:buSzTx/>
                        <a:buFontTx/>
                        <a:buNone/>
                        <a:tabLst/>
                      </a:pPr>
                      <a:r>
                        <a:rPr kumimoji="0" lang="es-ES_tradnl" sz="1200" b="1" i="0" u="none" strike="noStrike" cap="none" normalizeH="0" baseline="0">
                          <a:ln>
                            <a:noFill/>
                          </a:ln>
                          <a:solidFill>
                            <a:srgbClr val="58391C"/>
                          </a:solidFill>
                          <a:effectLst/>
                          <a:latin typeface="Alte DIN 1451 Mittelschrift" pitchFamily="34" charset="0"/>
                          <a:ea typeface="MS PGothic" pitchFamily="34" charset="-128"/>
                        </a:rPr>
                        <a:t>ÚLT 10 AÑOS</a:t>
                      </a:r>
                      <a:br>
                        <a:rPr kumimoji="0" lang="es-ES_tradnl" sz="1200" b="1" i="0" u="none" strike="noStrike" cap="none" normalizeH="0" baseline="0">
                          <a:ln>
                            <a:noFill/>
                          </a:ln>
                          <a:solidFill>
                            <a:srgbClr val="58391C"/>
                          </a:solidFill>
                          <a:effectLst/>
                          <a:latin typeface="Alte DIN 1451 Mittelschrift" pitchFamily="34" charset="0"/>
                          <a:ea typeface="MS PGothic" pitchFamily="34" charset="-128"/>
                        </a:rPr>
                      </a:br>
                      <a:r>
                        <a:rPr kumimoji="0" lang="es-ES_tradnl" sz="1200" b="1" i="0" u="none" strike="noStrike" cap="none" normalizeH="0" baseline="0">
                          <a:ln>
                            <a:noFill/>
                          </a:ln>
                          <a:solidFill>
                            <a:srgbClr val="58391C"/>
                          </a:solidFill>
                          <a:effectLst/>
                          <a:latin typeface="Alte DIN 1451 Mittelschrift" pitchFamily="34" charset="0"/>
                          <a:ea typeface="MS PGothic" pitchFamily="34" charset="-128"/>
                        </a:rPr>
                        <a:t>(millones)</a:t>
                      </a:r>
                    </a:p>
                  </a:txBody>
                  <a:tcPr marL="16932" marR="16932" marT="12701" marB="0" anchor="ctr" horzOverflow="overflow">
                    <a:lnL>
                      <a:noFill/>
                    </a:lnL>
                    <a:lnR>
                      <a:noFill/>
                    </a:lnR>
                    <a:lnT>
                      <a:noFill/>
                    </a:lnT>
                    <a:lnB>
                      <a:noFill/>
                    </a:lnB>
                    <a:lnTlToBr>
                      <a:noFill/>
                    </a:lnTlToBr>
                    <a:lnBlToTr>
                      <a:noFill/>
                    </a:lnBlToTr>
                    <a:solidFill>
                      <a:srgbClr val="B8A592"/>
                    </a:solidFill>
                  </a:tcPr>
                </a:tc>
                <a:extLst>
                  <a:ext uri="{0D108BD9-81ED-4DB2-BD59-A6C34878D82A}">
                    <a16:rowId xmlns="" xmlns:a16="http://schemas.microsoft.com/office/drawing/2014/main" val="10000"/>
                  </a:ext>
                </a:extLst>
              </a:tr>
              <a:tr h="571500">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s-CO" sz="800" b="0" i="0" u="none" strike="noStrike" cap="none" normalizeH="0" baseline="0">
                        <a:ln>
                          <a:noFill/>
                        </a:ln>
                        <a:solidFill>
                          <a:schemeClr val="tx1"/>
                        </a:solidFill>
                        <a:effectLst/>
                        <a:latin typeface="Franklin Gothic Book" pitchFamily="34" charset="0"/>
                        <a:ea typeface="MS PGothic" pitchFamily="34" charset="-128"/>
                      </a:endParaRPr>
                    </a:p>
                  </a:txBody>
                  <a:tcPr marL="16932" marR="16932" marT="12701" marB="0" anchor="ctr" horzOverflow="overflow">
                    <a:lnL>
                      <a:noFill/>
                    </a:lnL>
                    <a:lnR>
                      <a:noFill/>
                    </a:lnR>
                    <a:lnT>
                      <a:noFill/>
                    </a:lnT>
                    <a:lnB>
                      <a:noFill/>
                    </a:lnB>
                    <a:lnTlToBr>
                      <a:noFill/>
                    </a:lnTlToBr>
                    <a:lnBlToTr>
                      <a:noFill/>
                    </a:lnBlToTr>
                    <a:solidFill>
                      <a:srgbClr val="4C639D"/>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s-CO" sz="1100" b="0" i="0" u="none" strike="noStrike" cap="none" normalizeH="0" baseline="0">
                        <a:ln>
                          <a:noFill/>
                        </a:ln>
                        <a:solidFill>
                          <a:schemeClr val="tx1"/>
                        </a:solidFill>
                        <a:effectLst/>
                        <a:latin typeface="Franklin Gothic Book" pitchFamily="34" charset="0"/>
                        <a:ea typeface="MS PGothic" pitchFamily="34" charset="-128"/>
                      </a:endParaRPr>
                    </a:p>
                  </a:txBody>
                  <a:tcPr marL="16932" marR="16932" marT="12701"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ES_tradnl" sz="1100" b="0" i="0" u="none" strike="noStrike" cap="none" normalizeH="0" baseline="0">
                          <a:ln>
                            <a:noFill/>
                          </a:ln>
                          <a:solidFill>
                            <a:schemeClr val="tx1"/>
                          </a:solidFill>
                          <a:effectLst/>
                          <a:latin typeface="Franklin Gothic Book" pitchFamily="34" charset="0"/>
                          <a:ea typeface="MS PGothic" pitchFamily="34" charset="-128"/>
                        </a:rPr>
                        <a:t> GERENCIA</a:t>
                      </a:r>
                    </a:p>
                  </a:txBody>
                  <a:tcPr marL="16932" marR="16932" marT="12701"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Franklin Gothic Book" pitchFamily="34" charset="0"/>
                          <a:ea typeface="MS PGothic" pitchFamily="34" charset="-128"/>
                        </a:rPr>
                        <a:t>154</a:t>
                      </a:r>
                    </a:p>
                  </a:txBody>
                  <a:tcPr marL="16932" marR="16932" marT="12701"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Franklin Gothic Book" pitchFamily="34" charset="0"/>
                          <a:ea typeface="MS PGothic" pitchFamily="34" charset="-128"/>
                        </a:rPr>
                        <a:t>1.838.310</a:t>
                      </a:r>
                    </a:p>
                  </a:txBody>
                  <a:tcPr marL="16932" marR="16932" marT="12701"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Franklin Gothic Book" pitchFamily="34" charset="0"/>
                          <a:ea typeface="MS PGothic" pitchFamily="34" charset="-128"/>
                        </a:rPr>
                        <a:t>3.217.154</a:t>
                      </a:r>
                    </a:p>
                  </a:txBody>
                  <a:tcPr marL="16932" marR="16932" marT="12701"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Franklin Gothic Book" pitchFamily="34" charset="0"/>
                          <a:ea typeface="MS PGothic" pitchFamily="34" charset="-128"/>
                        </a:rPr>
                        <a:t>104.301</a:t>
                      </a:r>
                    </a:p>
                  </a:txBody>
                  <a:tcPr marL="16932" marR="16932" marT="12701"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Franklin Gothic Book" pitchFamily="34" charset="0"/>
                          <a:ea typeface="MS PGothic" pitchFamily="34" charset="-128"/>
                        </a:rPr>
                        <a:t>81.612</a:t>
                      </a:r>
                    </a:p>
                  </a:txBody>
                  <a:tcPr marL="16932" marR="16932" marT="12701" marB="0" anchor="ctr" horzOverflow="overflow">
                    <a:lnL>
                      <a:noFill/>
                    </a:lnL>
                    <a:lnR>
                      <a:noFill/>
                    </a:lnR>
                    <a:lnT>
                      <a:noFill/>
                    </a:lnT>
                    <a:lnB>
                      <a:noFill/>
                    </a:lnB>
                    <a:lnTlToBr>
                      <a:noFill/>
                    </a:lnTlToBr>
                    <a:lnBlToTr>
                      <a:noFill/>
                    </a:lnBlToTr>
                    <a:noFill/>
                  </a:tcPr>
                </a:tc>
                <a:extLst>
                  <a:ext uri="{0D108BD9-81ED-4DB2-BD59-A6C34878D82A}">
                    <a16:rowId xmlns="" xmlns:a16="http://schemas.microsoft.com/office/drawing/2014/main" val="10001"/>
                  </a:ext>
                </a:extLst>
              </a:tr>
              <a:tr h="571500">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s-CO" sz="800" b="0" i="0" u="none" strike="noStrike" cap="none" normalizeH="0" baseline="0">
                        <a:ln>
                          <a:noFill/>
                        </a:ln>
                        <a:solidFill>
                          <a:schemeClr val="tx1"/>
                        </a:solidFill>
                        <a:effectLst/>
                        <a:latin typeface="Franklin Gothic Book" pitchFamily="34" charset="0"/>
                        <a:ea typeface="MS PGothic" pitchFamily="34" charset="-128"/>
                      </a:endParaRPr>
                    </a:p>
                  </a:txBody>
                  <a:tcPr marL="16932" marR="16932" marT="12701" marB="0" anchor="ctr" horzOverflow="overflow">
                    <a:lnL>
                      <a:noFill/>
                    </a:lnL>
                    <a:lnR>
                      <a:noFill/>
                    </a:lnR>
                    <a:lnT>
                      <a:noFill/>
                    </a:lnT>
                    <a:lnB>
                      <a:noFill/>
                    </a:lnB>
                    <a:lnTlToBr>
                      <a:noFill/>
                    </a:lnTlToBr>
                    <a:lnBlToTr>
                      <a:noFill/>
                    </a:lnBlToTr>
                    <a:solidFill>
                      <a:srgbClr val="C20D24"/>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s-CO" sz="1100" b="0" i="0" u="none" strike="noStrike" cap="none" normalizeH="0" baseline="0">
                        <a:ln>
                          <a:noFill/>
                        </a:ln>
                        <a:solidFill>
                          <a:schemeClr val="tx1"/>
                        </a:solidFill>
                        <a:effectLst/>
                        <a:latin typeface="Franklin Gothic Book" pitchFamily="34" charset="0"/>
                        <a:ea typeface="MS PGothic" pitchFamily="34" charset="-128"/>
                      </a:endParaRPr>
                    </a:p>
                  </a:txBody>
                  <a:tcPr marL="16932" marR="16932" marT="12701"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ES_tradnl" sz="1100" b="0" i="0" u="none" strike="noStrike" cap="none" normalizeH="0" baseline="0">
                          <a:ln>
                            <a:noFill/>
                          </a:ln>
                          <a:solidFill>
                            <a:schemeClr val="tx1"/>
                          </a:solidFill>
                          <a:effectLst/>
                          <a:latin typeface="Franklin Gothic Book" pitchFamily="34" charset="0"/>
                          <a:ea typeface="MS PGothic" pitchFamily="34" charset="-128"/>
                        </a:rPr>
                        <a:t> INTERVENTORIA</a:t>
                      </a:r>
                    </a:p>
                  </a:txBody>
                  <a:tcPr marL="16932" marR="16932" marT="12701"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Franklin Gothic Book" pitchFamily="34" charset="0"/>
                          <a:ea typeface="MS PGothic" pitchFamily="34" charset="-128"/>
                        </a:rPr>
                        <a:t>600</a:t>
                      </a:r>
                    </a:p>
                  </a:txBody>
                  <a:tcPr marL="16932" marR="16932" marT="12701"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Franklin Gothic Book" pitchFamily="34" charset="0"/>
                          <a:ea typeface="MS PGothic" pitchFamily="34" charset="-128"/>
                        </a:rPr>
                        <a:t>14.258.459</a:t>
                      </a:r>
                    </a:p>
                  </a:txBody>
                  <a:tcPr marL="16932" marR="16932" marT="12701"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Franklin Gothic Book" pitchFamily="34" charset="0"/>
                          <a:ea typeface="MS PGothic" pitchFamily="34" charset="-128"/>
                        </a:rPr>
                        <a:t>10.482.771</a:t>
                      </a:r>
                    </a:p>
                  </a:txBody>
                  <a:tcPr marL="16932" marR="16932" marT="12701"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Franklin Gothic Book" pitchFamily="34" charset="0"/>
                          <a:ea typeface="MS PGothic" pitchFamily="34" charset="-128"/>
                        </a:rPr>
                        <a:t>200.047</a:t>
                      </a:r>
                    </a:p>
                  </a:txBody>
                  <a:tcPr marL="16932" marR="16932" marT="12701"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Franklin Gothic Book" pitchFamily="34" charset="0"/>
                          <a:ea typeface="MS PGothic" pitchFamily="34" charset="-128"/>
                        </a:rPr>
                        <a:t>74.855</a:t>
                      </a:r>
                    </a:p>
                  </a:txBody>
                  <a:tcPr marL="16932" marR="16932" marT="12701" marB="0" anchor="ctr" horzOverflow="overflow">
                    <a:lnL>
                      <a:noFill/>
                    </a:lnL>
                    <a:lnR>
                      <a:noFill/>
                    </a:lnR>
                    <a:lnT>
                      <a:noFill/>
                    </a:lnT>
                    <a:lnB>
                      <a:noFill/>
                    </a:lnB>
                    <a:lnTlToBr>
                      <a:noFill/>
                    </a:lnTlToBr>
                    <a:lnBlToTr>
                      <a:noFill/>
                    </a:lnBlToTr>
                    <a:noFill/>
                  </a:tcPr>
                </a:tc>
                <a:extLst>
                  <a:ext uri="{0D108BD9-81ED-4DB2-BD59-A6C34878D82A}">
                    <a16:rowId xmlns="" xmlns:a16="http://schemas.microsoft.com/office/drawing/2014/main" val="10002"/>
                  </a:ext>
                </a:extLst>
              </a:tr>
              <a:tr h="571500">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s-CO" sz="800" b="0" i="0" u="none" strike="noStrike" cap="none" normalizeH="0" baseline="0">
                        <a:ln>
                          <a:noFill/>
                        </a:ln>
                        <a:solidFill>
                          <a:schemeClr val="tx1"/>
                        </a:solidFill>
                        <a:effectLst/>
                        <a:latin typeface="Franklin Gothic Book" pitchFamily="34" charset="0"/>
                        <a:ea typeface="MS PGothic" pitchFamily="34" charset="-128"/>
                      </a:endParaRPr>
                    </a:p>
                  </a:txBody>
                  <a:tcPr marL="16932" marR="16932" marT="12701" marB="0" anchor="ctr" horzOverflow="overflow">
                    <a:lnL>
                      <a:noFill/>
                    </a:lnL>
                    <a:lnR>
                      <a:noFill/>
                    </a:lnR>
                    <a:lnT>
                      <a:noFill/>
                    </a:lnT>
                    <a:lnB>
                      <a:noFill/>
                    </a:lnB>
                    <a:lnTlToBr>
                      <a:noFill/>
                    </a:lnTlToBr>
                    <a:lnBlToTr>
                      <a:noFill/>
                    </a:lnBlToTr>
                    <a:solidFill>
                      <a:srgbClr val="56872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s-CO" sz="1100" b="0" i="0" u="none" strike="noStrike" cap="none" normalizeH="0" baseline="0">
                        <a:ln>
                          <a:noFill/>
                        </a:ln>
                        <a:solidFill>
                          <a:schemeClr val="tx1"/>
                        </a:solidFill>
                        <a:effectLst/>
                        <a:latin typeface="Franklin Gothic Book" pitchFamily="34" charset="0"/>
                        <a:ea typeface="MS PGothic" pitchFamily="34" charset="-128"/>
                      </a:endParaRPr>
                    </a:p>
                  </a:txBody>
                  <a:tcPr marL="16932" marR="16932" marT="12701"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ES_tradnl" sz="1100" b="0" i="0" u="none" strike="noStrike" cap="none" normalizeH="0" baseline="0">
                          <a:ln>
                            <a:noFill/>
                          </a:ln>
                          <a:solidFill>
                            <a:schemeClr val="tx1"/>
                          </a:solidFill>
                          <a:effectLst/>
                          <a:latin typeface="Franklin Gothic Book" pitchFamily="34" charset="0"/>
                          <a:ea typeface="MS PGothic" pitchFamily="34" charset="-128"/>
                        </a:rPr>
                        <a:t>PRESUPUESTO Y</a:t>
                      </a:r>
                      <a:br>
                        <a:rPr kumimoji="0" lang="es-ES_tradnl" sz="1100" b="0" i="0" u="none" strike="noStrike" cap="none" normalizeH="0" baseline="0">
                          <a:ln>
                            <a:noFill/>
                          </a:ln>
                          <a:solidFill>
                            <a:schemeClr val="tx1"/>
                          </a:solidFill>
                          <a:effectLst/>
                          <a:latin typeface="Franklin Gothic Book" pitchFamily="34" charset="0"/>
                          <a:ea typeface="MS PGothic" pitchFamily="34" charset="-128"/>
                        </a:rPr>
                      </a:br>
                      <a:r>
                        <a:rPr kumimoji="0" lang="es-ES_tradnl" sz="1100" b="0" i="0" u="none" strike="noStrike" cap="none" normalizeH="0" baseline="0">
                          <a:ln>
                            <a:noFill/>
                          </a:ln>
                          <a:solidFill>
                            <a:schemeClr val="tx1"/>
                          </a:solidFill>
                          <a:effectLst/>
                          <a:latin typeface="Franklin Gothic Book" pitchFamily="34" charset="0"/>
                          <a:ea typeface="MS PGothic" pitchFamily="34" charset="-128"/>
                        </a:rPr>
                        <a:t>PROGRAMACIÓN</a:t>
                      </a:r>
                    </a:p>
                  </a:txBody>
                  <a:tcPr marL="16932" marR="16932" marT="12701"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Franklin Gothic Book" pitchFamily="34" charset="0"/>
                          <a:ea typeface="MS PGothic" pitchFamily="34" charset="-128"/>
                        </a:rPr>
                        <a:t>841</a:t>
                      </a:r>
                    </a:p>
                  </a:txBody>
                  <a:tcPr marL="16932" marR="16932" marT="12701"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Franklin Gothic Book" pitchFamily="34" charset="0"/>
                          <a:ea typeface="MS PGothic" pitchFamily="34" charset="-128"/>
                        </a:rPr>
                        <a:t>12.783.040</a:t>
                      </a:r>
                    </a:p>
                  </a:txBody>
                  <a:tcPr marL="16932" marR="16932" marT="12701"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Franklin Gothic Book" pitchFamily="34" charset="0"/>
                          <a:ea typeface="MS PGothic" pitchFamily="34" charset="-128"/>
                        </a:rPr>
                        <a:t>11.553.623</a:t>
                      </a:r>
                    </a:p>
                  </a:txBody>
                  <a:tcPr marL="16932" marR="16932" marT="12701"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Franklin Gothic Book" pitchFamily="34" charset="0"/>
                          <a:ea typeface="MS PGothic" pitchFamily="34" charset="-128"/>
                        </a:rPr>
                        <a:t>15.963</a:t>
                      </a:r>
                    </a:p>
                  </a:txBody>
                  <a:tcPr marL="16932" marR="16932" marT="12701"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Franklin Gothic Book" pitchFamily="34" charset="0"/>
                          <a:ea typeface="MS PGothic" pitchFamily="34" charset="-128"/>
                        </a:rPr>
                        <a:t>4.034</a:t>
                      </a:r>
                    </a:p>
                  </a:txBody>
                  <a:tcPr marL="16932" marR="16932" marT="12701" marB="0" anchor="ctr" horzOverflow="overflow">
                    <a:lnL>
                      <a:noFill/>
                    </a:lnL>
                    <a:lnR>
                      <a:noFill/>
                    </a:lnR>
                    <a:lnT>
                      <a:noFill/>
                    </a:lnT>
                    <a:lnB>
                      <a:noFill/>
                    </a:lnB>
                    <a:lnTlToBr>
                      <a:noFill/>
                    </a:lnTlToBr>
                    <a:lnBlToTr>
                      <a:noFill/>
                    </a:lnBlToTr>
                    <a:noFill/>
                  </a:tcPr>
                </a:tc>
                <a:extLst>
                  <a:ext uri="{0D108BD9-81ED-4DB2-BD59-A6C34878D82A}">
                    <a16:rowId xmlns="" xmlns:a16="http://schemas.microsoft.com/office/drawing/2014/main" val="10003"/>
                  </a:ext>
                </a:extLst>
              </a:tr>
              <a:tr h="165101">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s-CO" sz="800" b="0" i="0" u="none" strike="noStrike" cap="none" normalizeH="0" baseline="0">
                        <a:ln>
                          <a:noFill/>
                        </a:ln>
                        <a:solidFill>
                          <a:schemeClr val="tx1"/>
                        </a:solidFill>
                        <a:effectLst/>
                        <a:latin typeface="Franklin Gothic Book" pitchFamily="34" charset="0"/>
                        <a:ea typeface="MS PGothic" pitchFamily="34" charset="-128"/>
                      </a:endParaRPr>
                    </a:p>
                  </a:txBody>
                  <a:tcPr marL="16932" marR="16932" marT="12701"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s-CO" sz="800" b="0" i="0" u="none" strike="noStrike" cap="none" normalizeH="0" baseline="0">
                        <a:ln>
                          <a:noFill/>
                        </a:ln>
                        <a:solidFill>
                          <a:schemeClr val="tx1"/>
                        </a:solidFill>
                        <a:effectLst/>
                        <a:latin typeface="Franklin Gothic Book" pitchFamily="34" charset="0"/>
                        <a:ea typeface="MS PGothic" pitchFamily="34" charset="-128"/>
                      </a:endParaRPr>
                    </a:p>
                  </a:txBody>
                  <a:tcPr marL="16932" marR="16932" marT="12701"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ES_tradnl" sz="800" b="0" i="0" u="none" strike="noStrike" cap="none" normalizeH="0" baseline="0">
                          <a:ln>
                            <a:noFill/>
                          </a:ln>
                          <a:solidFill>
                            <a:schemeClr val="tx1"/>
                          </a:solidFill>
                          <a:effectLst/>
                          <a:latin typeface="Franklin Gothic Book" pitchFamily="34" charset="0"/>
                          <a:ea typeface="MS PGothic" pitchFamily="34" charset="-128"/>
                        </a:rPr>
                        <a:t> </a:t>
                      </a:r>
                    </a:p>
                  </a:txBody>
                  <a:tcPr marL="16932" marR="16932" marT="12701"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s-CO" sz="1000" b="0" i="0" u="none" strike="noStrike" cap="none" normalizeH="0" baseline="0">
                        <a:ln>
                          <a:noFill/>
                        </a:ln>
                        <a:solidFill>
                          <a:schemeClr val="tx1"/>
                        </a:solidFill>
                        <a:effectLst/>
                        <a:latin typeface="Franklin Gothic Book" pitchFamily="34" charset="0"/>
                        <a:ea typeface="MS PGothic" pitchFamily="34" charset="-128"/>
                      </a:endParaRPr>
                    </a:p>
                  </a:txBody>
                  <a:tcPr marL="16932" marR="16932" marT="12701" marB="0"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endParaRPr kumimoji="0" lang="es-CO" sz="1000" b="0" i="0" u="none" strike="noStrike" cap="none" normalizeH="0" baseline="0">
                        <a:ln>
                          <a:noFill/>
                        </a:ln>
                        <a:solidFill>
                          <a:schemeClr val="tx1"/>
                        </a:solidFill>
                        <a:effectLst/>
                        <a:latin typeface="Franklin Gothic Book" pitchFamily="34" charset="0"/>
                        <a:ea typeface="MS PGothic" pitchFamily="34" charset="-128"/>
                      </a:endParaRPr>
                    </a:p>
                  </a:txBody>
                  <a:tcPr marL="16932" marR="16932" marT="12701" marB="0"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endParaRPr kumimoji="0" lang="es-CO" sz="1000" b="0" i="0" u="none" strike="noStrike" cap="none" normalizeH="0" baseline="0">
                        <a:ln>
                          <a:noFill/>
                        </a:ln>
                        <a:solidFill>
                          <a:schemeClr val="tx1"/>
                        </a:solidFill>
                        <a:effectLst/>
                        <a:latin typeface="Franklin Gothic Book" pitchFamily="34" charset="0"/>
                        <a:ea typeface="MS PGothic" pitchFamily="34" charset="-128"/>
                      </a:endParaRPr>
                    </a:p>
                  </a:txBody>
                  <a:tcPr marL="16932" marR="16932" marT="12701"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s-CO" sz="1000" b="0" i="0" u="none" strike="noStrike" cap="none" normalizeH="0" baseline="0">
                        <a:ln>
                          <a:noFill/>
                        </a:ln>
                        <a:solidFill>
                          <a:schemeClr val="tx1"/>
                        </a:solidFill>
                        <a:effectLst/>
                        <a:latin typeface="Franklin Gothic Book" pitchFamily="34" charset="0"/>
                        <a:ea typeface="MS PGothic" pitchFamily="34" charset="-128"/>
                      </a:endParaRPr>
                    </a:p>
                  </a:txBody>
                  <a:tcPr marL="16932" marR="16932" marT="12701"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s-CO" sz="1000" b="0" i="0" u="none" strike="noStrike" cap="none" normalizeH="0" baseline="0">
                        <a:ln>
                          <a:noFill/>
                        </a:ln>
                        <a:solidFill>
                          <a:schemeClr val="tx1"/>
                        </a:solidFill>
                        <a:effectLst/>
                        <a:latin typeface="Franklin Gothic Book" pitchFamily="34" charset="0"/>
                        <a:ea typeface="MS PGothic" pitchFamily="34" charset="-128"/>
                      </a:endParaRPr>
                    </a:p>
                  </a:txBody>
                  <a:tcPr marL="16932" marR="16932" marT="12701" marB="0" anchor="ctr" horzOverflow="overflow">
                    <a:lnL>
                      <a:noFill/>
                    </a:lnL>
                    <a:lnR>
                      <a:noFill/>
                    </a:lnR>
                    <a:lnT>
                      <a:noFill/>
                    </a:lnT>
                    <a:lnB>
                      <a:noFill/>
                    </a:lnB>
                    <a:lnTlToBr>
                      <a:noFill/>
                    </a:lnTlToBr>
                    <a:lnBlToTr>
                      <a:noFill/>
                    </a:lnBlToTr>
                    <a:noFill/>
                  </a:tcPr>
                </a:tc>
                <a:extLst>
                  <a:ext uri="{0D108BD9-81ED-4DB2-BD59-A6C34878D82A}">
                    <a16:rowId xmlns="" xmlns:a16="http://schemas.microsoft.com/office/drawing/2014/main" val="10004"/>
                  </a:ext>
                </a:extLst>
              </a:tr>
              <a:tr h="279400">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s-CO" sz="1200" b="1" i="0" u="none" strike="noStrike" cap="none" normalizeH="0" baseline="0">
                        <a:ln>
                          <a:noFill/>
                        </a:ln>
                        <a:solidFill>
                          <a:srgbClr val="B8A592"/>
                        </a:solidFill>
                        <a:effectLst/>
                        <a:latin typeface="Franklin Gothic Book" pitchFamily="34" charset="0"/>
                        <a:ea typeface="MS PGothic" pitchFamily="34" charset="-128"/>
                      </a:endParaRPr>
                    </a:p>
                  </a:txBody>
                  <a:tcPr marL="16932" marR="16932" marT="12701" marB="0" anchor="ctr" horzOverflow="overflow">
                    <a:lnL>
                      <a:noFill/>
                    </a:lnL>
                    <a:lnR>
                      <a:noFill/>
                    </a:lnR>
                    <a:lnT>
                      <a:noFill/>
                    </a:lnT>
                    <a:lnB>
                      <a:noFill/>
                    </a:lnB>
                    <a:lnTlToBr>
                      <a:noFill/>
                    </a:lnTlToBr>
                    <a:lnBlToTr>
                      <a:noFill/>
                    </a:lnBlToTr>
                    <a:solidFill>
                      <a:srgbClr val="58391C"/>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s-CO" sz="1200" b="1" i="0" u="none" strike="noStrike" cap="none" normalizeH="0" baseline="0">
                        <a:ln>
                          <a:noFill/>
                        </a:ln>
                        <a:solidFill>
                          <a:srgbClr val="B8A592"/>
                        </a:solidFill>
                        <a:effectLst/>
                        <a:latin typeface="Franklin Gothic Book" pitchFamily="34" charset="0"/>
                        <a:ea typeface="MS PGothic" pitchFamily="34" charset="-128"/>
                      </a:endParaRPr>
                    </a:p>
                  </a:txBody>
                  <a:tcPr marL="16932" marR="16932" marT="12701" marB="0" anchor="ctr" horzOverflow="overflow">
                    <a:lnL>
                      <a:noFill/>
                    </a:lnL>
                    <a:lnR>
                      <a:noFill/>
                    </a:lnR>
                    <a:lnT>
                      <a:noFill/>
                    </a:lnT>
                    <a:lnB>
                      <a:noFill/>
                    </a:lnB>
                    <a:lnTlToBr>
                      <a:noFill/>
                    </a:lnTlToBr>
                    <a:lnBlToTr>
                      <a:noFill/>
                    </a:lnBlToTr>
                    <a:solidFill>
                      <a:srgbClr val="58391C"/>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ES_tradnl" sz="1200" b="1" i="0" u="none" strike="noStrike" cap="none" normalizeH="0" baseline="0">
                          <a:ln>
                            <a:noFill/>
                          </a:ln>
                          <a:solidFill>
                            <a:srgbClr val="B8A592"/>
                          </a:solidFill>
                          <a:effectLst/>
                          <a:latin typeface="Franklin Gothic Book" pitchFamily="34" charset="0"/>
                          <a:ea typeface="MS PGothic" pitchFamily="34" charset="-128"/>
                        </a:rPr>
                        <a:t>TOTAL NETO</a:t>
                      </a:r>
                    </a:p>
                  </a:txBody>
                  <a:tcPr marL="16932" marR="16932" marT="12701" marB="0" anchor="ctr" horzOverflow="overflow">
                    <a:lnL>
                      <a:noFill/>
                    </a:lnL>
                    <a:lnR>
                      <a:noFill/>
                    </a:lnR>
                    <a:lnT>
                      <a:noFill/>
                    </a:lnT>
                    <a:lnB>
                      <a:noFill/>
                    </a:lnB>
                    <a:lnTlToBr>
                      <a:noFill/>
                    </a:lnTlToBr>
                    <a:lnBlToTr>
                      <a:noFill/>
                    </a:lnBlToTr>
                    <a:solidFill>
                      <a:srgbClr val="58391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_tradnl" sz="1200" b="1" i="0" u="none" strike="noStrike" cap="none" normalizeH="0" baseline="0">
                          <a:ln>
                            <a:noFill/>
                          </a:ln>
                          <a:solidFill>
                            <a:srgbClr val="B8A592"/>
                          </a:solidFill>
                          <a:effectLst/>
                          <a:latin typeface="Franklin Gothic Book" pitchFamily="34" charset="0"/>
                          <a:ea typeface="MS PGothic" pitchFamily="34" charset="-128"/>
                        </a:rPr>
                        <a:t>1.595</a:t>
                      </a:r>
                    </a:p>
                  </a:txBody>
                  <a:tcPr marL="16932" marR="16932" marT="12701" marB="0" anchor="ctr" horzOverflow="overflow">
                    <a:lnL>
                      <a:noFill/>
                    </a:lnL>
                    <a:lnR>
                      <a:noFill/>
                    </a:lnR>
                    <a:lnT>
                      <a:noFill/>
                    </a:lnT>
                    <a:lnB>
                      <a:noFill/>
                    </a:lnB>
                    <a:lnTlToBr>
                      <a:noFill/>
                    </a:lnTlToBr>
                    <a:lnBlToTr>
                      <a:noFill/>
                    </a:lnBlToTr>
                    <a:solidFill>
                      <a:srgbClr val="58391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_tradnl" sz="1200" b="1" i="0" u="none" strike="noStrike" cap="none" normalizeH="0" baseline="0">
                          <a:ln>
                            <a:noFill/>
                          </a:ln>
                          <a:solidFill>
                            <a:srgbClr val="B8A592"/>
                          </a:solidFill>
                          <a:effectLst/>
                          <a:latin typeface="Franklin Gothic Book" pitchFamily="34" charset="0"/>
                          <a:ea typeface="MS PGothic" pitchFamily="34" charset="-128"/>
                        </a:rPr>
                        <a:t>28.879.808</a:t>
                      </a:r>
                    </a:p>
                  </a:txBody>
                  <a:tcPr marL="16932" marR="16932" marT="12701" marB="0" anchor="ctr" horzOverflow="overflow">
                    <a:lnL>
                      <a:noFill/>
                    </a:lnL>
                    <a:lnR>
                      <a:noFill/>
                    </a:lnR>
                    <a:lnT>
                      <a:noFill/>
                    </a:lnT>
                    <a:lnB>
                      <a:noFill/>
                    </a:lnB>
                    <a:lnTlToBr>
                      <a:noFill/>
                    </a:lnTlToBr>
                    <a:lnBlToTr>
                      <a:noFill/>
                    </a:lnBlToTr>
                    <a:solidFill>
                      <a:srgbClr val="58391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_tradnl" sz="1200" b="1" i="0" u="none" strike="noStrike" cap="none" normalizeH="0" baseline="0">
                          <a:ln>
                            <a:noFill/>
                          </a:ln>
                          <a:solidFill>
                            <a:srgbClr val="B8A592"/>
                          </a:solidFill>
                          <a:effectLst/>
                          <a:latin typeface="Franklin Gothic Book" pitchFamily="34" charset="0"/>
                          <a:ea typeface="MS PGothic" pitchFamily="34" charset="-128"/>
                        </a:rPr>
                        <a:t>$25.253.548</a:t>
                      </a:r>
                    </a:p>
                  </a:txBody>
                  <a:tcPr marL="16932" marR="16932" marT="12701" marB="0" anchor="ctr" horzOverflow="overflow">
                    <a:lnL>
                      <a:noFill/>
                    </a:lnL>
                    <a:lnR>
                      <a:noFill/>
                    </a:lnR>
                    <a:lnT>
                      <a:noFill/>
                    </a:lnT>
                    <a:lnB>
                      <a:noFill/>
                    </a:lnB>
                    <a:lnTlToBr>
                      <a:noFill/>
                    </a:lnTlToBr>
                    <a:lnBlToTr>
                      <a:noFill/>
                    </a:lnBlToTr>
                    <a:solidFill>
                      <a:srgbClr val="58391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_tradnl" sz="1200" b="1" i="0" u="none" strike="noStrike" cap="none" normalizeH="0" baseline="0">
                          <a:ln>
                            <a:noFill/>
                          </a:ln>
                          <a:solidFill>
                            <a:srgbClr val="B8A592"/>
                          </a:solidFill>
                          <a:effectLst/>
                          <a:latin typeface="Franklin Gothic Book" pitchFamily="34" charset="0"/>
                          <a:ea typeface="MS PGothic" pitchFamily="34" charset="-128"/>
                        </a:rPr>
                        <a:t>$320.311</a:t>
                      </a:r>
                    </a:p>
                  </a:txBody>
                  <a:tcPr marL="16932" marR="16932" marT="12701" marB="0" anchor="ctr" horzOverflow="overflow">
                    <a:lnL>
                      <a:noFill/>
                    </a:lnL>
                    <a:lnR>
                      <a:noFill/>
                    </a:lnR>
                    <a:lnT>
                      <a:noFill/>
                    </a:lnT>
                    <a:lnB>
                      <a:noFill/>
                    </a:lnB>
                    <a:lnTlToBr>
                      <a:noFill/>
                    </a:lnTlToBr>
                    <a:lnBlToTr>
                      <a:noFill/>
                    </a:lnBlToTr>
                    <a:solidFill>
                      <a:srgbClr val="58391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_tradnl" sz="1200" b="1" i="0" u="none" strike="noStrike" cap="none" normalizeH="0" baseline="0">
                          <a:ln>
                            <a:noFill/>
                          </a:ln>
                          <a:solidFill>
                            <a:srgbClr val="B8A592"/>
                          </a:solidFill>
                          <a:effectLst/>
                          <a:latin typeface="Franklin Gothic Book" pitchFamily="34" charset="0"/>
                          <a:ea typeface="MS PGothic" pitchFamily="34" charset="-128"/>
                        </a:rPr>
                        <a:t>$160.501</a:t>
                      </a:r>
                    </a:p>
                  </a:txBody>
                  <a:tcPr marL="16932" marR="16932" marT="12701" marB="0" anchor="ctr" horzOverflow="overflow">
                    <a:lnL>
                      <a:noFill/>
                    </a:lnL>
                    <a:lnR>
                      <a:noFill/>
                    </a:lnR>
                    <a:lnT>
                      <a:noFill/>
                    </a:lnT>
                    <a:lnB>
                      <a:noFill/>
                    </a:lnB>
                    <a:lnTlToBr>
                      <a:noFill/>
                    </a:lnTlToBr>
                    <a:lnBlToTr>
                      <a:noFill/>
                    </a:lnBlToTr>
                    <a:solidFill>
                      <a:srgbClr val="58391C"/>
                    </a:solidFill>
                  </a:tcPr>
                </a:tc>
                <a:extLst>
                  <a:ext uri="{0D108BD9-81ED-4DB2-BD59-A6C34878D82A}">
                    <a16:rowId xmlns="" xmlns:a16="http://schemas.microsoft.com/office/drawing/2014/main" val="10005"/>
                  </a:ext>
                </a:extLst>
              </a:tr>
            </a:tbl>
          </a:graphicData>
        </a:graphic>
      </p:graphicFrame>
      <p:sp>
        <p:nvSpPr>
          <p:cNvPr id="7" name="Rectángulo 9"/>
          <p:cNvSpPr>
            <a:spLocks noChangeArrowheads="1"/>
          </p:cNvSpPr>
          <p:nvPr userDrawn="1"/>
        </p:nvSpPr>
        <p:spPr bwMode="auto">
          <a:xfrm>
            <a:off x="615952" y="6515101"/>
            <a:ext cx="9391649"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_tradnl" sz="1300" baseline="30000">
                <a:solidFill>
                  <a:srgbClr val="B8A592"/>
                </a:solidFill>
                <a:latin typeface="Franklin Gothic Book" pitchFamily="34" charset="0"/>
              </a:rPr>
              <a:t>Conozca más proyectos  www.payc.com.co  | Calle 75 No. 13 - 51, Piso 6 | PBX: (571) 325 6500 | FAX: (571) 310 2335  | Bogotá D.C. - Colombia</a:t>
            </a:r>
          </a:p>
          <a:p>
            <a:pPr algn="dist"/>
            <a:endParaRPr lang="es-ES_tradnl" sz="1300" baseline="30000">
              <a:solidFill>
                <a:srgbClr val="B8A592"/>
              </a:solidFill>
              <a:latin typeface="Franklin Gothic Book" pitchFamily="34" charset="0"/>
            </a:endParaRPr>
          </a:p>
        </p:txBody>
      </p:sp>
      <p:pic>
        <p:nvPicPr>
          <p:cNvPr id="8" name="Imagen 10" descr="logo35a.wmf"/>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10507134" y="152400"/>
            <a:ext cx="1138767"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itle 1"/>
          <p:cNvSpPr>
            <a:spLocks noGrp="1"/>
          </p:cNvSpPr>
          <p:nvPr>
            <p:ph type="title"/>
          </p:nvPr>
        </p:nvSpPr>
        <p:spPr>
          <a:xfrm>
            <a:off x="5759861" y="1019644"/>
            <a:ext cx="5580980" cy="1398494"/>
          </a:xfrm>
        </p:spPr>
        <p:txBody>
          <a:bodyPr/>
          <a:lstStyle>
            <a:lvl1pPr algn="r">
              <a:defRPr sz="3200" b="0" cap="none" baseline="0">
                <a:latin typeface="Alte DIN 1451 Mittelschrift"/>
                <a:cs typeface="Alte DIN 1451 Mittelschrift"/>
              </a:defRPr>
            </a:lvl1pPr>
          </a:lstStyle>
          <a:p>
            <a:r>
              <a:rPr lang="es-ES_tradnl"/>
              <a:t>Clic para editar título</a:t>
            </a:r>
            <a:endParaRPr lang="es-ES_tradnl" dirty="0"/>
          </a:p>
        </p:txBody>
      </p:sp>
      <p:sp>
        <p:nvSpPr>
          <p:cNvPr id="21" name="Subtitle 2"/>
          <p:cNvSpPr>
            <a:spLocks noGrp="1"/>
          </p:cNvSpPr>
          <p:nvPr>
            <p:ph type="subTitle" idx="10"/>
          </p:nvPr>
        </p:nvSpPr>
        <p:spPr>
          <a:xfrm>
            <a:off x="5759861" y="2418139"/>
            <a:ext cx="5580980" cy="618565"/>
          </a:xfrm>
        </p:spPr>
        <p:txBody>
          <a:bodyPr>
            <a:normAutofit/>
          </a:bodyPr>
          <a:lstStyle>
            <a:lvl1pPr marL="0" indent="0" algn="r">
              <a:spcBef>
                <a:spcPct val="0"/>
              </a:spcBef>
              <a:buNone/>
              <a:defRPr sz="1600">
                <a:solidFill>
                  <a:srgbClr val="B8A592"/>
                </a:solidFill>
                <a:latin typeface="Franklin Gothic Book"/>
                <a:cs typeface="Franklin Gothic Book"/>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dirty="0"/>
              <a:t>Haga clic para modificar el estilo de subtítulo del patrón</a:t>
            </a:r>
            <a:endParaRPr dirty="0"/>
          </a:p>
        </p:txBody>
      </p:sp>
    </p:spTree>
    <p:extLst>
      <p:ext uri="{BB962C8B-B14F-4D97-AF65-F5344CB8AC3E}">
        <p14:creationId xmlns:p14="http://schemas.microsoft.com/office/powerpoint/2010/main" val="243582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rtada Inicio">
    <p:bg>
      <p:bgPr>
        <a:solidFill>
          <a:srgbClr val="321B0B"/>
        </a:solidFill>
        <a:effectLst/>
      </p:bgPr>
    </p:bg>
    <p:spTree>
      <p:nvGrpSpPr>
        <p:cNvPr id="1" name=""/>
        <p:cNvGrpSpPr/>
        <p:nvPr/>
      </p:nvGrpSpPr>
      <p:grpSpPr>
        <a:xfrm>
          <a:off x="0" y="0"/>
          <a:ext cx="0" cy="0"/>
          <a:chOff x="0" y="0"/>
          <a:chExt cx="0" cy="0"/>
        </a:xfrm>
      </p:grpSpPr>
      <p:sp>
        <p:nvSpPr>
          <p:cNvPr id="4" name="Rectangle 4"/>
          <p:cNvSpPr/>
          <p:nvPr/>
        </p:nvSpPr>
        <p:spPr>
          <a:xfrm>
            <a:off x="-35984" y="-79375"/>
            <a:ext cx="12361335" cy="6972300"/>
          </a:xfrm>
          <a:prstGeom prst="rect">
            <a:avLst/>
          </a:prstGeom>
          <a:solidFill>
            <a:srgbClr val="321B0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sz="1800"/>
          </a:p>
        </p:txBody>
      </p:sp>
      <p:pic>
        <p:nvPicPr>
          <p:cNvPr id="5" name="Imagen 7" descr="fachada-ean.pn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 y="692151"/>
            <a:ext cx="5856817" cy="6048375"/>
          </a:xfrm>
          <a:prstGeom prst="rect">
            <a:avLst/>
          </a:prstGeom>
          <a:noFill/>
          <a:ln>
            <a:noFill/>
          </a:ln>
          <a:extLst>
            <a:ext uri="{909E8E84-426E-40DD-AFC4-6F175D3DCCD1}">
              <a14:hiddenFill xmlns:a14="http://schemas.microsoft.com/office/drawing/2010/main">
                <a:solidFill>
                  <a:srgbClr val="FFFFFF">
                    <a:alpha val="43137"/>
                  </a:srgbClr>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Conector recto 8"/>
          <p:cNvCxnSpPr/>
          <p:nvPr userDrawn="1"/>
        </p:nvCxnSpPr>
        <p:spPr>
          <a:xfrm flipV="1">
            <a:off x="541867" y="6370638"/>
            <a:ext cx="11017251"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Rectángulo 8"/>
          <p:cNvSpPr>
            <a:spLocks noChangeArrowheads="1"/>
          </p:cNvSpPr>
          <p:nvPr userDrawn="1"/>
        </p:nvSpPr>
        <p:spPr bwMode="auto">
          <a:xfrm>
            <a:off x="541867" y="6515100"/>
            <a:ext cx="11017251"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dist"/>
            <a:r>
              <a:rPr lang="es-ES_tradnl" sz="1500" baseline="30000">
                <a:solidFill>
                  <a:srgbClr val="FFFFFF"/>
                </a:solidFill>
                <a:latin typeface="Franklin Gothic Book" pitchFamily="34" charset="0"/>
              </a:rPr>
              <a:t>Conozca más proyectos  www.payc.com.co  | Calle 75 No. 13 - 51, Piso 6 | PBX: (571) 325 6500 | FAX: (571) 310 2335  | Bogotá D.C. - Colombia</a:t>
            </a:r>
          </a:p>
          <a:p>
            <a:pPr algn="dist"/>
            <a:endParaRPr lang="es-ES_tradnl" sz="1500" baseline="30000">
              <a:solidFill>
                <a:srgbClr val="FFFFFF"/>
              </a:solidFill>
              <a:latin typeface="Franklin Gothic Book" pitchFamily="34" charset="0"/>
            </a:endParaRPr>
          </a:p>
        </p:txBody>
      </p:sp>
      <p:pic>
        <p:nvPicPr>
          <p:cNvPr id="8" name="Imagen 9" descr="LOGO PAYC 35anios.wmf"/>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8102600" y="615950"/>
            <a:ext cx="3456517" cy="329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ítulo 12"/>
          <p:cNvSpPr>
            <a:spLocks noGrp="1"/>
          </p:cNvSpPr>
          <p:nvPr>
            <p:ph type="title"/>
          </p:nvPr>
        </p:nvSpPr>
        <p:spPr>
          <a:xfrm>
            <a:off x="540957" y="4517156"/>
            <a:ext cx="11018953" cy="1143000"/>
          </a:xfrm>
        </p:spPr>
        <p:txBody>
          <a:bodyPr/>
          <a:lstStyle>
            <a:lvl1pPr>
              <a:defRPr>
                <a:solidFill>
                  <a:schemeClr val="bg1"/>
                </a:solidFill>
              </a:defRPr>
            </a:lvl1pPr>
          </a:lstStyle>
          <a:p>
            <a:r>
              <a:rPr lang="es-ES_tradnl"/>
              <a:t>Clic para editar título</a:t>
            </a:r>
            <a:endParaRPr lang="es-ES_tradnl" dirty="0"/>
          </a:p>
        </p:txBody>
      </p:sp>
      <p:sp>
        <p:nvSpPr>
          <p:cNvPr id="17" name="Subtitle 2"/>
          <p:cNvSpPr>
            <a:spLocks noGrp="1"/>
          </p:cNvSpPr>
          <p:nvPr>
            <p:ph type="subTitle" idx="1"/>
          </p:nvPr>
        </p:nvSpPr>
        <p:spPr>
          <a:xfrm>
            <a:off x="540956" y="5660157"/>
            <a:ext cx="11018953" cy="618565"/>
          </a:xfrm>
        </p:spPr>
        <p:txBody>
          <a:bodyPr>
            <a:normAutofit/>
          </a:bodyPr>
          <a:lstStyle>
            <a:lvl1pPr marL="0" indent="0" algn="l">
              <a:spcBef>
                <a:spcPct val="0"/>
              </a:spcBef>
              <a:buNone/>
              <a:defRPr sz="1600">
                <a:solidFill>
                  <a:srgbClr val="B8A592"/>
                </a:solidFill>
                <a:latin typeface="Franklin Gothic Book"/>
                <a:cs typeface="Franklin Gothic Book"/>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dirty="0"/>
              <a:t>Haga clic para modificar el estilo de subtítulo del patrón</a:t>
            </a:r>
            <a:endParaRPr dirty="0"/>
          </a:p>
        </p:txBody>
      </p:sp>
    </p:spTree>
    <p:extLst>
      <p:ext uri="{BB962C8B-B14F-4D97-AF65-F5344CB8AC3E}">
        <p14:creationId xmlns:p14="http://schemas.microsoft.com/office/powerpoint/2010/main" val="105691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ítulo, objetos e imagen">
    <p:spTree>
      <p:nvGrpSpPr>
        <p:cNvPr id="1" name=""/>
        <p:cNvGrpSpPr/>
        <p:nvPr/>
      </p:nvGrpSpPr>
      <p:grpSpPr>
        <a:xfrm>
          <a:off x="0" y="0"/>
          <a:ext cx="0" cy="0"/>
          <a:chOff x="0" y="0"/>
          <a:chExt cx="0" cy="0"/>
        </a:xfrm>
      </p:grpSpPr>
      <p:sp>
        <p:nvSpPr>
          <p:cNvPr id="8" name="Rectangle 6"/>
          <p:cNvSpPr/>
          <p:nvPr userDrawn="1"/>
        </p:nvSpPr>
        <p:spPr>
          <a:xfrm>
            <a:off x="364165" y="268289"/>
            <a:ext cx="2194983" cy="1646237"/>
          </a:xfrm>
          <a:prstGeom prst="rect">
            <a:avLst/>
          </a:prstGeom>
          <a:solidFill>
            <a:srgbClr val="321B0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sz="1800"/>
          </a:p>
        </p:txBody>
      </p:sp>
      <p:sp>
        <p:nvSpPr>
          <p:cNvPr id="2" name="Title 1"/>
          <p:cNvSpPr>
            <a:spLocks noGrp="1"/>
          </p:cNvSpPr>
          <p:nvPr>
            <p:ph type="title"/>
          </p:nvPr>
        </p:nvSpPr>
        <p:spPr>
          <a:xfrm>
            <a:off x="2904565" y="914400"/>
            <a:ext cx="8677836" cy="1143000"/>
          </a:xfrm>
        </p:spPr>
        <p:txBody>
          <a:bodyPr/>
          <a:lstStyle/>
          <a:p>
            <a:r>
              <a:rPr lang="es-ES"/>
              <a:t>Haga clic para modificar el estilo de título del patrón</a:t>
            </a:r>
            <a:endParaRPr/>
          </a:p>
        </p:txBody>
      </p:sp>
      <p:sp>
        <p:nvSpPr>
          <p:cNvPr id="3" name="Content Placeholder 2"/>
          <p:cNvSpPr>
            <a:spLocks noGrp="1"/>
          </p:cNvSpPr>
          <p:nvPr>
            <p:ph idx="1"/>
          </p:nvPr>
        </p:nvSpPr>
        <p:spPr>
          <a:xfrm>
            <a:off x="2904565" y="2209801"/>
            <a:ext cx="8677836" cy="39163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9" name="Picture Placeholder 8"/>
          <p:cNvSpPr>
            <a:spLocks noGrp="1"/>
          </p:cNvSpPr>
          <p:nvPr>
            <p:ph type="pic" sz="quarter" idx="13"/>
          </p:nvPr>
        </p:nvSpPr>
        <p:spPr>
          <a:xfrm>
            <a:off x="359833" y="1976719"/>
            <a:ext cx="2194560" cy="4149445"/>
          </a:xfrm>
        </p:spPr>
        <p:txBody>
          <a:bodyPr/>
          <a:lstStyle>
            <a:lvl1pPr>
              <a:buNone/>
              <a:defRPr/>
            </a:lvl1pPr>
          </a:lstStyle>
          <a:p>
            <a:r>
              <a:rPr lang="es-ES"/>
              <a:t>Haga clic en el icono para agregar una imagen</a:t>
            </a:r>
            <a:endParaRPr/>
          </a:p>
        </p:txBody>
      </p:sp>
      <p:pic>
        <p:nvPicPr>
          <p:cNvPr id="11" name="Imagen 10" descr="logo35a.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9821" y="611894"/>
            <a:ext cx="1428256" cy="867577"/>
          </a:xfrm>
          <a:prstGeom prst="rect">
            <a:avLst/>
          </a:prstGeom>
        </p:spPr>
      </p:pic>
      <p:sp>
        <p:nvSpPr>
          <p:cNvPr id="10" name="Rectángulo 8"/>
          <p:cNvSpPr>
            <a:spLocks noChangeArrowheads="1"/>
          </p:cNvSpPr>
          <p:nvPr userDrawn="1"/>
        </p:nvSpPr>
        <p:spPr bwMode="auto">
          <a:xfrm>
            <a:off x="759885" y="6435726"/>
            <a:ext cx="10822516"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_tradnl" sz="1300" baseline="30000" dirty="0">
                <a:solidFill>
                  <a:srgbClr val="B8A592"/>
                </a:solidFill>
                <a:latin typeface="Franklin Gothic Book" pitchFamily="34" charset="0"/>
              </a:rPr>
              <a:t>Calle 75 No. 13 - 51, Piso 6 | PBX: (571) 325 6500 | FAX: (571) 310 2335  | Bogotá D.C. – Colombia</a:t>
            </a:r>
          </a:p>
          <a:p>
            <a:r>
              <a:rPr lang="es-ES_tradnl" sz="1300" baseline="30000" dirty="0">
                <a:solidFill>
                  <a:srgbClr val="B8A592"/>
                </a:solidFill>
                <a:latin typeface="Franklin Gothic Book" pitchFamily="34" charset="0"/>
              </a:rPr>
              <a:t>Conozca más proyectos  www.payc.com.co </a:t>
            </a:r>
          </a:p>
          <a:p>
            <a:pPr algn="r"/>
            <a:endParaRPr lang="es-ES_tradnl" sz="1300" baseline="30000" dirty="0">
              <a:solidFill>
                <a:srgbClr val="B8A592"/>
              </a:solidFill>
              <a:latin typeface="Franklin Gothic Book" pitchFamily="34" charset="0"/>
            </a:endParaRPr>
          </a:p>
        </p:txBody>
      </p:sp>
    </p:spTree>
    <p:extLst>
      <p:ext uri="{BB962C8B-B14F-4D97-AF65-F5344CB8AC3E}">
        <p14:creationId xmlns:p14="http://schemas.microsoft.com/office/powerpoint/2010/main" val="308732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ortada Inicio">
    <p:bg>
      <p:bgPr>
        <a:solidFill>
          <a:srgbClr val="321B0B"/>
        </a:solidFill>
        <a:effectLst/>
      </p:bgPr>
    </p:bg>
    <p:spTree>
      <p:nvGrpSpPr>
        <p:cNvPr id="1" name=""/>
        <p:cNvGrpSpPr/>
        <p:nvPr/>
      </p:nvGrpSpPr>
      <p:grpSpPr>
        <a:xfrm>
          <a:off x="0" y="0"/>
          <a:ext cx="0" cy="0"/>
          <a:chOff x="0" y="0"/>
          <a:chExt cx="0" cy="0"/>
        </a:xfrm>
      </p:grpSpPr>
      <p:sp>
        <p:nvSpPr>
          <p:cNvPr id="4" name="Rectangle 4"/>
          <p:cNvSpPr/>
          <p:nvPr userDrawn="1"/>
        </p:nvSpPr>
        <p:spPr>
          <a:xfrm>
            <a:off x="-35984" y="-79375"/>
            <a:ext cx="12361335" cy="6972300"/>
          </a:xfrm>
          <a:prstGeom prst="rect">
            <a:avLst/>
          </a:prstGeom>
          <a:solidFill>
            <a:srgbClr val="321B0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sz="1800"/>
          </a:p>
        </p:txBody>
      </p:sp>
      <p:cxnSp>
        <p:nvCxnSpPr>
          <p:cNvPr id="6" name="Conector recto 8"/>
          <p:cNvCxnSpPr/>
          <p:nvPr userDrawn="1"/>
        </p:nvCxnSpPr>
        <p:spPr>
          <a:xfrm flipV="1">
            <a:off x="541867" y="6370638"/>
            <a:ext cx="11017251"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Rectángulo 8"/>
          <p:cNvSpPr>
            <a:spLocks noChangeArrowheads="1"/>
          </p:cNvSpPr>
          <p:nvPr userDrawn="1"/>
        </p:nvSpPr>
        <p:spPr bwMode="auto">
          <a:xfrm>
            <a:off x="541867" y="6515100"/>
            <a:ext cx="11017251"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dist"/>
            <a:r>
              <a:rPr lang="es-ES_tradnl" sz="1500" baseline="30000">
                <a:solidFill>
                  <a:srgbClr val="FFFFFF"/>
                </a:solidFill>
                <a:latin typeface="Franklin Gothic Book" pitchFamily="34" charset="0"/>
              </a:rPr>
              <a:t>Conozca más proyectos  www.payc.com.co  | Calle 75 No. 13 - 51, Piso 6 | PBX: (571) 325 6500 | FAX: (571) 310 2335  | Bogotá D.C. - Colombia</a:t>
            </a:r>
          </a:p>
          <a:p>
            <a:pPr algn="dist"/>
            <a:endParaRPr lang="es-ES_tradnl" sz="1500" baseline="30000">
              <a:solidFill>
                <a:srgbClr val="FFFFFF"/>
              </a:solidFill>
              <a:latin typeface="Franklin Gothic Book" pitchFamily="34" charset="0"/>
            </a:endParaRPr>
          </a:p>
        </p:txBody>
      </p:sp>
      <p:pic>
        <p:nvPicPr>
          <p:cNvPr id="8" name="Imagen 9" descr="LOGO PAYC 35anios.wmf"/>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8102600" y="615950"/>
            <a:ext cx="3456517" cy="329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ítulo 12"/>
          <p:cNvSpPr>
            <a:spLocks noGrp="1"/>
          </p:cNvSpPr>
          <p:nvPr>
            <p:ph type="title"/>
          </p:nvPr>
        </p:nvSpPr>
        <p:spPr>
          <a:xfrm>
            <a:off x="540957" y="4517156"/>
            <a:ext cx="11018953" cy="1143000"/>
          </a:xfrm>
        </p:spPr>
        <p:txBody>
          <a:bodyPr/>
          <a:lstStyle>
            <a:lvl1pPr algn="ctr">
              <a:defRPr sz="6600">
                <a:solidFill>
                  <a:schemeClr val="bg1"/>
                </a:solidFill>
              </a:defRPr>
            </a:lvl1pPr>
          </a:lstStyle>
          <a:p>
            <a:r>
              <a:rPr lang="es-ES_tradnl"/>
              <a:t>Clic para editar título</a:t>
            </a:r>
            <a:endParaRPr lang="es-ES_tradnl" dirty="0"/>
          </a:p>
        </p:txBody>
      </p:sp>
    </p:spTree>
    <p:extLst>
      <p:ext uri="{BB962C8B-B14F-4D97-AF65-F5344CB8AC3E}">
        <p14:creationId xmlns:p14="http://schemas.microsoft.com/office/powerpoint/2010/main" val="1351930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4" name="Rectangle 6"/>
          <p:cNvSpPr/>
          <p:nvPr userDrawn="1"/>
        </p:nvSpPr>
        <p:spPr>
          <a:xfrm>
            <a:off x="10176934" y="-15875"/>
            <a:ext cx="2036233" cy="6873875"/>
          </a:xfrm>
          <a:prstGeom prst="rect">
            <a:avLst/>
          </a:prstGeom>
          <a:solidFill>
            <a:srgbClr val="321B0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sz="1800"/>
          </a:p>
        </p:txBody>
      </p:sp>
      <p:pic>
        <p:nvPicPr>
          <p:cNvPr id="5" name="Imagen 7" descr="logo35a.wmf"/>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0397068" y="350838"/>
            <a:ext cx="1426633"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8"/>
          <p:cNvSpPr>
            <a:spLocks noChangeArrowheads="1"/>
          </p:cNvSpPr>
          <p:nvPr userDrawn="1"/>
        </p:nvSpPr>
        <p:spPr bwMode="auto">
          <a:xfrm>
            <a:off x="615952" y="6515101"/>
            <a:ext cx="9391649"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_tradnl" sz="1300" baseline="30000">
                <a:solidFill>
                  <a:srgbClr val="B8A592"/>
                </a:solidFill>
                <a:latin typeface="Franklin Gothic Book" pitchFamily="34" charset="0"/>
              </a:rPr>
              <a:t>Conozca más proyectos  www.payc.com.co  | Calle 75 No. 13 - 51, Piso 6 | PBX: (571) 325 6500 | FAX: (571) 310 2335  | Bogotá D.C. - Colombia</a:t>
            </a:r>
          </a:p>
          <a:p>
            <a:pPr algn="dist"/>
            <a:endParaRPr lang="es-ES_tradnl" sz="1300" baseline="30000">
              <a:solidFill>
                <a:srgbClr val="B8A592"/>
              </a:solidFill>
              <a:latin typeface="Franklin Gothic Book" pitchFamily="34" charset="0"/>
            </a:endParaRPr>
          </a:p>
        </p:txBody>
      </p:sp>
      <p:sp>
        <p:nvSpPr>
          <p:cNvPr id="2" name="Title 1"/>
          <p:cNvSpPr>
            <a:spLocks noGrp="1"/>
          </p:cNvSpPr>
          <p:nvPr>
            <p:ph type="title"/>
          </p:nvPr>
        </p:nvSpPr>
        <p:spPr>
          <a:xfrm>
            <a:off x="2113947" y="3429000"/>
            <a:ext cx="7454383" cy="1398494"/>
          </a:xfrm>
        </p:spPr>
        <p:txBody>
          <a:bodyPr/>
          <a:lstStyle>
            <a:lvl1pPr algn="r">
              <a:defRPr sz="4600" b="0" cap="none" baseline="0">
                <a:latin typeface="Alte DIN 1451 Mittelschrift"/>
                <a:cs typeface="Alte DIN 1451 Mittelschrift"/>
              </a:defRPr>
            </a:lvl1pPr>
          </a:lstStyle>
          <a:p>
            <a:r>
              <a:rPr lang="x-none" dirty="0"/>
              <a:t>Clic para editar título</a:t>
            </a:r>
            <a:endParaRPr dirty="0"/>
          </a:p>
        </p:txBody>
      </p:sp>
      <p:sp>
        <p:nvSpPr>
          <p:cNvPr id="12" name="Subtitle 2"/>
          <p:cNvSpPr>
            <a:spLocks noGrp="1"/>
          </p:cNvSpPr>
          <p:nvPr>
            <p:ph type="subTitle" idx="10"/>
          </p:nvPr>
        </p:nvSpPr>
        <p:spPr>
          <a:xfrm>
            <a:off x="2113947" y="4827495"/>
            <a:ext cx="7454383" cy="618565"/>
          </a:xfrm>
        </p:spPr>
        <p:txBody>
          <a:bodyPr>
            <a:normAutofit/>
          </a:bodyPr>
          <a:lstStyle>
            <a:lvl1pPr marL="0" indent="0" algn="r">
              <a:spcBef>
                <a:spcPct val="0"/>
              </a:spcBef>
              <a:buNone/>
              <a:defRPr sz="1600">
                <a:solidFill>
                  <a:srgbClr val="B8A592"/>
                </a:solidFill>
                <a:latin typeface="Franklin Gothic Book"/>
                <a:cs typeface="Franklin Gothic Book"/>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dirty="0"/>
              <a:t>Haga clic para modificar el estilo de subtítulo del patrón</a:t>
            </a:r>
            <a:endParaRPr dirty="0"/>
          </a:p>
        </p:txBody>
      </p:sp>
    </p:spTree>
    <p:extLst>
      <p:ext uri="{BB962C8B-B14F-4D97-AF65-F5344CB8AC3E}">
        <p14:creationId xmlns:p14="http://schemas.microsoft.com/office/powerpoint/2010/main" val="3976307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Rectangle 6"/>
          <p:cNvSpPr/>
          <p:nvPr/>
        </p:nvSpPr>
        <p:spPr>
          <a:xfrm>
            <a:off x="10176934" y="-15875"/>
            <a:ext cx="2036233" cy="6873875"/>
          </a:xfrm>
          <a:prstGeom prst="rect">
            <a:avLst/>
          </a:prstGeom>
          <a:solidFill>
            <a:srgbClr val="321B0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sz="1800"/>
          </a:p>
        </p:txBody>
      </p:sp>
      <p:pic>
        <p:nvPicPr>
          <p:cNvPr id="4" name="Imagen 7" descr="logo35a.wmf"/>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0397068" y="350838"/>
            <a:ext cx="1426633"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ángulo 8"/>
          <p:cNvSpPr>
            <a:spLocks noChangeArrowheads="1"/>
          </p:cNvSpPr>
          <p:nvPr userDrawn="1"/>
        </p:nvSpPr>
        <p:spPr bwMode="auto">
          <a:xfrm>
            <a:off x="615952" y="6515101"/>
            <a:ext cx="9391649"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_tradnl" sz="1300" baseline="30000">
                <a:solidFill>
                  <a:srgbClr val="B8A592"/>
                </a:solidFill>
                <a:latin typeface="Franklin Gothic Book" pitchFamily="34" charset="0"/>
              </a:rPr>
              <a:t>Conozca más proyectos  www.payc.com.co  | Calle 75 No. 13 - 51, Piso 6 | PBX: (571) 325 6500 | FAX: (571) 310 2335  | Bogotá D.C. - Colombia</a:t>
            </a:r>
          </a:p>
          <a:p>
            <a:pPr algn="dist"/>
            <a:endParaRPr lang="es-ES_tradnl" sz="1300" baseline="30000">
              <a:solidFill>
                <a:srgbClr val="B8A592"/>
              </a:solidFill>
              <a:latin typeface="Franklin Gothic Book" pitchFamily="34" charset="0"/>
            </a:endParaRPr>
          </a:p>
        </p:txBody>
      </p:sp>
      <p:sp>
        <p:nvSpPr>
          <p:cNvPr id="13" name="Marcador de SmartArt 12"/>
          <p:cNvSpPr>
            <a:spLocks noGrp="1"/>
          </p:cNvSpPr>
          <p:nvPr>
            <p:ph type="dgm" sz="quarter" idx="10"/>
          </p:nvPr>
        </p:nvSpPr>
        <p:spPr>
          <a:xfrm>
            <a:off x="615951" y="1219201"/>
            <a:ext cx="9144000" cy="4945063"/>
          </a:xfrm>
        </p:spPr>
        <p:txBody>
          <a:bodyPr rtlCol="0">
            <a:normAutofit/>
          </a:bodyPr>
          <a:lstStyle>
            <a:lvl1pPr>
              <a:buFontTx/>
              <a:buNone/>
              <a:defRPr>
                <a:solidFill>
                  <a:srgbClr val="58391C"/>
                </a:solidFill>
              </a:defRPr>
            </a:lvl1pPr>
          </a:lstStyle>
          <a:p>
            <a:pPr lvl="0"/>
            <a:endParaRPr lang="es-ES_tradnl" noProof="0" dirty="0"/>
          </a:p>
        </p:txBody>
      </p:sp>
      <p:cxnSp>
        <p:nvCxnSpPr>
          <p:cNvPr id="7" name="Conector recto 11"/>
          <p:cNvCxnSpPr/>
          <p:nvPr userDrawn="1"/>
        </p:nvCxnSpPr>
        <p:spPr>
          <a:xfrm>
            <a:off x="609601" y="750889"/>
            <a:ext cx="9131300" cy="1587"/>
          </a:xfrm>
          <a:prstGeom prst="line">
            <a:avLst/>
          </a:prstGeom>
        </p:spPr>
        <p:style>
          <a:lnRef idx="2">
            <a:schemeClr val="accent1"/>
          </a:lnRef>
          <a:fillRef idx="0">
            <a:schemeClr val="accent1"/>
          </a:fillRef>
          <a:effectRef idx="1">
            <a:schemeClr val="accent1"/>
          </a:effectRef>
          <a:fontRef idx="minor">
            <a:schemeClr val="tx1"/>
          </a:fontRef>
        </p:style>
      </p:cxnSp>
      <p:sp>
        <p:nvSpPr>
          <p:cNvPr id="8" name="7 Marcador de texto"/>
          <p:cNvSpPr>
            <a:spLocks noGrp="1"/>
          </p:cNvSpPr>
          <p:nvPr>
            <p:ph type="body" sz="quarter" idx="11"/>
          </p:nvPr>
        </p:nvSpPr>
        <p:spPr>
          <a:xfrm>
            <a:off x="609601" y="127000"/>
            <a:ext cx="9131300" cy="6238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buNone/>
              <a:defRPr lang="es-CO" sz="2400" cap="all" dirty="0">
                <a:solidFill>
                  <a:srgbClr val="58391C"/>
                </a:solidFill>
                <a:latin typeface="Alte DIN 1451 Mittelschrift"/>
                <a:cs typeface="Alte DIN 1451 Mittelschrift"/>
              </a:defRPr>
            </a:lvl1pPr>
          </a:lstStyle>
          <a:p>
            <a:pPr lvl="0">
              <a:spcBef>
                <a:spcPct val="0"/>
              </a:spcBef>
            </a:pPr>
            <a:endParaRPr lang="es-CO" dirty="0"/>
          </a:p>
        </p:txBody>
      </p:sp>
    </p:spTree>
    <p:extLst>
      <p:ext uri="{BB962C8B-B14F-4D97-AF65-F5344CB8AC3E}">
        <p14:creationId xmlns:p14="http://schemas.microsoft.com/office/powerpoint/2010/main" val="1878625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914400"/>
            <a:ext cx="867833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s-ES"/>
              <a:t>servicios</a:t>
            </a:r>
          </a:p>
        </p:txBody>
      </p:sp>
      <p:sp>
        <p:nvSpPr>
          <p:cNvPr id="1027" name="Text Placeholder 2"/>
          <p:cNvSpPr>
            <a:spLocks noGrp="1"/>
          </p:cNvSpPr>
          <p:nvPr>
            <p:ph type="body" idx="1"/>
          </p:nvPr>
        </p:nvSpPr>
        <p:spPr bwMode="auto">
          <a:xfrm>
            <a:off x="609600" y="2209801"/>
            <a:ext cx="8678333" cy="391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Date Placeholder 3"/>
          <p:cNvSpPr>
            <a:spLocks noGrp="1"/>
          </p:cNvSpPr>
          <p:nvPr>
            <p:ph type="dt" sz="half" idx="2"/>
          </p:nvPr>
        </p:nvSpPr>
        <p:spPr>
          <a:xfrm>
            <a:off x="9599084" y="6356351"/>
            <a:ext cx="2336800" cy="365125"/>
          </a:xfrm>
          <a:prstGeom prst="rect">
            <a:avLst/>
          </a:prstGeom>
        </p:spPr>
        <p:txBody>
          <a:bodyPr vert="horz" wrap="square" lIns="91440" tIns="45720" rIns="91440" bIns="45720" numCol="1" anchor="ctr" anchorCtr="0" compatLnSpc="1">
            <a:prstTxWarp prst="textNoShape">
              <a:avLst/>
            </a:prstTxWarp>
          </a:bodyPr>
          <a:lstStyle>
            <a:lvl1pPr algn="r">
              <a:defRPr sz="1100">
                <a:solidFill>
                  <a:schemeClr val="tx2"/>
                </a:solidFill>
                <a:latin typeface="Alte DIN 1451 Mittelschrift" pitchFamily="34" charset="0"/>
              </a:defRPr>
            </a:lvl1pPr>
          </a:lstStyle>
          <a:p>
            <a:pPr>
              <a:defRPr/>
            </a:pPr>
            <a:endParaRPr lang="es-ES_tradnl"/>
          </a:p>
        </p:txBody>
      </p:sp>
      <p:sp>
        <p:nvSpPr>
          <p:cNvPr id="5" name="Footer Placeholder 4"/>
          <p:cNvSpPr>
            <a:spLocks noGrp="1"/>
          </p:cNvSpPr>
          <p:nvPr>
            <p:ph type="ftr" sz="quarter" idx="3"/>
          </p:nvPr>
        </p:nvSpPr>
        <p:spPr>
          <a:xfrm>
            <a:off x="232834" y="6356351"/>
            <a:ext cx="9055100" cy="365125"/>
          </a:xfrm>
          <a:prstGeom prst="rect">
            <a:avLst/>
          </a:prstGeom>
        </p:spPr>
        <p:txBody>
          <a:bodyPr vert="horz" wrap="square" lIns="91440" tIns="45720" rIns="91440" bIns="45720" numCol="1" anchor="ctr" anchorCtr="0" compatLnSpc="1">
            <a:prstTxWarp prst="textNoShape">
              <a:avLst/>
            </a:prstTxWarp>
          </a:bodyPr>
          <a:lstStyle>
            <a:lvl1pPr>
              <a:defRPr sz="1200" baseline="30000">
                <a:solidFill>
                  <a:srgbClr val="B8A592"/>
                </a:solidFill>
                <a:latin typeface="Franklin Gothic Book" pitchFamily="34" charset="0"/>
              </a:defRPr>
            </a:lvl1pPr>
          </a:lstStyle>
          <a:p>
            <a:pPr>
              <a:defRPr/>
            </a:pPr>
            <a:endParaRPr lang="es-ES_tradnl"/>
          </a:p>
        </p:txBody>
      </p:sp>
      <p:sp>
        <p:nvSpPr>
          <p:cNvPr id="6" name="Slide Number Placeholder 5"/>
          <p:cNvSpPr>
            <a:spLocks noGrp="1"/>
          </p:cNvSpPr>
          <p:nvPr>
            <p:ph type="sldNum" sz="quarter" idx="4"/>
          </p:nvPr>
        </p:nvSpPr>
        <p:spPr>
          <a:xfrm>
            <a:off x="10932584" y="1389064"/>
            <a:ext cx="675216" cy="365125"/>
          </a:xfrm>
          <a:prstGeom prst="rect">
            <a:avLst/>
          </a:prstGeom>
        </p:spPr>
        <p:txBody>
          <a:bodyPr vert="horz" wrap="square" lIns="91440" tIns="45720" rIns="91440" bIns="45720" numCol="1" anchor="ctr" anchorCtr="0" compatLnSpc="1">
            <a:prstTxWarp prst="textNoShape">
              <a:avLst/>
            </a:prstTxWarp>
          </a:bodyPr>
          <a:lstStyle>
            <a:lvl1pPr algn="r">
              <a:defRPr sz="1100" b="1">
                <a:solidFill>
                  <a:schemeClr val="tx2"/>
                </a:solidFill>
                <a:latin typeface="Alte DIN 1451 Mittelschrift" pitchFamily="34" charset="0"/>
              </a:defRPr>
            </a:lvl1pPr>
          </a:lstStyle>
          <a:p>
            <a:pPr>
              <a:defRPr/>
            </a:pPr>
            <a:fld id="{F5C71987-F920-436D-8C00-7906C1608E0C}" type="slidenum">
              <a:rPr lang="es-ES_tradnl"/>
              <a:pPr>
                <a:defRPr/>
              </a:pPr>
              <a:t>‹Nº›</a:t>
            </a:fld>
            <a:endParaRPr lang="es-ES_tradnl"/>
          </a:p>
        </p:txBody>
      </p:sp>
    </p:spTree>
  </p:cSld>
  <p:clrMap bg1="lt1" tx1="dk1" bg2="lt2" tx2="dk2" accent1="accent1" accent2="accent2" accent3="accent3" accent4="accent4" accent5="accent5" accent6="accent6" hlink="hlink" folHlink="folHlink"/>
  <p:sldLayoutIdLst>
    <p:sldLayoutId id="2147484332" r:id="rId1"/>
    <p:sldLayoutId id="2147484334" r:id="rId2"/>
    <p:sldLayoutId id="2147484335" r:id="rId3"/>
    <p:sldLayoutId id="2147484336" r:id="rId4"/>
    <p:sldLayoutId id="2147484337" r:id="rId5"/>
    <p:sldLayoutId id="2147484359" r:id="rId6"/>
    <p:sldLayoutId id="2147484358" r:id="rId7"/>
    <p:sldLayoutId id="2147484338" r:id="rId8"/>
    <p:sldLayoutId id="2147484339" r:id="rId9"/>
    <p:sldLayoutId id="2147484360" r:id="rId10"/>
    <p:sldLayoutId id="2147484357" r:id="rId11"/>
    <p:sldLayoutId id="2147484340" r:id="rId12"/>
    <p:sldLayoutId id="2147484341" r:id="rId13"/>
    <p:sldLayoutId id="2147484342" r:id="rId14"/>
    <p:sldLayoutId id="2147484343" r:id="rId15"/>
    <p:sldLayoutId id="2147484344" r:id="rId16"/>
    <p:sldLayoutId id="2147484345" r:id="rId17"/>
    <p:sldLayoutId id="2147484346" r:id="rId18"/>
    <p:sldLayoutId id="2147484347" r:id="rId19"/>
    <p:sldLayoutId id="2147484348" r:id="rId20"/>
    <p:sldLayoutId id="2147484349" r:id="rId21"/>
    <p:sldLayoutId id="2147484350" r:id="rId22"/>
    <p:sldLayoutId id="2147484351" r:id="rId23"/>
    <p:sldLayoutId id="2147484362" r:id="rId24"/>
    <p:sldLayoutId id="2147484352" r:id="rId25"/>
    <p:sldLayoutId id="2147484353" r:id="rId26"/>
    <p:sldLayoutId id="2147484356" r:id="rId27"/>
    <p:sldLayoutId id="2147484354" r:id="rId28"/>
    <p:sldLayoutId id="2147484355" r:id="rId29"/>
  </p:sldLayoutIdLst>
  <p:hf sldNum="0" hdr="0" ftr="0" dt="0"/>
  <p:txStyles>
    <p:titleStyle>
      <a:lvl1pPr algn="l" rtl="0" eaLnBrk="0" fontAlgn="base" hangingPunct="0">
        <a:spcBef>
          <a:spcPct val="0"/>
        </a:spcBef>
        <a:spcAft>
          <a:spcPct val="0"/>
        </a:spcAft>
        <a:defRPr sz="3200" kern="1200">
          <a:solidFill>
            <a:schemeClr val="accent1"/>
          </a:solidFill>
          <a:latin typeface="Alte DIN 1451 Mittelschrift"/>
          <a:ea typeface="MS PGothic" pitchFamily="34" charset="-128"/>
          <a:cs typeface="Alte DIN 1451 Mittelschrift"/>
        </a:defRPr>
      </a:lvl1pPr>
      <a:lvl2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2pPr>
      <a:lvl3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3pPr>
      <a:lvl4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4pPr>
      <a:lvl5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5pPr>
      <a:lvl6pPr marL="457200" algn="l" rtl="0" fontAlgn="base">
        <a:spcBef>
          <a:spcPct val="0"/>
        </a:spcBef>
        <a:spcAft>
          <a:spcPct val="0"/>
        </a:spcAft>
        <a:defRPr sz="3200">
          <a:solidFill>
            <a:schemeClr val="accent1"/>
          </a:solidFill>
          <a:latin typeface="Alte DIN 1451 Mittelschrift" charset="0"/>
          <a:ea typeface="ＭＳ Ｐゴシック" charset="0"/>
        </a:defRPr>
      </a:lvl6pPr>
      <a:lvl7pPr marL="914400" algn="l" rtl="0" fontAlgn="base">
        <a:spcBef>
          <a:spcPct val="0"/>
        </a:spcBef>
        <a:spcAft>
          <a:spcPct val="0"/>
        </a:spcAft>
        <a:defRPr sz="3200">
          <a:solidFill>
            <a:schemeClr val="accent1"/>
          </a:solidFill>
          <a:latin typeface="Alte DIN 1451 Mittelschrift" charset="0"/>
          <a:ea typeface="ＭＳ Ｐゴシック" charset="0"/>
        </a:defRPr>
      </a:lvl7pPr>
      <a:lvl8pPr marL="1371600" algn="l" rtl="0" fontAlgn="base">
        <a:spcBef>
          <a:spcPct val="0"/>
        </a:spcBef>
        <a:spcAft>
          <a:spcPct val="0"/>
        </a:spcAft>
        <a:defRPr sz="3200">
          <a:solidFill>
            <a:schemeClr val="accent1"/>
          </a:solidFill>
          <a:latin typeface="Alte DIN 1451 Mittelschrift" charset="0"/>
          <a:ea typeface="ＭＳ Ｐゴシック" charset="0"/>
        </a:defRPr>
      </a:lvl8pPr>
      <a:lvl9pPr marL="1828800" algn="l" rtl="0" fontAlgn="base">
        <a:spcBef>
          <a:spcPct val="0"/>
        </a:spcBef>
        <a:spcAft>
          <a:spcPct val="0"/>
        </a:spcAft>
        <a:defRPr sz="3200">
          <a:solidFill>
            <a:schemeClr val="accent1"/>
          </a:solidFill>
          <a:latin typeface="Alte DIN 1451 Mittelschrift" charset="0"/>
          <a:ea typeface="ＭＳ Ｐゴシック" charset="0"/>
        </a:defRPr>
      </a:lvl9pPr>
    </p:titleStyle>
    <p:bodyStyle>
      <a:lvl1pPr marL="228600" indent="-228600" algn="l" rtl="0" eaLnBrk="0" fontAlgn="base" hangingPunct="0">
        <a:spcBef>
          <a:spcPts val="1800"/>
        </a:spcBef>
        <a:spcAft>
          <a:spcPct val="0"/>
        </a:spcAft>
        <a:buClr>
          <a:schemeClr val="accent1"/>
        </a:buClr>
        <a:buSzPct val="100000"/>
        <a:buFont typeface="Wingdings 2" pitchFamily="18" charset="2"/>
        <a:buChar char="¡"/>
        <a:defRPr sz="1600" kern="1200">
          <a:solidFill>
            <a:srgbClr val="595959"/>
          </a:solidFill>
          <a:latin typeface="Franklin Gothic Book"/>
          <a:ea typeface="MS PGothic" pitchFamily="34" charset="-128"/>
          <a:cs typeface="Franklin Gothic Book"/>
        </a:defRPr>
      </a:lvl1pPr>
      <a:lvl2pPr marL="457200" indent="-228600" algn="l" rtl="0" eaLnBrk="0" fontAlgn="base" hangingPunct="0">
        <a:spcBef>
          <a:spcPts val="600"/>
        </a:spcBef>
        <a:spcAft>
          <a:spcPct val="0"/>
        </a:spcAft>
        <a:buClr>
          <a:schemeClr val="accent2"/>
        </a:buClr>
        <a:buSzPct val="100000"/>
        <a:buFont typeface="Wingdings 2" pitchFamily="18" charset="2"/>
        <a:buChar char="¡"/>
        <a:defRPr sz="1600" kern="1200">
          <a:solidFill>
            <a:srgbClr val="595959"/>
          </a:solidFill>
          <a:latin typeface="Franklin Gothic Book"/>
          <a:ea typeface="MS PGothic" pitchFamily="34" charset="-128"/>
          <a:cs typeface="Franklin Gothic Book"/>
        </a:defRPr>
      </a:lvl2pPr>
      <a:lvl3pPr marL="685800" indent="-228600" algn="l" rtl="0" eaLnBrk="0" fontAlgn="base" hangingPunct="0">
        <a:spcBef>
          <a:spcPts val="600"/>
        </a:spcBef>
        <a:spcAft>
          <a:spcPct val="0"/>
        </a:spcAft>
        <a:buClr>
          <a:srgbClr val="C6874C"/>
        </a:buClr>
        <a:buSzPct val="100000"/>
        <a:buFont typeface="Wingdings 2" pitchFamily="18" charset="2"/>
        <a:buChar char="¡"/>
        <a:defRPr sz="1600" kern="1200">
          <a:solidFill>
            <a:srgbClr val="595959"/>
          </a:solidFill>
          <a:latin typeface="Franklin Gothic Book"/>
          <a:ea typeface="MS PGothic" pitchFamily="34" charset="-128"/>
          <a:cs typeface="Franklin Gothic Book"/>
        </a:defRPr>
      </a:lvl3pPr>
      <a:lvl4pPr marL="914400" indent="-228600" algn="l" rtl="0" eaLnBrk="0" fontAlgn="base" hangingPunct="0">
        <a:spcBef>
          <a:spcPts val="600"/>
        </a:spcBef>
        <a:spcAft>
          <a:spcPct val="0"/>
        </a:spcAft>
        <a:buClr>
          <a:srgbClr val="F45569"/>
        </a:buClr>
        <a:buSzPct val="100000"/>
        <a:buFont typeface="Wingdings 2" pitchFamily="18" charset="2"/>
        <a:buChar char="¡"/>
        <a:defRPr sz="1600" kern="1200">
          <a:solidFill>
            <a:srgbClr val="595959"/>
          </a:solidFill>
          <a:latin typeface="Franklin Gothic Book"/>
          <a:ea typeface="MS PGothic" pitchFamily="34" charset="-128"/>
          <a:cs typeface="Franklin Gothic Book"/>
        </a:defRPr>
      </a:lvl4pPr>
      <a:lvl5pPr marL="1143000" indent="-228600" algn="l" rtl="0" eaLnBrk="0" fontAlgn="base" hangingPunct="0">
        <a:spcBef>
          <a:spcPts val="600"/>
        </a:spcBef>
        <a:spcAft>
          <a:spcPct val="0"/>
        </a:spcAft>
        <a:buClr>
          <a:srgbClr val="FBC6CD"/>
        </a:buClr>
        <a:buSzPct val="100000"/>
        <a:buFont typeface="Wingdings 2" pitchFamily="18" charset="2"/>
        <a:buChar char="¡"/>
        <a:defRPr sz="1600" kern="1200">
          <a:solidFill>
            <a:srgbClr val="595959"/>
          </a:solidFill>
          <a:latin typeface="Franklin Gothic Book"/>
          <a:ea typeface="MS PGothic" pitchFamily="34" charset="-128"/>
          <a:cs typeface="Franklin Gothic Book"/>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4.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9.png"/><Relationship Id="rId1" Type="http://schemas.openxmlformats.org/officeDocument/2006/relationships/slideLayout" Target="../slideLayouts/slideLayout24.xml"/><Relationship Id="rId5" Type="http://schemas.openxmlformats.org/officeDocument/2006/relationships/image" Target="../media/image31.jpe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4.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2.xml"/><Relationship Id="rId7" Type="http://schemas.openxmlformats.org/officeDocument/2006/relationships/image" Target="../media/image16.png"/><Relationship Id="rId2" Type="http://schemas.openxmlformats.org/officeDocument/2006/relationships/slideLayout" Target="../slideLayouts/slideLayout24.xml"/><Relationship Id="rId1" Type="http://schemas.openxmlformats.org/officeDocument/2006/relationships/themeOverride" Target="../theme/themeOverride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p:cNvSpPr>
            <a:spLocks noGrp="1"/>
          </p:cNvSpPr>
          <p:nvPr>
            <p:ph type="title"/>
          </p:nvPr>
        </p:nvSpPr>
        <p:spPr>
          <a:xfrm>
            <a:off x="540957" y="4136571"/>
            <a:ext cx="11018953" cy="1523585"/>
          </a:xfrm>
        </p:spPr>
        <p:txBody>
          <a:bodyPr>
            <a:noAutofit/>
          </a:bodyPr>
          <a:lstStyle/>
          <a:p>
            <a:r>
              <a:rPr lang="es-CO" sz="4800" b="1" dirty="0" smtClean="0"/>
              <a:t>AVANCES ANALÍTICA </a:t>
            </a:r>
            <a:br>
              <a:rPr lang="es-CO" sz="4800" b="1" dirty="0" smtClean="0"/>
            </a:br>
            <a:r>
              <a:rPr lang="es-CO" sz="4800" b="1" dirty="0" smtClean="0"/>
              <a:t>29-ABR-2019 A 29-JUL-2019</a:t>
            </a:r>
            <a:endParaRPr lang="es-CO" sz="4800" dirty="0"/>
          </a:p>
        </p:txBody>
      </p:sp>
      <p:sp>
        <p:nvSpPr>
          <p:cNvPr id="2" name="Subtítulo 1"/>
          <p:cNvSpPr>
            <a:spLocks noGrp="1"/>
          </p:cNvSpPr>
          <p:nvPr>
            <p:ph type="subTitle" idx="1"/>
          </p:nvPr>
        </p:nvSpPr>
        <p:spPr/>
        <p:txBody>
          <a:bodyPr>
            <a:normAutofit/>
          </a:bodyPr>
          <a:lstStyle/>
          <a:p>
            <a:r>
              <a:rPr lang="es-CO" sz="2800" dirty="0"/>
              <a:t>Unidad Analítica</a:t>
            </a:r>
          </a:p>
        </p:txBody>
      </p:sp>
    </p:spTree>
    <p:extLst>
      <p:ext uri="{BB962C8B-B14F-4D97-AF65-F5344CB8AC3E}">
        <p14:creationId xmlns:p14="http://schemas.microsoft.com/office/powerpoint/2010/main" val="1962277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upo 22"/>
          <p:cNvGrpSpPr/>
          <p:nvPr/>
        </p:nvGrpSpPr>
        <p:grpSpPr>
          <a:xfrm>
            <a:off x="389025" y="998354"/>
            <a:ext cx="4270055" cy="2377890"/>
            <a:chOff x="85923" y="891252"/>
            <a:chExt cx="4270055" cy="2377890"/>
          </a:xfrm>
        </p:grpSpPr>
        <p:pic>
          <p:nvPicPr>
            <p:cNvPr id="5" name="Imagen 4"/>
            <p:cNvPicPr>
              <a:picLocks noChangeAspect="1"/>
            </p:cNvPicPr>
            <p:nvPr/>
          </p:nvPicPr>
          <p:blipFill>
            <a:blip r:embed="rId2"/>
            <a:stretch>
              <a:fillRect/>
            </a:stretch>
          </p:blipFill>
          <p:spPr>
            <a:xfrm>
              <a:off x="452291" y="1612055"/>
              <a:ext cx="3587291" cy="1657087"/>
            </a:xfrm>
            <a:prstGeom prst="rect">
              <a:avLst/>
            </a:prstGeom>
          </p:spPr>
        </p:pic>
        <p:sp>
          <p:nvSpPr>
            <p:cNvPr id="6" name="Título 1"/>
            <p:cNvSpPr txBox="1">
              <a:spLocks/>
            </p:cNvSpPr>
            <p:nvPr/>
          </p:nvSpPr>
          <p:spPr bwMode="auto">
            <a:xfrm>
              <a:off x="85923" y="891252"/>
              <a:ext cx="4270055" cy="649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b="0" kern="1200">
                  <a:solidFill>
                    <a:schemeClr val="accent1"/>
                  </a:solidFill>
                  <a:latin typeface="Alte DIN 1451 Mittelschrift"/>
                  <a:ea typeface="MS PGothic" pitchFamily="34" charset="-128"/>
                  <a:cs typeface="Alte DIN 1451 Mittelschrift"/>
                </a:defRPr>
              </a:lvl1pPr>
              <a:lvl2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2pPr>
              <a:lvl3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3pPr>
              <a:lvl4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4pPr>
              <a:lvl5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5pPr>
              <a:lvl6pPr marL="457200" algn="l" rtl="0" fontAlgn="base">
                <a:spcBef>
                  <a:spcPct val="0"/>
                </a:spcBef>
                <a:spcAft>
                  <a:spcPct val="0"/>
                </a:spcAft>
                <a:defRPr sz="3200">
                  <a:solidFill>
                    <a:schemeClr val="accent1"/>
                  </a:solidFill>
                  <a:latin typeface="Alte DIN 1451 Mittelschrift" charset="0"/>
                  <a:ea typeface="ＭＳ Ｐゴシック" charset="0"/>
                </a:defRPr>
              </a:lvl6pPr>
              <a:lvl7pPr marL="914400" algn="l" rtl="0" fontAlgn="base">
                <a:spcBef>
                  <a:spcPct val="0"/>
                </a:spcBef>
                <a:spcAft>
                  <a:spcPct val="0"/>
                </a:spcAft>
                <a:defRPr sz="3200">
                  <a:solidFill>
                    <a:schemeClr val="accent1"/>
                  </a:solidFill>
                  <a:latin typeface="Alte DIN 1451 Mittelschrift" charset="0"/>
                  <a:ea typeface="ＭＳ Ｐゴシック" charset="0"/>
                </a:defRPr>
              </a:lvl7pPr>
              <a:lvl8pPr marL="1371600" algn="l" rtl="0" fontAlgn="base">
                <a:spcBef>
                  <a:spcPct val="0"/>
                </a:spcBef>
                <a:spcAft>
                  <a:spcPct val="0"/>
                </a:spcAft>
                <a:defRPr sz="3200">
                  <a:solidFill>
                    <a:schemeClr val="accent1"/>
                  </a:solidFill>
                  <a:latin typeface="Alte DIN 1451 Mittelschrift" charset="0"/>
                  <a:ea typeface="ＭＳ Ｐゴシック" charset="0"/>
                </a:defRPr>
              </a:lvl8pPr>
              <a:lvl9pPr marL="1828800" algn="l" rtl="0" fontAlgn="base">
                <a:spcBef>
                  <a:spcPct val="0"/>
                </a:spcBef>
                <a:spcAft>
                  <a:spcPct val="0"/>
                </a:spcAft>
                <a:defRPr sz="3200">
                  <a:solidFill>
                    <a:schemeClr val="accent1"/>
                  </a:solidFill>
                  <a:latin typeface="Alte DIN 1451 Mittelschrift" charset="0"/>
                  <a:ea typeface="ＭＳ Ｐゴシック" charset="0"/>
                </a:defRPr>
              </a:lvl9pPr>
            </a:lstStyle>
            <a:p>
              <a:pPr algn="ctr" defTabSz="914400"/>
              <a:r>
                <a:rPr lang="es-CO" sz="1400" dirty="0" smtClean="0">
                  <a:solidFill>
                    <a:schemeClr val="tx1">
                      <a:lumMod val="65000"/>
                      <a:lumOff val="35000"/>
                    </a:schemeClr>
                  </a:solidFill>
                  <a:latin typeface="+mj-lt"/>
                </a:rPr>
                <a:t>Tablero de control para realizar asignación y seguimiento a los estados de las tareas (asignada, en revisión, para archivar, cerrada)</a:t>
              </a:r>
              <a:endParaRPr lang="es-CO" sz="1400" dirty="0">
                <a:solidFill>
                  <a:schemeClr val="tx1">
                    <a:lumMod val="65000"/>
                    <a:lumOff val="35000"/>
                  </a:schemeClr>
                </a:solidFill>
                <a:latin typeface="+mj-lt"/>
              </a:endParaRPr>
            </a:p>
          </p:txBody>
        </p:sp>
      </p:grpSp>
      <p:grpSp>
        <p:nvGrpSpPr>
          <p:cNvPr id="25" name="Grupo 24"/>
          <p:cNvGrpSpPr/>
          <p:nvPr/>
        </p:nvGrpSpPr>
        <p:grpSpPr>
          <a:xfrm>
            <a:off x="7622452" y="978369"/>
            <a:ext cx="3897225" cy="2355674"/>
            <a:chOff x="7720894" y="978369"/>
            <a:chExt cx="3897225" cy="2355674"/>
          </a:xfrm>
        </p:grpSpPr>
        <p:pic>
          <p:nvPicPr>
            <p:cNvPr id="10" name="Imagen 9"/>
            <p:cNvPicPr>
              <a:picLocks noChangeAspect="1"/>
            </p:cNvPicPr>
            <p:nvPr/>
          </p:nvPicPr>
          <p:blipFill>
            <a:blip r:embed="rId3"/>
            <a:stretch>
              <a:fillRect/>
            </a:stretch>
          </p:blipFill>
          <p:spPr>
            <a:xfrm>
              <a:off x="7720894" y="1676955"/>
              <a:ext cx="3897225" cy="1657088"/>
            </a:xfrm>
            <a:prstGeom prst="rect">
              <a:avLst/>
            </a:prstGeom>
          </p:spPr>
        </p:pic>
        <p:sp>
          <p:nvSpPr>
            <p:cNvPr id="11" name="Título 1"/>
            <p:cNvSpPr txBox="1">
              <a:spLocks/>
            </p:cNvSpPr>
            <p:nvPr/>
          </p:nvSpPr>
          <p:spPr bwMode="auto">
            <a:xfrm>
              <a:off x="7784714" y="978369"/>
              <a:ext cx="3769584" cy="56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b="0" kern="1200">
                  <a:solidFill>
                    <a:schemeClr val="accent1"/>
                  </a:solidFill>
                  <a:latin typeface="Alte DIN 1451 Mittelschrift"/>
                  <a:ea typeface="MS PGothic" pitchFamily="34" charset="-128"/>
                  <a:cs typeface="Alte DIN 1451 Mittelschrift"/>
                </a:defRPr>
              </a:lvl1pPr>
              <a:lvl2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2pPr>
              <a:lvl3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3pPr>
              <a:lvl4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4pPr>
              <a:lvl5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5pPr>
              <a:lvl6pPr marL="457200" algn="l" rtl="0" fontAlgn="base">
                <a:spcBef>
                  <a:spcPct val="0"/>
                </a:spcBef>
                <a:spcAft>
                  <a:spcPct val="0"/>
                </a:spcAft>
                <a:defRPr sz="3200">
                  <a:solidFill>
                    <a:schemeClr val="accent1"/>
                  </a:solidFill>
                  <a:latin typeface="Alte DIN 1451 Mittelschrift" charset="0"/>
                  <a:ea typeface="ＭＳ Ｐゴシック" charset="0"/>
                </a:defRPr>
              </a:lvl6pPr>
              <a:lvl7pPr marL="914400" algn="l" rtl="0" fontAlgn="base">
                <a:spcBef>
                  <a:spcPct val="0"/>
                </a:spcBef>
                <a:spcAft>
                  <a:spcPct val="0"/>
                </a:spcAft>
                <a:defRPr sz="3200">
                  <a:solidFill>
                    <a:schemeClr val="accent1"/>
                  </a:solidFill>
                  <a:latin typeface="Alte DIN 1451 Mittelschrift" charset="0"/>
                  <a:ea typeface="ＭＳ Ｐゴシック" charset="0"/>
                </a:defRPr>
              </a:lvl7pPr>
              <a:lvl8pPr marL="1371600" algn="l" rtl="0" fontAlgn="base">
                <a:spcBef>
                  <a:spcPct val="0"/>
                </a:spcBef>
                <a:spcAft>
                  <a:spcPct val="0"/>
                </a:spcAft>
                <a:defRPr sz="3200">
                  <a:solidFill>
                    <a:schemeClr val="accent1"/>
                  </a:solidFill>
                  <a:latin typeface="Alte DIN 1451 Mittelschrift" charset="0"/>
                  <a:ea typeface="ＭＳ Ｐゴシック" charset="0"/>
                </a:defRPr>
              </a:lvl8pPr>
              <a:lvl9pPr marL="1828800" algn="l" rtl="0" fontAlgn="base">
                <a:spcBef>
                  <a:spcPct val="0"/>
                </a:spcBef>
                <a:spcAft>
                  <a:spcPct val="0"/>
                </a:spcAft>
                <a:defRPr sz="3200">
                  <a:solidFill>
                    <a:schemeClr val="accent1"/>
                  </a:solidFill>
                  <a:latin typeface="Alte DIN 1451 Mittelschrift" charset="0"/>
                  <a:ea typeface="ＭＳ Ｐゴシック" charset="0"/>
                </a:defRPr>
              </a:lvl9pPr>
            </a:lstStyle>
            <a:p>
              <a:pPr algn="ctr" defTabSz="914400"/>
              <a:r>
                <a:rPr lang="es-CO" sz="1400" dirty="0" smtClean="0">
                  <a:solidFill>
                    <a:schemeClr val="tx1">
                      <a:lumMod val="65000"/>
                      <a:lumOff val="35000"/>
                    </a:schemeClr>
                  </a:solidFill>
                  <a:latin typeface="+mj-lt"/>
                </a:rPr>
                <a:t>Software para cronometrar y monitorear actividad de equipos</a:t>
              </a:r>
              <a:endParaRPr lang="es-CO" sz="1400" dirty="0">
                <a:solidFill>
                  <a:schemeClr val="tx1">
                    <a:lumMod val="65000"/>
                    <a:lumOff val="35000"/>
                  </a:schemeClr>
                </a:solidFill>
                <a:latin typeface="+mj-lt"/>
              </a:endParaRPr>
            </a:p>
          </p:txBody>
        </p:sp>
      </p:grpSp>
      <p:grpSp>
        <p:nvGrpSpPr>
          <p:cNvPr id="26" name="Grupo 25"/>
          <p:cNvGrpSpPr/>
          <p:nvPr/>
        </p:nvGrpSpPr>
        <p:grpSpPr>
          <a:xfrm>
            <a:off x="4714581" y="1239892"/>
            <a:ext cx="2668365" cy="1569097"/>
            <a:chOff x="4569441" y="917038"/>
            <a:chExt cx="2668365" cy="1569097"/>
          </a:xfrm>
        </p:grpSpPr>
        <p:pic>
          <p:nvPicPr>
            <p:cNvPr id="7" name="Imagen 6"/>
            <p:cNvPicPr>
              <a:picLocks noChangeAspect="1"/>
            </p:cNvPicPr>
            <p:nvPr/>
          </p:nvPicPr>
          <p:blipFill>
            <a:blip r:embed="rId4"/>
            <a:stretch>
              <a:fillRect/>
            </a:stretch>
          </p:blipFill>
          <p:spPr>
            <a:xfrm>
              <a:off x="4914096" y="1536465"/>
              <a:ext cx="2182066" cy="949670"/>
            </a:xfrm>
            <a:prstGeom prst="rect">
              <a:avLst/>
            </a:prstGeom>
          </p:spPr>
        </p:pic>
        <p:sp>
          <p:nvSpPr>
            <p:cNvPr id="9" name="Título 1"/>
            <p:cNvSpPr txBox="1">
              <a:spLocks/>
            </p:cNvSpPr>
            <p:nvPr/>
          </p:nvSpPr>
          <p:spPr bwMode="auto">
            <a:xfrm>
              <a:off x="4569441" y="917038"/>
              <a:ext cx="2668365" cy="76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b="0" kern="1200">
                  <a:solidFill>
                    <a:schemeClr val="accent1"/>
                  </a:solidFill>
                  <a:latin typeface="Alte DIN 1451 Mittelschrift"/>
                  <a:ea typeface="MS PGothic" pitchFamily="34" charset="-128"/>
                  <a:cs typeface="Alte DIN 1451 Mittelschrift"/>
                </a:defRPr>
              </a:lvl1pPr>
              <a:lvl2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2pPr>
              <a:lvl3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3pPr>
              <a:lvl4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4pPr>
              <a:lvl5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5pPr>
              <a:lvl6pPr marL="457200" algn="l" rtl="0" fontAlgn="base">
                <a:spcBef>
                  <a:spcPct val="0"/>
                </a:spcBef>
                <a:spcAft>
                  <a:spcPct val="0"/>
                </a:spcAft>
                <a:defRPr sz="3200">
                  <a:solidFill>
                    <a:schemeClr val="accent1"/>
                  </a:solidFill>
                  <a:latin typeface="Alte DIN 1451 Mittelschrift" charset="0"/>
                  <a:ea typeface="ＭＳ Ｐゴシック" charset="0"/>
                </a:defRPr>
              </a:lvl6pPr>
              <a:lvl7pPr marL="914400" algn="l" rtl="0" fontAlgn="base">
                <a:spcBef>
                  <a:spcPct val="0"/>
                </a:spcBef>
                <a:spcAft>
                  <a:spcPct val="0"/>
                </a:spcAft>
                <a:defRPr sz="3200">
                  <a:solidFill>
                    <a:schemeClr val="accent1"/>
                  </a:solidFill>
                  <a:latin typeface="Alte DIN 1451 Mittelschrift" charset="0"/>
                  <a:ea typeface="ＭＳ Ｐゴシック" charset="0"/>
                </a:defRPr>
              </a:lvl7pPr>
              <a:lvl8pPr marL="1371600" algn="l" rtl="0" fontAlgn="base">
                <a:spcBef>
                  <a:spcPct val="0"/>
                </a:spcBef>
                <a:spcAft>
                  <a:spcPct val="0"/>
                </a:spcAft>
                <a:defRPr sz="3200">
                  <a:solidFill>
                    <a:schemeClr val="accent1"/>
                  </a:solidFill>
                  <a:latin typeface="Alte DIN 1451 Mittelschrift" charset="0"/>
                  <a:ea typeface="ＭＳ Ｐゴシック" charset="0"/>
                </a:defRPr>
              </a:lvl8pPr>
              <a:lvl9pPr marL="1828800" algn="l" rtl="0" fontAlgn="base">
                <a:spcBef>
                  <a:spcPct val="0"/>
                </a:spcBef>
                <a:spcAft>
                  <a:spcPct val="0"/>
                </a:spcAft>
                <a:defRPr sz="3200">
                  <a:solidFill>
                    <a:schemeClr val="accent1"/>
                  </a:solidFill>
                  <a:latin typeface="Alte DIN 1451 Mittelschrift" charset="0"/>
                  <a:ea typeface="ＭＳ Ｐゴシック" charset="0"/>
                </a:defRPr>
              </a:lvl9pPr>
            </a:lstStyle>
            <a:p>
              <a:pPr algn="ctr" defTabSz="914400"/>
              <a:r>
                <a:rPr lang="es-CO" sz="1400" dirty="0" smtClean="0">
                  <a:solidFill>
                    <a:schemeClr val="tx1">
                      <a:lumMod val="65000"/>
                      <a:lumOff val="35000"/>
                    </a:schemeClr>
                  </a:solidFill>
                  <a:latin typeface="+mj-lt"/>
                </a:rPr>
                <a:t>Integración con software para cronometrar tiempos de tareas</a:t>
              </a:r>
              <a:endParaRPr lang="es-CO" sz="1400" dirty="0">
                <a:solidFill>
                  <a:schemeClr val="tx1">
                    <a:lumMod val="65000"/>
                    <a:lumOff val="35000"/>
                  </a:schemeClr>
                </a:solidFill>
                <a:latin typeface="+mj-lt"/>
              </a:endParaRPr>
            </a:p>
          </p:txBody>
        </p:sp>
      </p:grpSp>
      <p:grpSp>
        <p:nvGrpSpPr>
          <p:cNvPr id="31" name="Grupo 30"/>
          <p:cNvGrpSpPr/>
          <p:nvPr/>
        </p:nvGrpSpPr>
        <p:grpSpPr>
          <a:xfrm>
            <a:off x="319971" y="3619991"/>
            <a:ext cx="11297313" cy="3115936"/>
            <a:chOff x="261915" y="3619991"/>
            <a:chExt cx="11297313" cy="3115936"/>
          </a:xfrm>
        </p:grpSpPr>
        <p:sp>
          <p:nvSpPr>
            <p:cNvPr id="15" name="Título 1"/>
            <p:cNvSpPr txBox="1">
              <a:spLocks/>
            </p:cNvSpPr>
            <p:nvPr/>
          </p:nvSpPr>
          <p:spPr bwMode="auto">
            <a:xfrm>
              <a:off x="3402957" y="3619991"/>
              <a:ext cx="4768770" cy="542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b="0" kern="1200">
                  <a:solidFill>
                    <a:schemeClr val="accent1"/>
                  </a:solidFill>
                  <a:latin typeface="Alte DIN 1451 Mittelschrift"/>
                  <a:ea typeface="MS PGothic" pitchFamily="34" charset="-128"/>
                  <a:cs typeface="Alte DIN 1451 Mittelschrift"/>
                </a:defRPr>
              </a:lvl1pPr>
              <a:lvl2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2pPr>
              <a:lvl3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3pPr>
              <a:lvl4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4pPr>
              <a:lvl5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5pPr>
              <a:lvl6pPr marL="457200" algn="l" rtl="0" fontAlgn="base">
                <a:spcBef>
                  <a:spcPct val="0"/>
                </a:spcBef>
                <a:spcAft>
                  <a:spcPct val="0"/>
                </a:spcAft>
                <a:defRPr sz="3200">
                  <a:solidFill>
                    <a:schemeClr val="accent1"/>
                  </a:solidFill>
                  <a:latin typeface="Alte DIN 1451 Mittelschrift" charset="0"/>
                  <a:ea typeface="ＭＳ Ｐゴシック" charset="0"/>
                </a:defRPr>
              </a:lvl6pPr>
              <a:lvl7pPr marL="914400" algn="l" rtl="0" fontAlgn="base">
                <a:spcBef>
                  <a:spcPct val="0"/>
                </a:spcBef>
                <a:spcAft>
                  <a:spcPct val="0"/>
                </a:spcAft>
                <a:defRPr sz="3200">
                  <a:solidFill>
                    <a:schemeClr val="accent1"/>
                  </a:solidFill>
                  <a:latin typeface="Alte DIN 1451 Mittelschrift" charset="0"/>
                  <a:ea typeface="ＭＳ Ｐゴシック" charset="0"/>
                </a:defRPr>
              </a:lvl7pPr>
              <a:lvl8pPr marL="1371600" algn="l" rtl="0" fontAlgn="base">
                <a:spcBef>
                  <a:spcPct val="0"/>
                </a:spcBef>
                <a:spcAft>
                  <a:spcPct val="0"/>
                </a:spcAft>
                <a:defRPr sz="3200">
                  <a:solidFill>
                    <a:schemeClr val="accent1"/>
                  </a:solidFill>
                  <a:latin typeface="Alte DIN 1451 Mittelschrift" charset="0"/>
                  <a:ea typeface="ＭＳ Ｐゴシック" charset="0"/>
                </a:defRPr>
              </a:lvl8pPr>
              <a:lvl9pPr marL="1828800" algn="l" rtl="0" fontAlgn="base">
                <a:spcBef>
                  <a:spcPct val="0"/>
                </a:spcBef>
                <a:spcAft>
                  <a:spcPct val="0"/>
                </a:spcAft>
                <a:defRPr sz="3200">
                  <a:solidFill>
                    <a:schemeClr val="accent1"/>
                  </a:solidFill>
                  <a:latin typeface="Alte DIN 1451 Mittelschrift" charset="0"/>
                  <a:ea typeface="ＭＳ Ｐゴシック" charset="0"/>
                </a:defRPr>
              </a:lvl9pPr>
            </a:lstStyle>
            <a:p>
              <a:pPr algn="ctr" defTabSz="914400"/>
              <a:r>
                <a:rPr lang="es-CO" sz="1600" dirty="0" smtClean="0">
                  <a:solidFill>
                    <a:schemeClr val="tx1">
                      <a:lumMod val="65000"/>
                      <a:lumOff val="35000"/>
                    </a:schemeClr>
                  </a:solidFill>
                  <a:latin typeface="+mj-lt"/>
                </a:rPr>
                <a:t>Integración </a:t>
              </a:r>
              <a:r>
                <a:rPr lang="es-CO" sz="1600" dirty="0" err="1" smtClean="0">
                  <a:solidFill>
                    <a:schemeClr val="tx1">
                      <a:lumMod val="65000"/>
                      <a:lumOff val="35000"/>
                    </a:schemeClr>
                  </a:solidFill>
                  <a:latin typeface="+mj-lt"/>
                </a:rPr>
                <a:t>Power</a:t>
              </a:r>
              <a:r>
                <a:rPr lang="es-CO" sz="1600" dirty="0" smtClean="0">
                  <a:solidFill>
                    <a:schemeClr val="tx1">
                      <a:lumMod val="65000"/>
                      <a:lumOff val="35000"/>
                    </a:schemeClr>
                  </a:solidFill>
                  <a:latin typeface="+mj-lt"/>
                </a:rPr>
                <a:t> BI para visualización en tiempo real de información</a:t>
              </a:r>
              <a:endParaRPr lang="es-CO" sz="1600" dirty="0">
                <a:solidFill>
                  <a:schemeClr val="tx1">
                    <a:lumMod val="65000"/>
                    <a:lumOff val="35000"/>
                  </a:schemeClr>
                </a:solidFill>
                <a:latin typeface="+mj-lt"/>
              </a:endParaRPr>
            </a:p>
          </p:txBody>
        </p:sp>
        <p:grpSp>
          <p:nvGrpSpPr>
            <p:cNvPr id="30" name="Grupo 29"/>
            <p:cNvGrpSpPr/>
            <p:nvPr/>
          </p:nvGrpSpPr>
          <p:grpSpPr>
            <a:xfrm>
              <a:off x="261915" y="4153007"/>
              <a:ext cx="11297313" cy="2582920"/>
              <a:chOff x="261915" y="4261350"/>
              <a:chExt cx="11297313" cy="2582920"/>
            </a:xfrm>
          </p:grpSpPr>
          <p:grpSp>
            <p:nvGrpSpPr>
              <p:cNvPr id="27" name="Grupo 26"/>
              <p:cNvGrpSpPr/>
              <p:nvPr/>
            </p:nvGrpSpPr>
            <p:grpSpPr>
              <a:xfrm>
                <a:off x="261915" y="4261350"/>
                <a:ext cx="4310085" cy="2582920"/>
                <a:chOff x="261915" y="4261350"/>
                <a:chExt cx="4310085" cy="2582920"/>
              </a:xfrm>
            </p:grpSpPr>
            <p:pic>
              <p:nvPicPr>
                <p:cNvPr id="12" name="Imagen 11"/>
                <p:cNvPicPr>
                  <a:picLocks noChangeAspect="1"/>
                </p:cNvPicPr>
                <p:nvPr/>
              </p:nvPicPr>
              <p:blipFill>
                <a:blip r:embed="rId5"/>
                <a:stretch>
                  <a:fillRect/>
                </a:stretch>
              </p:blipFill>
              <p:spPr>
                <a:xfrm>
                  <a:off x="541088" y="4261350"/>
                  <a:ext cx="3624136" cy="2069449"/>
                </a:xfrm>
                <a:prstGeom prst="rect">
                  <a:avLst/>
                </a:prstGeom>
              </p:spPr>
            </p:pic>
            <p:sp>
              <p:nvSpPr>
                <p:cNvPr id="16" name="Título 1"/>
                <p:cNvSpPr txBox="1">
                  <a:spLocks/>
                </p:cNvSpPr>
                <p:nvPr/>
              </p:nvSpPr>
              <p:spPr bwMode="auto">
                <a:xfrm>
                  <a:off x="261915" y="6421638"/>
                  <a:ext cx="4310085" cy="422632"/>
                </a:xfrm>
                <a:prstGeom prst="rect">
                  <a:avLst/>
                </a:prstGeom>
                <a:solidFill>
                  <a:schemeClr val="bg1"/>
                </a:solidFill>
                <a:ln>
                  <a:noFill/>
                </a:ln>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b="0" kern="1200">
                      <a:solidFill>
                        <a:schemeClr val="accent1"/>
                      </a:solidFill>
                      <a:latin typeface="Alte DIN 1451 Mittelschrift"/>
                      <a:ea typeface="MS PGothic" pitchFamily="34" charset="-128"/>
                      <a:cs typeface="Alte DIN 1451 Mittelschrift"/>
                    </a:defRPr>
                  </a:lvl1pPr>
                  <a:lvl2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2pPr>
                  <a:lvl3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3pPr>
                  <a:lvl4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4pPr>
                  <a:lvl5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5pPr>
                  <a:lvl6pPr marL="457200" algn="l" rtl="0" fontAlgn="base">
                    <a:spcBef>
                      <a:spcPct val="0"/>
                    </a:spcBef>
                    <a:spcAft>
                      <a:spcPct val="0"/>
                    </a:spcAft>
                    <a:defRPr sz="3200">
                      <a:solidFill>
                        <a:schemeClr val="accent1"/>
                      </a:solidFill>
                      <a:latin typeface="Alte DIN 1451 Mittelschrift" charset="0"/>
                      <a:ea typeface="ＭＳ Ｐゴシック" charset="0"/>
                    </a:defRPr>
                  </a:lvl6pPr>
                  <a:lvl7pPr marL="914400" algn="l" rtl="0" fontAlgn="base">
                    <a:spcBef>
                      <a:spcPct val="0"/>
                    </a:spcBef>
                    <a:spcAft>
                      <a:spcPct val="0"/>
                    </a:spcAft>
                    <a:defRPr sz="3200">
                      <a:solidFill>
                        <a:schemeClr val="accent1"/>
                      </a:solidFill>
                      <a:latin typeface="Alte DIN 1451 Mittelschrift" charset="0"/>
                      <a:ea typeface="ＭＳ Ｐゴシック" charset="0"/>
                    </a:defRPr>
                  </a:lvl7pPr>
                  <a:lvl8pPr marL="1371600" algn="l" rtl="0" fontAlgn="base">
                    <a:spcBef>
                      <a:spcPct val="0"/>
                    </a:spcBef>
                    <a:spcAft>
                      <a:spcPct val="0"/>
                    </a:spcAft>
                    <a:defRPr sz="3200">
                      <a:solidFill>
                        <a:schemeClr val="accent1"/>
                      </a:solidFill>
                      <a:latin typeface="Alte DIN 1451 Mittelschrift" charset="0"/>
                      <a:ea typeface="ＭＳ Ｐゴシック" charset="0"/>
                    </a:defRPr>
                  </a:lvl8pPr>
                  <a:lvl9pPr marL="1828800" algn="l" rtl="0" fontAlgn="base">
                    <a:spcBef>
                      <a:spcPct val="0"/>
                    </a:spcBef>
                    <a:spcAft>
                      <a:spcPct val="0"/>
                    </a:spcAft>
                    <a:defRPr sz="3200">
                      <a:solidFill>
                        <a:schemeClr val="accent1"/>
                      </a:solidFill>
                      <a:latin typeface="Alte DIN 1451 Mittelschrift" charset="0"/>
                      <a:ea typeface="ＭＳ Ｐゴシック" charset="0"/>
                    </a:defRPr>
                  </a:lvl9pPr>
                </a:lstStyle>
                <a:p>
                  <a:pPr algn="ctr" defTabSz="914400"/>
                  <a:r>
                    <a:rPr lang="es-CO" sz="1200" dirty="0" smtClean="0">
                      <a:solidFill>
                        <a:schemeClr val="tx1">
                          <a:lumMod val="65000"/>
                          <a:lumOff val="35000"/>
                        </a:schemeClr>
                      </a:solidFill>
                      <a:latin typeface="+mj-lt"/>
                    </a:rPr>
                    <a:t>HORAS HOMBRE POR TAREA/PROYECTO/PROCESO </a:t>
                  </a:r>
                  <a:endParaRPr lang="es-CO" sz="1200" dirty="0">
                    <a:solidFill>
                      <a:schemeClr val="tx1">
                        <a:lumMod val="65000"/>
                        <a:lumOff val="35000"/>
                      </a:schemeClr>
                    </a:solidFill>
                    <a:latin typeface="+mj-lt"/>
                  </a:endParaRPr>
                </a:p>
              </p:txBody>
            </p:sp>
          </p:grpSp>
          <p:grpSp>
            <p:nvGrpSpPr>
              <p:cNvPr id="28" name="Grupo 27"/>
              <p:cNvGrpSpPr/>
              <p:nvPr/>
            </p:nvGrpSpPr>
            <p:grpSpPr>
              <a:xfrm>
                <a:off x="4105185" y="4318221"/>
                <a:ext cx="3799889" cy="2505461"/>
                <a:chOff x="4105185" y="4318221"/>
                <a:chExt cx="3799889" cy="2505461"/>
              </a:xfrm>
            </p:grpSpPr>
            <p:pic>
              <p:nvPicPr>
                <p:cNvPr id="17" name="Imagen 16"/>
                <p:cNvPicPr>
                  <a:picLocks noChangeAspect="1"/>
                </p:cNvPicPr>
                <p:nvPr/>
              </p:nvPicPr>
              <p:blipFill>
                <a:blip r:embed="rId6"/>
                <a:stretch>
                  <a:fillRect/>
                </a:stretch>
              </p:blipFill>
              <p:spPr>
                <a:xfrm>
                  <a:off x="4105185" y="4318221"/>
                  <a:ext cx="3799889" cy="2001614"/>
                </a:xfrm>
                <a:prstGeom prst="rect">
                  <a:avLst/>
                </a:prstGeom>
              </p:spPr>
            </p:pic>
            <p:sp>
              <p:nvSpPr>
                <p:cNvPr id="18" name="Título 1"/>
                <p:cNvSpPr txBox="1">
                  <a:spLocks/>
                </p:cNvSpPr>
                <p:nvPr/>
              </p:nvSpPr>
              <p:spPr bwMode="auto">
                <a:xfrm>
                  <a:off x="4509359" y="6401050"/>
                  <a:ext cx="2991540" cy="422632"/>
                </a:xfrm>
                <a:prstGeom prst="rect">
                  <a:avLst/>
                </a:prstGeom>
                <a:solidFill>
                  <a:schemeClr val="bg1"/>
                </a:solidFill>
                <a:ln>
                  <a:noFill/>
                </a:ln>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b="0" kern="1200">
                      <a:solidFill>
                        <a:schemeClr val="accent1"/>
                      </a:solidFill>
                      <a:latin typeface="Alte DIN 1451 Mittelschrift"/>
                      <a:ea typeface="MS PGothic" pitchFamily="34" charset="-128"/>
                      <a:cs typeface="Alte DIN 1451 Mittelschrift"/>
                    </a:defRPr>
                  </a:lvl1pPr>
                  <a:lvl2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2pPr>
                  <a:lvl3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3pPr>
                  <a:lvl4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4pPr>
                  <a:lvl5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5pPr>
                  <a:lvl6pPr marL="457200" algn="l" rtl="0" fontAlgn="base">
                    <a:spcBef>
                      <a:spcPct val="0"/>
                    </a:spcBef>
                    <a:spcAft>
                      <a:spcPct val="0"/>
                    </a:spcAft>
                    <a:defRPr sz="3200">
                      <a:solidFill>
                        <a:schemeClr val="accent1"/>
                      </a:solidFill>
                      <a:latin typeface="Alte DIN 1451 Mittelschrift" charset="0"/>
                      <a:ea typeface="ＭＳ Ｐゴシック" charset="0"/>
                    </a:defRPr>
                  </a:lvl6pPr>
                  <a:lvl7pPr marL="914400" algn="l" rtl="0" fontAlgn="base">
                    <a:spcBef>
                      <a:spcPct val="0"/>
                    </a:spcBef>
                    <a:spcAft>
                      <a:spcPct val="0"/>
                    </a:spcAft>
                    <a:defRPr sz="3200">
                      <a:solidFill>
                        <a:schemeClr val="accent1"/>
                      </a:solidFill>
                      <a:latin typeface="Alte DIN 1451 Mittelschrift" charset="0"/>
                      <a:ea typeface="ＭＳ Ｐゴシック" charset="0"/>
                    </a:defRPr>
                  </a:lvl7pPr>
                  <a:lvl8pPr marL="1371600" algn="l" rtl="0" fontAlgn="base">
                    <a:spcBef>
                      <a:spcPct val="0"/>
                    </a:spcBef>
                    <a:spcAft>
                      <a:spcPct val="0"/>
                    </a:spcAft>
                    <a:defRPr sz="3200">
                      <a:solidFill>
                        <a:schemeClr val="accent1"/>
                      </a:solidFill>
                      <a:latin typeface="Alte DIN 1451 Mittelschrift" charset="0"/>
                      <a:ea typeface="ＭＳ Ｐゴシック" charset="0"/>
                    </a:defRPr>
                  </a:lvl8pPr>
                  <a:lvl9pPr marL="1828800" algn="l" rtl="0" fontAlgn="base">
                    <a:spcBef>
                      <a:spcPct val="0"/>
                    </a:spcBef>
                    <a:spcAft>
                      <a:spcPct val="0"/>
                    </a:spcAft>
                    <a:defRPr sz="3200">
                      <a:solidFill>
                        <a:schemeClr val="accent1"/>
                      </a:solidFill>
                      <a:latin typeface="Alte DIN 1451 Mittelschrift" charset="0"/>
                      <a:ea typeface="ＭＳ Ｐゴシック" charset="0"/>
                    </a:defRPr>
                  </a:lvl9pPr>
                </a:lstStyle>
                <a:p>
                  <a:pPr algn="ctr" defTabSz="914400"/>
                  <a:r>
                    <a:rPr lang="es-CO" sz="1200" dirty="0" smtClean="0">
                      <a:solidFill>
                        <a:schemeClr val="tx1">
                          <a:lumMod val="65000"/>
                          <a:lumOff val="35000"/>
                        </a:schemeClr>
                      </a:solidFill>
                      <a:latin typeface="+mj-lt"/>
                    </a:rPr>
                    <a:t>ESTADO DE TAREAS</a:t>
                  </a:r>
                  <a:endParaRPr lang="es-CO" sz="1200" dirty="0">
                    <a:solidFill>
                      <a:schemeClr val="tx1">
                        <a:lumMod val="65000"/>
                        <a:lumOff val="35000"/>
                      </a:schemeClr>
                    </a:solidFill>
                    <a:latin typeface="+mj-lt"/>
                  </a:endParaRPr>
                </a:p>
              </p:txBody>
            </p:sp>
          </p:grpSp>
          <p:grpSp>
            <p:nvGrpSpPr>
              <p:cNvPr id="29" name="Grupo 28"/>
              <p:cNvGrpSpPr/>
              <p:nvPr/>
            </p:nvGrpSpPr>
            <p:grpSpPr>
              <a:xfrm>
                <a:off x="7616312" y="4568646"/>
                <a:ext cx="3942916" cy="2211494"/>
                <a:chOff x="7616312" y="4568646"/>
                <a:chExt cx="3942916" cy="2211494"/>
              </a:xfrm>
            </p:grpSpPr>
            <p:sp>
              <p:nvSpPr>
                <p:cNvPr id="19" name="Título 1"/>
                <p:cNvSpPr txBox="1">
                  <a:spLocks/>
                </p:cNvSpPr>
                <p:nvPr/>
              </p:nvSpPr>
              <p:spPr bwMode="auto">
                <a:xfrm>
                  <a:off x="8121028" y="6357508"/>
                  <a:ext cx="2991540" cy="422632"/>
                </a:xfrm>
                <a:prstGeom prst="rect">
                  <a:avLst/>
                </a:prstGeom>
                <a:solidFill>
                  <a:schemeClr val="bg1"/>
                </a:solidFill>
                <a:ln>
                  <a:noFill/>
                </a:ln>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b="0" kern="1200">
                      <a:solidFill>
                        <a:schemeClr val="accent1"/>
                      </a:solidFill>
                      <a:latin typeface="Alte DIN 1451 Mittelschrift"/>
                      <a:ea typeface="MS PGothic" pitchFamily="34" charset="-128"/>
                      <a:cs typeface="Alte DIN 1451 Mittelschrift"/>
                    </a:defRPr>
                  </a:lvl1pPr>
                  <a:lvl2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2pPr>
                  <a:lvl3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3pPr>
                  <a:lvl4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4pPr>
                  <a:lvl5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5pPr>
                  <a:lvl6pPr marL="457200" algn="l" rtl="0" fontAlgn="base">
                    <a:spcBef>
                      <a:spcPct val="0"/>
                    </a:spcBef>
                    <a:spcAft>
                      <a:spcPct val="0"/>
                    </a:spcAft>
                    <a:defRPr sz="3200">
                      <a:solidFill>
                        <a:schemeClr val="accent1"/>
                      </a:solidFill>
                      <a:latin typeface="Alte DIN 1451 Mittelschrift" charset="0"/>
                      <a:ea typeface="ＭＳ Ｐゴシック" charset="0"/>
                    </a:defRPr>
                  </a:lvl6pPr>
                  <a:lvl7pPr marL="914400" algn="l" rtl="0" fontAlgn="base">
                    <a:spcBef>
                      <a:spcPct val="0"/>
                    </a:spcBef>
                    <a:spcAft>
                      <a:spcPct val="0"/>
                    </a:spcAft>
                    <a:defRPr sz="3200">
                      <a:solidFill>
                        <a:schemeClr val="accent1"/>
                      </a:solidFill>
                      <a:latin typeface="Alte DIN 1451 Mittelschrift" charset="0"/>
                      <a:ea typeface="ＭＳ Ｐゴシック" charset="0"/>
                    </a:defRPr>
                  </a:lvl7pPr>
                  <a:lvl8pPr marL="1371600" algn="l" rtl="0" fontAlgn="base">
                    <a:spcBef>
                      <a:spcPct val="0"/>
                    </a:spcBef>
                    <a:spcAft>
                      <a:spcPct val="0"/>
                    </a:spcAft>
                    <a:defRPr sz="3200">
                      <a:solidFill>
                        <a:schemeClr val="accent1"/>
                      </a:solidFill>
                      <a:latin typeface="Alte DIN 1451 Mittelschrift" charset="0"/>
                      <a:ea typeface="ＭＳ Ｐゴシック" charset="0"/>
                    </a:defRPr>
                  </a:lvl8pPr>
                  <a:lvl9pPr marL="1828800" algn="l" rtl="0" fontAlgn="base">
                    <a:spcBef>
                      <a:spcPct val="0"/>
                    </a:spcBef>
                    <a:spcAft>
                      <a:spcPct val="0"/>
                    </a:spcAft>
                    <a:defRPr sz="3200">
                      <a:solidFill>
                        <a:schemeClr val="accent1"/>
                      </a:solidFill>
                      <a:latin typeface="Alte DIN 1451 Mittelschrift" charset="0"/>
                      <a:ea typeface="ＭＳ Ｐゴシック" charset="0"/>
                    </a:defRPr>
                  </a:lvl9pPr>
                </a:lstStyle>
                <a:p>
                  <a:pPr algn="ctr" defTabSz="914400"/>
                  <a:r>
                    <a:rPr lang="es-CO" sz="1200" dirty="0" smtClean="0">
                      <a:solidFill>
                        <a:schemeClr val="tx1">
                          <a:lumMod val="65000"/>
                          <a:lumOff val="35000"/>
                        </a:schemeClr>
                      </a:solidFill>
                      <a:latin typeface="+mj-lt"/>
                    </a:rPr>
                    <a:t>DETALLE TAREAS</a:t>
                  </a:r>
                  <a:endParaRPr lang="es-CO" sz="1200" dirty="0">
                    <a:solidFill>
                      <a:schemeClr val="tx1">
                        <a:lumMod val="65000"/>
                        <a:lumOff val="35000"/>
                      </a:schemeClr>
                    </a:solidFill>
                    <a:latin typeface="+mj-lt"/>
                  </a:endParaRPr>
                </a:p>
              </p:txBody>
            </p:sp>
            <p:pic>
              <p:nvPicPr>
                <p:cNvPr id="20" name="Imagen 19"/>
                <p:cNvPicPr>
                  <a:picLocks noChangeAspect="1"/>
                </p:cNvPicPr>
                <p:nvPr/>
              </p:nvPicPr>
              <p:blipFill>
                <a:blip r:embed="rId7"/>
                <a:stretch>
                  <a:fillRect/>
                </a:stretch>
              </p:blipFill>
              <p:spPr>
                <a:xfrm>
                  <a:off x="7616312" y="4568646"/>
                  <a:ext cx="3942916" cy="1500764"/>
                </a:xfrm>
                <a:prstGeom prst="rect">
                  <a:avLst/>
                </a:prstGeom>
              </p:spPr>
            </p:pic>
          </p:grpSp>
        </p:grpSp>
      </p:grpSp>
      <p:sp>
        <p:nvSpPr>
          <p:cNvPr id="21" name="Título 1"/>
          <p:cNvSpPr txBox="1">
            <a:spLocks/>
          </p:cNvSpPr>
          <p:nvPr/>
        </p:nvSpPr>
        <p:spPr bwMode="auto">
          <a:xfrm>
            <a:off x="265322" y="133771"/>
            <a:ext cx="11412557" cy="703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0" fontAlgn="base" hangingPunct="0">
              <a:spcBef>
                <a:spcPct val="0"/>
              </a:spcBef>
              <a:spcAft>
                <a:spcPct val="0"/>
              </a:spcAft>
              <a:defRPr sz="2800" b="0" kern="1200">
                <a:solidFill>
                  <a:schemeClr val="accent1"/>
                </a:solidFill>
                <a:latin typeface="Alte DIN 1451 Mittelschrift"/>
                <a:ea typeface="MS PGothic" pitchFamily="34" charset="-128"/>
                <a:cs typeface="Alte DIN 1451 Mittelschrift"/>
              </a:defRPr>
            </a:lvl1pPr>
            <a:lvl2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2pPr>
            <a:lvl3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3pPr>
            <a:lvl4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4pPr>
            <a:lvl5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5pPr>
            <a:lvl6pPr marL="457200" algn="l" rtl="0" fontAlgn="base">
              <a:spcBef>
                <a:spcPct val="0"/>
              </a:spcBef>
              <a:spcAft>
                <a:spcPct val="0"/>
              </a:spcAft>
              <a:defRPr sz="3200">
                <a:solidFill>
                  <a:schemeClr val="accent1"/>
                </a:solidFill>
                <a:latin typeface="Alte DIN 1451 Mittelschrift" charset="0"/>
                <a:ea typeface="ＭＳ Ｐゴシック" charset="0"/>
              </a:defRPr>
            </a:lvl6pPr>
            <a:lvl7pPr marL="914400" algn="l" rtl="0" fontAlgn="base">
              <a:spcBef>
                <a:spcPct val="0"/>
              </a:spcBef>
              <a:spcAft>
                <a:spcPct val="0"/>
              </a:spcAft>
              <a:defRPr sz="3200">
                <a:solidFill>
                  <a:schemeClr val="accent1"/>
                </a:solidFill>
                <a:latin typeface="Alte DIN 1451 Mittelschrift" charset="0"/>
                <a:ea typeface="ＭＳ Ｐゴシック" charset="0"/>
              </a:defRPr>
            </a:lvl7pPr>
            <a:lvl8pPr marL="1371600" algn="l" rtl="0" fontAlgn="base">
              <a:spcBef>
                <a:spcPct val="0"/>
              </a:spcBef>
              <a:spcAft>
                <a:spcPct val="0"/>
              </a:spcAft>
              <a:defRPr sz="3200">
                <a:solidFill>
                  <a:schemeClr val="accent1"/>
                </a:solidFill>
                <a:latin typeface="Alte DIN 1451 Mittelschrift" charset="0"/>
                <a:ea typeface="ＭＳ Ｐゴシック" charset="0"/>
              </a:defRPr>
            </a:lvl8pPr>
            <a:lvl9pPr marL="1828800" algn="l" rtl="0" fontAlgn="base">
              <a:spcBef>
                <a:spcPct val="0"/>
              </a:spcBef>
              <a:spcAft>
                <a:spcPct val="0"/>
              </a:spcAft>
              <a:defRPr sz="3200">
                <a:solidFill>
                  <a:schemeClr val="accent1"/>
                </a:solidFill>
                <a:latin typeface="Alte DIN 1451 Mittelschrift" charset="0"/>
                <a:ea typeface="ＭＳ Ｐゴシック" charset="0"/>
              </a:defRPr>
            </a:lvl9pPr>
          </a:lstStyle>
          <a:p>
            <a:pPr defTabSz="914400"/>
            <a:r>
              <a:rPr lang="es-ES" sz="2400" dirty="0" smtClean="0">
                <a:latin typeface="+mj-lt"/>
              </a:rPr>
              <a:t>PROCESOS – </a:t>
            </a:r>
            <a:r>
              <a:rPr lang="es-ES" sz="2400" dirty="0">
                <a:latin typeface="+mj-lt"/>
              </a:rPr>
              <a:t>MONITOREO Y </a:t>
            </a:r>
            <a:r>
              <a:rPr lang="es-ES" sz="2400" dirty="0" smtClean="0">
                <a:latin typeface="+mj-lt"/>
              </a:rPr>
              <a:t>SEGUIMIENTO</a:t>
            </a:r>
            <a:endParaRPr lang="es-CO" sz="2400" dirty="0">
              <a:latin typeface="+mj-lt"/>
            </a:endParaRPr>
          </a:p>
        </p:txBody>
      </p:sp>
    </p:spTree>
    <p:extLst>
      <p:ext uri="{BB962C8B-B14F-4D97-AF65-F5344CB8AC3E}">
        <p14:creationId xmlns:p14="http://schemas.microsoft.com/office/powerpoint/2010/main" val="19895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465574" y="1628242"/>
            <a:ext cx="5008098" cy="2448893"/>
          </a:xfrm>
          <a:prstGeom prst="rect">
            <a:avLst/>
          </a:prstGeom>
        </p:spPr>
      </p:pic>
      <p:pic>
        <p:nvPicPr>
          <p:cNvPr id="6" name="Imagen 5"/>
          <p:cNvPicPr>
            <a:picLocks noChangeAspect="1"/>
          </p:cNvPicPr>
          <p:nvPr/>
        </p:nvPicPr>
        <p:blipFill>
          <a:blip r:embed="rId3"/>
          <a:stretch>
            <a:fillRect/>
          </a:stretch>
        </p:blipFill>
        <p:spPr>
          <a:xfrm>
            <a:off x="6338415" y="1642757"/>
            <a:ext cx="5301408" cy="2448893"/>
          </a:xfrm>
          <a:prstGeom prst="rect">
            <a:avLst/>
          </a:prstGeom>
        </p:spPr>
      </p:pic>
      <p:sp>
        <p:nvSpPr>
          <p:cNvPr id="7" name="CuadroTexto 6"/>
          <p:cNvSpPr txBox="1"/>
          <p:nvPr/>
        </p:nvSpPr>
        <p:spPr>
          <a:xfrm>
            <a:off x="541444" y="1119300"/>
            <a:ext cx="4811168" cy="369332"/>
          </a:xfrm>
          <a:prstGeom prst="rect">
            <a:avLst/>
          </a:prstGeom>
          <a:noFill/>
        </p:spPr>
        <p:txBody>
          <a:bodyPr wrap="square" rtlCol="0">
            <a:spAutoFit/>
          </a:bodyPr>
          <a:lstStyle/>
          <a:p>
            <a:pPr algn="ctr"/>
            <a:r>
              <a:rPr lang="es-CO" sz="1800" dirty="0" smtClean="0">
                <a:solidFill>
                  <a:schemeClr val="tx1">
                    <a:lumMod val="65000"/>
                    <a:lumOff val="35000"/>
                  </a:schemeClr>
                </a:solidFill>
              </a:rPr>
              <a:t>Modelamiento proceso interactivo online</a:t>
            </a:r>
            <a:endParaRPr lang="es-CO" sz="1800" dirty="0">
              <a:solidFill>
                <a:schemeClr val="tx1">
                  <a:lumMod val="65000"/>
                  <a:lumOff val="35000"/>
                </a:schemeClr>
              </a:solidFill>
            </a:endParaRPr>
          </a:p>
        </p:txBody>
      </p:sp>
      <p:sp>
        <p:nvSpPr>
          <p:cNvPr id="8" name="CuadroTexto 7"/>
          <p:cNvSpPr txBox="1"/>
          <p:nvPr/>
        </p:nvSpPr>
        <p:spPr>
          <a:xfrm>
            <a:off x="6338416" y="1136622"/>
            <a:ext cx="5301408" cy="369332"/>
          </a:xfrm>
          <a:prstGeom prst="rect">
            <a:avLst/>
          </a:prstGeom>
          <a:noFill/>
        </p:spPr>
        <p:txBody>
          <a:bodyPr wrap="square" rtlCol="0">
            <a:spAutoFit/>
          </a:bodyPr>
          <a:lstStyle/>
          <a:p>
            <a:pPr algn="ctr"/>
            <a:r>
              <a:rPr lang="es-CO" sz="1800" dirty="0" smtClean="0">
                <a:solidFill>
                  <a:schemeClr val="tx1">
                    <a:lumMod val="65000"/>
                    <a:lumOff val="35000"/>
                  </a:schemeClr>
                </a:solidFill>
              </a:rPr>
              <a:t>Registro en línea</a:t>
            </a:r>
            <a:endParaRPr lang="es-CO" sz="1800" dirty="0">
              <a:solidFill>
                <a:schemeClr val="tx1">
                  <a:lumMod val="65000"/>
                  <a:lumOff val="35000"/>
                </a:schemeClr>
              </a:solidFill>
            </a:endParaRPr>
          </a:p>
        </p:txBody>
      </p:sp>
      <p:pic>
        <p:nvPicPr>
          <p:cNvPr id="9" name="Imagen 8"/>
          <p:cNvPicPr>
            <a:picLocks noChangeAspect="1"/>
          </p:cNvPicPr>
          <p:nvPr/>
        </p:nvPicPr>
        <p:blipFill>
          <a:blip r:embed="rId4"/>
          <a:stretch>
            <a:fillRect/>
          </a:stretch>
        </p:blipFill>
        <p:spPr>
          <a:xfrm>
            <a:off x="553388" y="4702591"/>
            <a:ext cx="5053287" cy="1806933"/>
          </a:xfrm>
          <a:prstGeom prst="rect">
            <a:avLst/>
          </a:prstGeom>
        </p:spPr>
      </p:pic>
      <p:sp>
        <p:nvSpPr>
          <p:cNvPr id="10" name="CuadroTexto 9"/>
          <p:cNvSpPr txBox="1"/>
          <p:nvPr/>
        </p:nvSpPr>
        <p:spPr>
          <a:xfrm>
            <a:off x="471251" y="4258505"/>
            <a:ext cx="4811168" cy="369332"/>
          </a:xfrm>
          <a:prstGeom prst="rect">
            <a:avLst/>
          </a:prstGeom>
          <a:noFill/>
        </p:spPr>
        <p:txBody>
          <a:bodyPr wrap="square" rtlCol="0">
            <a:spAutoFit/>
          </a:bodyPr>
          <a:lstStyle/>
          <a:p>
            <a:pPr algn="ctr"/>
            <a:r>
              <a:rPr lang="es-CO" sz="1800" dirty="0" smtClean="0">
                <a:solidFill>
                  <a:schemeClr val="tx1">
                    <a:lumMod val="65000"/>
                    <a:lumOff val="35000"/>
                  </a:schemeClr>
                </a:solidFill>
              </a:rPr>
              <a:t>Reporte en tiempo real por solicitud</a:t>
            </a:r>
            <a:endParaRPr lang="es-CO" sz="1800" dirty="0">
              <a:solidFill>
                <a:schemeClr val="tx1">
                  <a:lumMod val="65000"/>
                  <a:lumOff val="35000"/>
                </a:schemeClr>
              </a:solidFill>
            </a:endParaRPr>
          </a:p>
        </p:txBody>
      </p:sp>
      <p:pic>
        <p:nvPicPr>
          <p:cNvPr id="11" name="Imagen 10"/>
          <p:cNvPicPr>
            <a:picLocks noChangeAspect="1"/>
          </p:cNvPicPr>
          <p:nvPr/>
        </p:nvPicPr>
        <p:blipFill>
          <a:blip r:embed="rId5"/>
          <a:stretch>
            <a:fillRect/>
          </a:stretch>
        </p:blipFill>
        <p:spPr>
          <a:xfrm>
            <a:off x="6879695" y="4608782"/>
            <a:ext cx="4368875" cy="1926437"/>
          </a:xfrm>
          <a:prstGeom prst="rect">
            <a:avLst/>
          </a:prstGeom>
        </p:spPr>
      </p:pic>
      <p:sp>
        <p:nvSpPr>
          <p:cNvPr id="12" name="CuadroTexto 11"/>
          <p:cNvSpPr txBox="1"/>
          <p:nvPr/>
        </p:nvSpPr>
        <p:spPr>
          <a:xfrm>
            <a:off x="6665489" y="4255640"/>
            <a:ext cx="4811168" cy="369332"/>
          </a:xfrm>
          <a:prstGeom prst="rect">
            <a:avLst/>
          </a:prstGeom>
          <a:noFill/>
        </p:spPr>
        <p:txBody>
          <a:bodyPr wrap="square" rtlCol="0">
            <a:spAutoFit/>
          </a:bodyPr>
          <a:lstStyle/>
          <a:p>
            <a:pPr algn="ctr"/>
            <a:r>
              <a:rPr lang="es-CO" sz="1800" dirty="0" smtClean="0">
                <a:solidFill>
                  <a:schemeClr val="tx1">
                    <a:lumMod val="65000"/>
                    <a:lumOff val="35000"/>
                  </a:schemeClr>
                </a:solidFill>
              </a:rPr>
              <a:t>Reportes  agregados</a:t>
            </a:r>
            <a:endParaRPr lang="es-CO" sz="1800" dirty="0">
              <a:solidFill>
                <a:schemeClr val="tx1">
                  <a:lumMod val="65000"/>
                  <a:lumOff val="35000"/>
                </a:schemeClr>
              </a:solidFill>
            </a:endParaRPr>
          </a:p>
        </p:txBody>
      </p:sp>
      <p:sp>
        <p:nvSpPr>
          <p:cNvPr id="14" name="Título 1"/>
          <p:cNvSpPr txBox="1">
            <a:spLocks/>
          </p:cNvSpPr>
          <p:nvPr/>
        </p:nvSpPr>
        <p:spPr bwMode="auto">
          <a:xfrm>
            <a:off x="265322" y="133771"/>
            <a:ext cx="11412557" cy="703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0" fontAlgn="base" hangingPunct="0">
              <a:spcBef>
                <a:spcPct val="0"/>
              </a:spcBef>
              <a:spcAft>
                <a:spcPct val="0"/>
              </a:spcAft>
              <a:defRPr sz="2800" b="0" kern="1200">
                <a:solidFill>
                  <a:schemeClr val="accent1"/>
                </a:solidFill>
                <a:latin typeface="Alte DIN 1451 Mittelschrift"/>
                <a:ea typeface="MS PGothic" pitchFamily="34" charset="-128"/>
                <a:cs typeface="Alte DIN 1451 Mittelschrift"/>
              </a:defRPr>
            </a:lvl1pPr>
            <a:lvl2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2pPr>
            <a:lvl3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3pPr>
            <a:lvl4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4pPr>
            <a:lvl5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5pPr>
            <a:lvl6pPr marL="457200" algn="l" rtl="0" fontAlgn="base">
              <a:spcBef>
                <a:spcPct val="0"/>
              </a:spcBef>
              <a:spcAft>
                <a:spcPct val="0"/>
              </a:spcAft>
              <a:defRPr sz="3200">
                <a:solidFill>
                  <a:schemeClr val="accent1"/>
                </a:solidFill>
                <a:latin typeface="Alte DIN 1451 Mittelschrift" charset="0"/>
                <a:ea typeface="ＭＳ Ｐゴシック" charset="0"/>
              </a:defRPr>
            </a:lvl6pPr>
            <a:lvl7pPr marL="914400" algn="l" rtl="0" fontAlgn="base">
              <a:spcBef>
                <a:spcPct val="0"/>
              </a:spcBef>
              <a:spcAft>
                <a:spcPct val="0"/>
              </a:spcAft>
              <a:defRPr sz="3200">
                <a:solidFill>
                  <a:schemeClr val="accent1"/>
                </a:solidFill>
                <a:latin typeface="Alte DIN 1451 Mittelschrift" charset="0"/>
                <a:ea typeface="ＭＳ Ｐゴシック" charset="0"/>
              </a:defRPr>
            </a:lvl7pPr>
            <a:lvl8pPr marL="1371600" algn="l" rtl="0" fontAlgn="base">
              <a:spcBef>
                <a:spcPct val="0"/>
              </a:spcBef>
              <a:spcAft>
                <a:spcPct val="0"/>
              </a:spcAft>
              <a:defRPr sz="3200">
                <a:solidFill>
                  <a:schemeClr val="accent1"/>
                </a:solidFill>
                <a:latin typeface="Alte DIN 1451 Mittelschrift" charset="0"/>
                <a:ea typeface="ＭＳ Ｐゴシック" charset="0"/>
              </a:defRPr>
            </a:lvl8pPr>
            <a:lvl9pPr marL="1828800" algn="l" rtl="0" fontAlgn="base">
              <a:spcBef>
                <a:spcPct val="0"/>
              </a:spcBef>
              <a:spcAft>
                <a:spcPct val="0"/>
              </a:spcAft>
              <a:defRPr sz="3200">
                <a:solidFill>
                  <a:schemeClr val="accent1"/>
                </a:solidFill>
                <a:latin typeface="Alte DIN 1451 Mittelschrift" charset="0"/>
                <a:ea typeface="ＭＳ Ｐゴシック" charset="0"/>
              </a:defRPr>
            </a:lvl9pPr>
          </a:lstStyle>
          <a:p>
            <a:pPr defTabSz="914400"/>
            <a:r>
              <a:rPr lang="es-ES" sz="2400" dirty="0" smtClean="0">
                <a:latin typeface="+mj-lt"/>
              </a:rPr>
              <a:t>PROCESOS – PROCEDIMIENTO ATENCIÓN REQUERIMIENTOS</a:t>
            </a:r>
            <a:endParaRPr lang="es-CO" sz="2400" dirty="0">
              <a:latin typeface="+mj-lt"/>
            </a:endParaRPr>
          </a:p>
        </p:txBody>
      </p:sp>
    </p:spTree>
    <p:extLst>
      <p:ext uri="{BB962C8B-B14F-4D97-AF65-F5344CB8AC3E}">
        <p14:creationId xmlns:p14="http://schemas.microsoft.com/office/powerpoint/2010/main" val="9375969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471251" y="1613645"/>
            <a:ext cx="5106590" cy="2463574"/>
          </a:xfrm>
          <a:prstGeom prst="rect">
            <a:avLst/>
          </a:prstGeom>
        </p:spPr>
      </p:pic>
      <p:sp>
        <p:nvSpPr>
          <p:cNvPr id="6" name="CuadroTexto 5"/>
          <p:cNvSpPr txBox="1"/>
          <p:nvPr/>
        </p:nvSpPr>
        <p:spPr>
          <a:xfrm>
            <a:off x="618962" y="1177560"/>
            <a:ext cx="4811168" cy="369332"/>
          </a:xfrm>
          <a:prstGeom prst="rect">
            <a:avLst/>
          </a:prstGeom>
          <a:noFill/>
        </p:spPr>
        <p:txBody>
          <a:bodyPr wrap="square" rtlCol="0">
            <a:spAutoFit/>
          </a:bodyPr>
          <a:lstStyle/>
          <a:p>
            <a:pPr algn="ctr"/>
            <a:r>
              <a:rPr lang="es-CO" sz="1800" dirty="0" smtClean="0">
                <a:solidFill>
                  <a:schemeClr val="tx1">
                    <a:lumMod val="65000"/>
                    <a:lumOff val="35000"/>
                  </a:schemeClr>
                </a:solidFill>
              </a:rPr>
              <a:t>Modelamiento proceso interactivo online</a:t>
            </a:r>
            <a:endParaRPr lang="es-CO" sz="1800" dirty="0">
              <a:solidFill>
                <a:schemeClr val="tx1">
                  <a:lumMod val="65000"/>
                  <a:lumOff val="35000"/>
                </a:schemeClr>
              </a:solidFill>
            </a:endParaRPr>
          </a:p>
        </p:txBody>
      </p:sp>
      <p:pic>
        <p:nvPicPr>
          <p:cNvPr id="7" name="Imagen 6"/>
          <p:cNvPicPr>
            <a:picLocks noChangeAspect="1"/>
          </p:cNvPicPr>
          <p:nvPr/>
        </p:nvPicPr>
        <p:blipFill>
          <a:blip r:embed="rId3"/>
          <a:stretch>
            <a:fillRect/>
          </a:stretch>
        </p:blipFill>
        <p:spPr>
          <a:xfrm>
            <a:off x="6414015" y="1637867"/>
            <a:ext cx="5228316" cy="2415130"/>
          </a:xfrm>
          <a:prstGeom prst="rect">
            <a:avLst/>
          </a:prstGeom>
        </p:spPr>
      </p:pic>
      <p:sp>
        <p:nvSpPr>
          <p:cNvPr id="8" name="Título 1"/>
          <p:cNvSpPr txBox="1">
            <a:spLocks/>
          </p:cNvSpPr>
          <p:nvPr/>
        </p:nvSpPr>
        <p:spPr bwMode="auto">
          <a:xfrm>
            <a:off x="6414015" y="998483"/>
            <a:ext cx="5228316" cy="650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b="0" kern="1200">
                <a:solidFill>
                  <a:schemeClr val="accent1"/>
                </a:solidFill>
                <a:latin typeface="Alte DIN 1451 Mittelschrift"/>
                <a:ea typeface="MS PGothic" pitchFamily="34" charset="-128"/>
                <a:cs typeface="Alte DIN 1451 Mittelschrift"/>
              </a:defRPr>
            </a:lvl1pPr>
            <a:lvl2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2pPr>
            <a:lvl3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3pPr>
            <a:lvl4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4pPr>
            <a:lvl5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5pPr>
            <a:lvl6pPr marL="457200" algn="l" rtl="0" fontAlgn="base">
              <a:spcBef>
                <a:spcPct val="0"/>
              </a:spcBef>
              <a:spcAft>
                <a:spcPct val="0"/>
              </a:spcAft>
              <a:defRPr sz="3200">
                <a:solidFill>
                  <a:schemeClr val="accent1"/>
                </a:solidFill>
                <a:latin typeface="Alte DIN 1451 Mittelschrift" charset="0"/>
                <a:ea typeface="ＭＳ Ｐゴシック" charset="0"/>
              </a:defRPr>
            </a:lvl6pPr>
            <a:lvl7pPr marL="914400" algn="l" rtl="0" fontAlgn="base">
              <a:spcBef>
                <a:spcPct val="0"/>
              </a:spcBef>
              <a:spcAft>
                <a:spcPct val="0"/>
              </a:spcAft>
              <a:defRPr sz="3200">
                <a:solidFill>
                  <a:schemeClr val="accent1"/>
                </a:solidFill>
                <a:latin typeface="Alte DIN 1451 Mittelschrift" charset="0"/>
                <a:ea typeface="ＭＳ Ｐゴシック" charset="0"/>
              </a:defRPr>
            </a:lvl7pPr>
            <a:lvl8pPr marL="1371600" algn="l" rtl="0" fontAlgn="base">
              <a:spcBef>
                <a:spcPct val="0"/>
              </a:spcBef>
              <a:spcAft>
                <a:spcPct val="0"/>
              </a:spcAft>
              <a:defRPr sz="3200">
                <a:solidFill>
                  <a:schemeClr val="accent1"/>
                </a:solidFill>
                <a:latin typeface="Alte DIN 1451 Mittelschrift" charset="0"/>
                <a:ea typeface="ＭＳ Ｐゴシック" charset="0"/>
              </a:defRPr>
            </a:lvl8pPr>
            <a:lvl9pPr marL="1828800" algn="l" rtl="0" fontAlgn="base">
              <a:spcBef>
                <a:spcPct val="0"/>
              </a:spcBef>
              <a:spcAft>
                <a:spcPct val="0"/>
              </a:spcAft>
              <a:defRPr sz="3200">
                <a:solidFill>
                  <a:schemeClr val="accent1"/>
                </a:solidFill>
                <a:latin typeface="Alte DIN 1451 Mittelschrift" charset="0"/>
                <a:ea typeface="ＭＳ Ｐゴシック" charset="0"/>
              </a:defRPr>
            </a:lvl9pPr>
          </a:lstStyle>
          <a:p>
            <a:pPr algn="ctr"/>
            <a:r>
              <a:rPr lang="es-CO" sz="1800" dirty="0">
                <a:solidFill>
                  <a:schemeClr val="tx1">
                    <a:lumMod val="65000"/>
                    <a:lumOff val="35000"/>
                  </a:schemeClr>
                </a:solidFill>
                <a:latin typeface="Century Gothic" pitchFamily="34" charset="0"/>
                <a:cs typeface="+mn-cs"/>
              </a:rPr>
              <a:t>M</a:t>
            </a:r>
            <a:r>
              <a:rPr lang="es-CO" sz="1800" dirty="0" smtClean="0">
                <a:solidFill>
                  <a:schemeClr val="tx1">
                    <a:lumMod val="65000"/>
                    <a:lumOff val="35000"/>
                  </a:schemeClr>
                </a:solidFill>
                <a:latin typeface="Century Gothic" pitchFamily="34" charset="0"/>
                <a:cs typeface="+mn-cs"/>
              </a:rPr>
              <a:t>onitoreo y seguimiento a través de herramientas analítica</a:t>
            </a:r>
            <a:endParaRPr lang="es-CO" sz="1800" dirty="0">
              <a:solidFill>
                <a:schemeClr val="tx1">
                  <a:lumMod val="65000"/>
                  <a:lumOff val="35000"/>
                </a:schemeClr>
              </a:solidFill>
              <a:latin typeface="Century Gothic" pitchFamily="34" charset="0"/>
              <a:cs typeface="+mn-cs"/>
            </a:endParaRPr>
          </a:p>
        </p:txBody>
      </p:sp>
      <p:sp>
        <p:nvSpPr>
          <p:cNvPr id="9" name="CuadroTexto 8"/>
          <p:cNvSpPr txBox="1"/>
          <p:nvPr/>
        </p:nvSpPr>
        <p:spPr>
          <a:xfrm>
            <a:off x="6622589" y="4220003"/>
            <a:ext cx="4811168" cy="646331"/>
          </a:xfrm>
          <a:prstGeom prst="rect">
            <a:avLst/>
          </a:prstGeom>
          <a:noFill/>
        </p:spPr>
        <p:txBody>
          <a:bodyPr wrap="square" rtlCol="0">
            <a:spAutoFit/>
          </a:bodyPr>
          <a:lstStyle/>
          <a:p>
            <a:pPr algn="ctr"/>
            <a:r>
              <a:rPr lang="es-CO" sz="1800" dirty="0" smtClean="0">
                <a:solidFill>
                  <a:schemeClr val="tx1">
                    <a:lumMod val="65000"/>
                    <a:lumOff val="35000"/>
                  </a:schemeClr>
                </a:solidFill>
              </a:rPr>
              <a:t>Scripts R y macros que realizan los cálculos automáticos</a:t>
            </a:r>
            <a:endParaRPr lang="es-CO" sz="1800" dirty="0">
              <a:solidFill>
                <a:schemeClr val="tx1">
                  <a:lumMod val="65000"/>
                  <a:lumOff val="35000"/>
                </a:schemeClr>
              </a:solidFill>
            </a:endParaRPr>
          </a:p>
        </p:txBody>
      </p:sp>
      <p:pic>
        <p:nvPicPr>
          <p:cNvPr id="10" name="Picture 2" descr="Resultado de imagen para Rstudi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7458" y="4866334"/>
            <a:ext cx="1506071" cy="150607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Resultado de imagen para exc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24558" y="5025945"/>
            <a:ext cx="1659282" cy="1186848"/>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p:cNvSpPr txBox="1"/>
          <p:nvPr/>
        </p:nvSpPr>
        <p:spPr>
          <a:xfrm>
            <a:off x="933139" y="4143972"/>
            <a:ext cx="4811168" cy="646331"/>
          </a:xfrm>
          <a:prstGeom prst="rect">
            <a:avLst/>
          </a:prstGeom>
          <a:noFill/>
        </p:spPr>
        <p:txBody>
          <a:bodyPr wrap="square" rtlCol="0">
            <a:spAutoFit/>
          </a:bodyPr>
          <a:lstStyle/>
          <a:p>
            <a:pPr algn="ctr"/>
            <a:r>
              <a:rPr lang="es-CO" sz="1800" dirty="0" smtClean="0">
                <a:solidFill>
                  <a:schemeClr val="tx1">
                    <a:lumMod val="65000"/>
                    <a:lumOff val="35000"/>
                  </a:schemeClr>
                </a:solidFill>
              </a:rPr>
              <a:t>Formatos en Excel para recolección información</a:t>
            </a:r>
            <a:endParaRPr lang="es-CO" sz="1800" dirty="0">
              <a:solidFill>
                <a:schemeClr val="tx1">
                  <a:lumMod val="65000"/>
                  <a:lumOff val="35000"/>
                </a:schemeClr>
              </a:solidFill>
            </a:endParaRPr>
          </a:p>
        </p:txBody>
      </p:sp>
      <p:pic>
        <p:nvPicPr>
          <p:cNvPr id="13" name="Picture 4" descr="Resultado de imagen para exc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9082" y="4819331"/>
            <a:ext cx="1659282" cy="1186848"/>
          </a:xfrm>
          <a:prstGeom prst="rect">
            <a:avLst/>
          </a:prstGeom>
          <a:noFill/>
          <a:extLst>
            <a:ext uri="{909E8E84-426E-40DD-AFC4-6F175D3DCCD1}">
              <a14:hiddenFill xmlns:a14="http://schemas.microsoft.com/office/drawing/2010/main">
                <a:solidFill>
                  <a:srgbClr val="FFFFFF"/>
                </a:solidFill>
              </a14:hiddenFill>
            </a:ext>
          </a:extLst>
        </p:spPr>
      </p:pic>
      <p:sp>
        <p:nvSpPr>
          <p:cNvPr id="15" name="Título 1"/>
          <p:cNvSpPr txBox="1">
            <a:spLocks/>
          </p:cNvSpPr>
          <p:nvPr/>
        </p:nvSpPr>
        <p:spPr bwMode="auto">
          <a:xfrm>
            <a:off x="265322" y="133771"/>
            <a:ext cx="11412557" cy="703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0" fontAlgn="base" hangingPunct="0">
              <a:spcBef>
                <a:spcPct val="0"/>
              </a:spcBef>
              <a:spcAft>
                <a:spcPct val="0"/>
              </a:spcAft>
              <a:defRPr sz="2800" b="0" kern="1200">
                <a:solidFill>
                  <a:schemeClr val="accent1"/>
                </a:solidFill>
                <a:latin typeface="Alte DIN 1451 Mittelschrift"/>
                <a:ea typeface="MS PGothic" pitchFamily="34" charset="-128"/>
                <a:cs typeface="Alte DIN 1451 Mittelschrift"/>
              </a:defRPr>
            </a:lvl1pPr>
            <a:lvl2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2pPr>
            <a:lvl3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3pPr>
            <a:lvl4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4pPr>
            <a:lvl5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5pPr>
            <a:lvl6pPr marL="457200" algn="l" rtl="0" fontAlgn="base">
              <a:spcBef>
                <a:spcPct val="0"/>
              </a:spcBef>
              <a:spcAft>
                <a:spcPct val="0"/>
              </a:spcAft>
              <a:defRPr sz="3200">
                <a:solidFill>
                  <a:schemeClr val="accent1"/>
                </a:solidFill>
                <a:latin typeface="Alte DIN 1451 Mittelschrift" charset="0"/>
                <a:ea typeface="ＭＳ Ｐゴシック" charset="0"/>
              </a:defRPr>
            </a:lvl6pPr>
            <a:lvl7pPr marL="914400" algn="l" rtl="0" fontAlgn="base">
              <a:spcBef>
                <a:spcPct val="0"/>
              </a:spcBef>
              <a:spcAft>
                <a:spcPct val="0"/>
              </a:spcAft>
              <a:defRPr sz="3200">
                <a:solidFill>
                  <a:schemeClr val="accent1"/>
                </a:solidFill>
                <a:latin typeface="Alte DIN 1451 Mittelschrift" charset="0"/>
                <a:ea typeface="ＭＳ Ｐゴシック" charset="0"/>
              </a:defRPr>
            </a:lvl7pPr>
            <a:lvl8pPr marL="1371600" algn="l" rtl="0" fontAlgn="base">
              <a:spcBef>
                <a:spcPct val="0"/>
              </a:spcBef>
              <a:spcAft>
                <a:spcPct val="0"/>
              </a:spcAft>
              <a:defRPr sz="3200">
                <a:solidFill>
                  <a:schemeClr val="accent1"/>
                </a:solidFill>
                <a:latin typeface="Alte DIN 1451 Mittelschrift" charset="0"/>
                <a:ea typeface="ＭＳ Ｐゴシック" charset="0"/>
              </a:defRPr>
            </a:lvl8pPr>
            <a:lvl9pPr marL="1828800" algn="l" rtl="0" fontAlgn="base">
              <a:spcBef>
                <a:spcPct val="0"/>
              </a:spcBef>
              <a:spcAft>
                <a:spcPct val="0"/>
              </a:spcAft>
              <a:defRPr sz="3200">
                <a:solidFill>
                  <a:schemeClr val="accent1"/>
                </a:solidFill>
                <a:latin typeface="Alte DIN 1451 Mittelschrift" charset="0"/>
                <a:ea typeface="ＭＳ Ｐゴシック" charset="0"/>
              </a:defRPr>
            </a:lvl9pPr>
          </a:lstStyle>
          <a:p>
            <a:pPr defTabSz="914400"/>
            <a:r>
              <a:rPr lang="es-ES" sz="2400" dirty="0" smtClean="0">
                <a:latin typeface="+mj-lt"/>
              </a:rPr>
              <a:t>PROCESOS –  PROYECCIÓN DE VARIABLES FINANCIERAS</a:t>
            </a:r>
            <a:endParaRPr lang="es-CO" sz="2400" dirty="0">
              <a:latin typeface="+mj-lt"/>
            </a:endParaRPr>
          </a:p>
        </p:txBody>
      </p:sp>
    </p:spTree>
    <p:extLst>
      <p:ext uri="{BB962C8B-B14F-4D97-AF65-F5344CB8AC3E}">
        <p14:creationId xmlns:p14="http://schemas.microsoft.com/office/powerpoint/2010/main" val="38893481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411976" y="1479429"/>
            <a:ext cx="5079700" cy="2641144"/>
          </a:xfrm>
          <a:prstGeom prst="rect">
            <a:avLst/>
          </a:prstGeom>
        </p:spPr>
      </p:pic>
      <p:sp>
        <p:nvSpPr>
          <p:cNvPr id="6" name="CuadroTexto 5"/>
          <p:cNvSpPr txBox="1"/>
          <p:nvPr/>
        </p:nvSpPr>
        <p:spPr>
          <a:xfrm>
            <a:off x="411976" y="1107048"/>
            <a:ext cx="5079700" cy="369332"/>
          </a:xfrm>
          <a:prstGeom prst="rect">
            <a:avLst/>
          </a:prstGeom>
          <a:noFill/>
        </p:spPr>
        <p:txBody>
          <a:bodyPr wrap="square" rtlCol="0">
            <a:spAutoFit/>
          </a:bodyPr>
          <a:lstStyle/>
          <a:p>
            <a:pPr algn="ctr"/>
            <a:r>
              <a:rPr lang="es-CO" sz="1800" dirty="0" smtClean="0">
                <a:solidFill>
                  <a:schemeClr val="tx1">
                    <a:lumMod val="65000"/>
                    <a:lumOff val="35000"/>
                  </a:schemeClr>
                </a:solidFill>
              </a:rPr>
              <a:t>Repositorio en línea por proyecto y proceso</a:t>
            </a:r>
            <a:endParaRPr lang="es-CO" sz="1800" dirty="0">
              <a:solidFill>
                <a:schemeClr val="tx1">
                  <a:lumMod val="65000"/>
                  <a:lumOff val="35000"/>
                </a:schemeClr>
              </a:solidFill>
            </a:endParaRPr>
          </a:p>
        </p:txBody>
      </p:sp>
      <p:pic>
        <p:nvPicPr>
          <p:cNvPr id="7" name="Imagen 6"/>
          <p:cNvPicPr>
            <a:picLocks noChangeAspect="1"/>
          </p:cNvPicPr>
          <p:nvPr/>
        </p:nvPicPr>
        <p:blipFill>
          <a:blip r:embed="rId3"/>
          <a:stretch>
            <a:fillRect/>
          </a:stretch>
        </p:blipFill>
        <p:spPr>
          <a:xfrm>
            <a:off x="6777317" y="1479429"/>
            <a:ext cx="4948518" cy="2641144"/>
          </a:xfrm>
          <a:prstGeom prst="rect">
            <a:avLst/>
          </a:prstGeom>
        </p:spPr>
      </p:pic>
      <p:sp>
        <p:nvSpPr>
          <p:cNvPr id="8" name="CuadroTexto 7"/>
          <p:cNvSpPr txBox="1"/>
          <p:nvPr/>
        </p:nvSpPr>
        <p:spPr>
          <a:xfrm>
            <a:off x="6777317" y="1068225"/>
            <a:ext cx="4948518" cy="369332"/>
          </a:xfrm>
          <a:prstGeom prst="rect">
            <a:avLst/>
          </a:prstGeom>
          <a:noFill/>
        </p:spPr>
        <p:txBody>
          <a:bodyPr wrap="square" rtlCol="0">
            <a:spAutoFit/>
          </a:bodyPr>
          <a:lstStyle/>
          <a:p>
            <a:pPr algn="ctr"/>
            <a:r>
              <a:rPr lang="es-CO" sz="1800" dirty="0" smtClean="0">
                <a:solidFill>
                  <a:schemeClr val="tx1">
                    <a:lumMod val="65000"/>
                    <a:lumOff val="35000"/>
                  </a:schemeClr>
                </a:solidFill>
              </a:rPr>
              <a:t>Software local para compartir archivos</a:t>
            </a:r>
            <a:endParaRPr lang="es-CO" sz="1800" dirty="0">
              <a:solidFill>
                <a:schemeClr val="tx1">
                  <a:lumMod val="65000"/>
                  <a:lumOff val="35000"/>
                </a:schemeClr>
              </a:solidFill>
            </a:endParaRPr>
          </a:p>
        </p:txBody>
      </p:sp>
      <p:pic>
        <p:nvPicPr>
          <p:cNvPr id="9" name="Imagen 8"/>
          <p:cNvPicPr>
            <a:picLocks noChangeAspect="1"/>
          </p:cNvPicPr>
          <p:nvPr/>
        </p:nvPicPr>
        <p:blipFill>
          <a:blip r:embed="rId4"/>
          <a:stretch>
            <a:fillRect/>
          </a:stretch>
        </p:blipFill>
        <p:spPr>
          <a:xfrm>
            <a:off x="4083023" y="4390339"/>
            <a:ext cx="1408406" cy="1997839"/>
          </a:xfrm>
          <a:prstGeom prst="rect">
            <a:avLst/>
          </a:prstGeom>
        </p:spPr>
      </p:pic>
      <p:sp>
        <p:nvSpPr>
          <p:cNvPr id="10" name="CuadroTexto 9"/>
          <p:cNvSpPr txBox="1"/>
          <p:nvPr/>
        </p:nvSpPr>
        <p:spPr>
          <a:xfrm>
            <a:off x="5491676" y="4789093"/>
            <a:ext cx="3132213" cy="1200329"/>
          </a:xfrm>
          <a:prstGeom prst="rect">
            <a:avLst/>
          </a:prstGeom>
          <a:noFill/>
        </p:spPr>
        <p:txBody>
          <a:bodyPr wrap="square" rtlCol="0">
            <a:spAutoFit/>
          </a:bodyPr>
          <a:lstStyle/>
          <a:p>
            <a:pPr algn="ctr"/>
            <a:r>
              <a:rPr lang="es-CO" sz="1800" dirty="0" smtClean="0">
                <a:solidFill>
                  <a:schemeClr val="tx1">
                    <a:lumMod val="65000"/>
                    <a:lumOff val="35000"/>
                  </a:schemeClr>
                </a:solidFill>
              </a:rPr>
              <a:t>Trazabilidad automática de todos los archivos y posibilidad de retornar entre versiones</a:t>
            </a:r>
            <a:endParaRPr lang="es-CO" sz="1800" dirty="0">
              <a:solidFill>
                <a:schemeClr val="tx1">
                  <a:lumMod val="65000"/>
                  <a:lumOff val="35000"/>
                </a:schemeClr>
              </a:solidFill>
            </a:endParaRPr>
          </a:p>
        </p:txBody>
      </p:sp>
      <p:sp>
        <p:nvSpPr>
          <p:cNvPr id="12" name="Título 1"/>
          <p:cNvSpPr txBox="1">
            <a:spLocks/>
          </p:cNvSpPr>
          <p:nvPr/>
        </p:nvSpPr>
        <p:spPr bwMode="auto">
          <a:xfrm>
            <a:off x="265322" y="133771"/>
            <a:ext cx="11412557" cy="703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0" fontAlgn="base" hangingPunct="0">
              <a:spcBef>
                <a:spcPct val="0"/>
              </a:spcBef>
              <a:spcAft>
                <a:spcPct val="0"/>
              </a:spcAft>
              <a:defRPr sz="2800" b="0" kern="1200">
                <a:solidFill>
                  <a:schemeClr val="accent1"/>
                </a:solidFill>
                <a:latin typeface="Alte DIN 1451 Mittelschrift"/>
                <a:ea typeface="MS PGothic" pitchFamily="34" charset="-128"/>
                <a:cs typeface="Alte DIN 1451 Mittelschrift"/>
              </a:defRPr>
            </a:lvl1pPr>
            <a:lvl2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2pPr>
            <a:lvl3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3pPr>
            <a:lvl4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4pPr>
            <a:lvl5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5pPr>
            <a:lvl6pPr marL="457200" algn="l" rtl="0" fontAlgn="base">
              <a:spcBef>
                <a:spcPct val="0"/>
              </a:spcBef>
              <a:spcAft>
                <a:spcPct val="0"/>
              </a:spcAft>
              <a:defRPr sz="3200">
                <a:solidFill>
                  <a:schemeClr val="accent1"/>
                </a:solidFill>
                <a:latin typeface="Alte DIN 1451 Mittelschrift" charset="0"/>
                <a:ea typeface="ＭＳ Ｐゴシック" charset="0"/>
              </a:defRPr>
            </a:lvl6pPr>
            <a:lvl7pPr marL="914400" algn="l" rtl="0" fontAlgn="base">
              <a:spcBef>
                <a:spcPct val="0"/>
              </a:spcBef>
              <a:spcAft>
                <a:spcPct val="0"/>
              </a:spcAft>
              <a:defRPr sz="3200">
                <a:solidFill>
                  <a:schemeClr val="accent1"/>
                </a:solidFill>
                <a:latin typeface="Alte DIN 1451 Mittelschrift" charset="0"/>
                <a:ea typeface="ＭＳ Ｐゴシック" charset="0"/>
              </a:defRPr>
            </a:lvl7pPr>
            <a:lvl8pPr marL="1371600" algn="l" rtl="0" fontAlgn="base">
              <a:spcBef>
                <a:spcPct val="0"/>
              </a:spcBef>
              <a:spcAft>
                <a:spcPct val="0"/>
              </a:spcAft>
              <a:defRPr sz="3200">
                <a:solidFill>
                  <a:schemeClr val="accent1"/>
                </a:solidFill>
                <a:latin typeface="Alte DIN 1451 Mittelschrift" charset="0"/>
                <a:ea typeface="ＭＳ Ｐゴシック" charset="0"/>
              </a:defRPr>
            </a:lvl8pPr>
            <a:lvl9pPr marL="1828800" algn="l" rtl="0" fontAlgn="base">
              <a:spcBef>
                <a:spcPct val="0"/>
              </a:spcBef>
              <a:spcAft>
                <a:spcPct val="0"/>
              </a:spcAft>
              <a:defRPr sz="3200">
                <a:solidFill>
                  <a:schemeClr val="accent1"/>
                </a:solidFill>
                <a:latin typeface="Alte DIN 1451 Mittelschrift" charset="0"/>
                <a:ea typeface="ＭＳ Ｐゴシック" charset="0"/>
              </a:defRPr>
            </a:lvl9pPr>
          </a:lstStyle>
          <a:p>
            <a:pPr defTabSz="914400"/>
            <a:r>
              <a:rPr lang="es-ES" sz="2400" dirty="0" smtClean="0">
                <a:latin typeface="+mj-lt"/>
              </a:rPr>
              <a:t>PROCESOS – GESTIÓN </a:t>
            </a:r>
            <a:r>
              <a:rPr lang="es-ES" sz="2400" dirty="0">
                <a:latin typeface="+mj-lt"/>
              </a:rPr>
              <a:t>DOCUMENTAL</a:t>
            </a:r>
            <a:endParaRPr lang="es-CO" sz="2400" dirty="0">
              <a:latin typeface="+mj-lt"/>
            </a:endParaRPr>
          </a:p>
        </p:txBody>
      </p:sp>
    </p:spTree>
    <p:extLst>
      <p:ext uri="{BB962C8B-B14F-4D97-AF65-F5344CB8AC3E}">
        <p14:creationId xmlns:p14="http://schemas.microsoft.com/office/powerpoint/2010/main" val="19532873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22590" y="1453349"/>
            <a:ext cx="11068050" cy="3477875"/>
          </a:xfrm>
          <a:prstGeom prst="rect">
            <a:avLst/>
          </a:prstGeom>
          <a:noFill/>
        </p:spPr>
        <p:txBody>
          <a:bodyPr wrap="square" rtlCol="0">
            <a:spAutoFit/>
          </a:bodyPr>
          <a:lstStyle/>
          <a:p>
            <a:r>
              <a:rPr lang="es-CO" sz="2000" b="1" dirty="0" smtClean="0"/>
              <a:t>ÍNDICE</a:t>
            </a:r>
          </a:p>
          <a:p>
            <a:endParaRPr lang="es-CO" sz="2000" dirty="0"/>
          </a:p>
          <a:p>
            <a:pPr marL="457200" indent="-457200">
              <a:buAutoNum type="arabicPeriod"/>
            </a:pPr>
            <a:r>
              <a:rPr lang="es-CO" sz="2000" smtClean="0"/>
              <a:t>ESTADO PROYECTOS Y PROCESOS</a:t>
            </a:r>
            <a:endParaRPr lang="es-CO" sz="2000" dirty="0" smtClean="0"/>
          </a:p>
          <a:p>
            <a:pPr marL="457200" indent="-457200">
              <a:buAutoNum type="arabicPeriod"/>
            </a:pPr>
            <a:endParaRPr lang="es-CO" sz="2000" dirty="0" smtClean="0"/>
          </a:p>
          <a:p>
            <a:pPr marL="457200" indent="-457200">
              <a:buAutoNum type="arabicPeriod"/>
            </a:pPr>
            <a:r>
              <a:rPr lang="es-CO" sz="2000" dirty="0" smtClean="0"/>
              <a:t>CALIFICACIÓN CONTRATISTAS</a:t>
            </a:r>
          </a:p>
          <a:p>
            <a:pPr marL="457200" indent="-457200">
              <a:buAutoNum type="arabicPeriod"/>
            </a:pPr>
            <a:endParaRPr lang="es-CO" sz="2000" dirty="0" smtClean="0"/>
          </a:p>
          <a:p>
            <a:pPr marL="457200" indent="-457200">
              <a:buAutoNum type="arabicPeriod"/>
            </a:pPr>
            <a:r>
              <a:rPr lang="es-CO" sz="2000" dirty="0" smtClean="0"/>
              <a:t>EJERCICIOS ANÁLISIS – COMPETENCIA</a:t>
            </a:r>
          </a:p>
          <a:p>
            <a:pPr marL="457200" indent="-457200">
              <a:buAutoNum type="arabicPeriod"/>
            </a:pPr>
            <a:endParaRPr lang="es-CO" sz="2000" dirty="0" smtClean="0"/>
          </a:p>
          <a:p>
            <a:pPr marL="457200" indent="-457200">
              <a:buAutoNum type="arabicPeriod"/>
            </a:pPr>
            <a:r>
              <a:rPr lang="es-CO" sz="2000" dirty="0" smtClean="0"/>
              <a:t>EJERCICIOS ANÁLISIS – SATISFACCIÓN CLIENTES</a:t>
            </a:r>
          </a:p>
          <a:p>
            <a:pPr marL="457200" indent="-457200">
              <a:buAutoNum type="arabicPeriod"/>
            </a:pPr>
            <a:endParaRPr lang="es-CO" sz="2000" dirty="0" smtClean="0"/>
          </a:p>
          <a:p>
            <a:pPr marL="457200" indent="-457200">
              <a:buAutoNum type="arabicPeriod"/>
            </a:pPr>
            <a:r>
              <a:rPr lang="es-CO" sz="2000" dirty="0" smtClean="0"/>
              <a:t>PILOTOS Y PROCESOS DE </a:t>
            </a:r>
            <a:r>
              <a:rPr lang="es-CO" sz="2000" smtClean="0"/>
              <a:t>LA UNIDAD</a:t>
            </a:r>
          </a:p>
        </p:txBody>
      </p:sp>
    </p:spTree>
    <p:extLst>
      <p:ext uri="{BB962C8B-B14F-4D97-AF65-F5344CB8AC3E}">
        <p14:creationId xmlns:p14="http://schemas.microsoft.com/office/powerpoint/2010/main" val="38894048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74896" y="6431764"/>
            <a:ext cx="11917104" cy="4262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8" name="Título 1"/>
          <p:cNvSpPr>
            <a:spLocks noGrp="1"/>
          </p:cNvSpPr>
          <p:nvPr>
            <p:ph type="title"/>
          </p:nvPr>
        </p:nvSpPr>
        <p:spPr>
          <a:xfrm>
            <a:off x="174611" y="14597"/>
            <a:ext cx="11412557" cy="703511"/>
          </a:xfrm>
        </p:spPr>
        <p:txBody>
          <a:bodyPr anchor="t">
            <a:normAutofit/>
          </a:bodyPr>
          <a:lstStyle/>
          <a:p>
            <a:r>
              <a:rPr lang="es-CO" sz="2400" dirty="0" smtClean="0">
                <a:latin typeface="+mj-lt"/>
              </a:rPr>
              <a:t>PROGRAMA DE PROYECTOS Y PROCESOS – TRIMESTRE</a:t>
            </a:r>
            <a:endParaRPr lang="es-CO" sz="2400" dirty="0">
              <a:latin typeface="+mj-lt"/>
            </a:endParaRPr>
          </a:p>
        </p:txBody>
      </p:sp>
      <p:graphicFrame>
        <p:nvGraphicFramePr>
          <p:cNvPr id="16" name="Tabla 15">
            <a:extLst>
              <a:ext uri="{FF2B5EF4-FFF2-40B4-BE49-F238E27FC236}">
                <a16:creationId xmlns:a16="http://schemas.microsoft.com/office/drawing/2014/main" xmlns="" id="{CECC14F5-C536-4852-8CE5-4451C51921E0}"/>
              </a:ext>
            </a:extLst>
          </p:cNvPr>
          <p:cNvGraphicFramePr>
            <a:graphicFrameLocks noGrp="1"/>
          </p:cNvGraphicFramePr>
          <p:nvPr>
            <p:extLst>
              <p:ext uri="{D42A27DB-BD31-4B8C-83A1-F6EECF244321}">
                <p14:modId xmlns:p14="http://schemas.microsoft.com/office/powerpoint/2010/main" val="2629103504"/>
              </p:ext>
            </p:extLst>
          </p:nvPr>
        </p:nvGraphicFramePr>
        <p:xfrm>
          <a:off x="274896" y="629674"/>
          <a:ext cx="8182438" cy="5661660"/>
        </p:xfrm>
        <a:graphic>
          <a:graphicData uri="http://schemas.openxmlformats.org/drawingml/2006/table">
            <a:tbl>
              <a:tblPr/>
              <a:tblGrid>
                <a:gridCol w="2837209">
                  <a:extLst>
                    <a:ext uri="{9D8B030D-6E8A-4147-A177-3AD203B41FA5}">
                      <a16:colId xmlns:a16="http://schemas.microsoft.com/office/drawing/2014/main" xmlns="" val="767944482"/>
                    </a:ext>
                  </a:extLst>
                </a:gridCol>
                <a:gridCol w="780797">
                  <a:extLst>
                    <a:ext uri="{9D8B030D-6E8A-4147-A177-3AD203B41FA5}">
                      <a16:colId xmlns:a16="http://schemas.microsoft.com/office/drawing/2014/main" xmlns="" val="3804679691"/>
                    </a:ext>
                  </a:extLst>
                </a:gridCol>
                <a:gridCol w="839487">
                  <a:extLst>
                    <a:ext uri="{9D8B030D-6E8A-4147-A177-3AD203B41FA5}">
                      <a16:colId xmlns:a16="http://schemas.microsoft.com/office/drawing/2014/main" xmlns="" val="1754076106"/>
                    </a:ext>
                  </a:extLst>
                </a:gridCol>
                <a:gridCol w="915675">
                  <a:extLst>
                    <a:ext uri="{9D8B030D-6E8A-4147-A177-3AD203B41FA5}">
                      <a16:colId xmlns:a16="http://schemas.microsoft.com/office/drawing/2014/main" xmlns="" val="1868153630"/>
                    </a:ext>
                  </a:extLst>
                </a:gridCol>
                <a:gridCol w="1013993">
                  <a:extLst>
                    <a:ext uri="{9D8B030D-6E8A-4147-A177-3AD203B41FA5}">
                      <a16:colId xmlns:a16="http://schemas.microsoft.com/office/drawing/2014/main" xmlns="" val="994229716"/>
                    </a:ext>
                  </a:extLst>
                </a:gridCol>
                <a:gridCol w="806950">
                  <a:extLst>
                    <a:ext uri="{9D8B030D-6E8A-4147-A177-3AD203B41FA5}">
                      <a16:colId xmlns:a16="http://schemas.microsoft.com/office/drawing/2014/main" xmlns="" val="3549765904"/>
                    </a:ext>
                  </a:extLst>
                </a:gridCol>
                <a:gridCol w="988327">
                  <a:extLst>
                    <a:ext uri="{9D8B030D-6E8A-4147-A177-3AD203B41FA5}">
                      <a16:colId xmlns:a16="http://schemas.microsoft.com/office/drawing/2014/main" xmlns="" val="1637206028"/>
                    </a:ext>
                  </a:extLst>
                </a:gridCol>
              </a:tblGrid>
              <a:tr h="55558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CO" sz="1400" b="0" i="0" u="none" strike="noStrike" dirty="0">
                          <a:solidFill>
                            <a:schemeClr val="bg1"/>
                          </a:solidFill>
                          <a:effectLst/>
                          <a:latin typeface="Calibri" panose="020F0502020204030204" pitchFamily="34" charset="0"/>
                        </a:rPr>
                        <a:t>FRENTE DE TRABAJO</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CO" sz="1400" b="0" i="0" u="none" strike="noStrike" dirty="0">
                          <a:solidFill>
                            <a:schemeClr val="bg1"/>
                          </a:solidFill>
                          <a:effectLst/>
                          <a:latin typeface="Calibri" panose="020F0502020204030204" pitchFamily="34" charset="0"/>
                        </a:rPr>
                        <a:t>FECHA FIN PLAN</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CO" sz="1400" b="0" i="0" u="none" strike="noStrike" smtClean="0">
                          <a:solidFill>
                            <a:schemeClr val="bg1"/>
                          </a:solidFill>
                          <a:effectLst/>
                          <a:latin typeface="Calibri" panose="020F0502020204030204" pitchFamily="34" charset="0"/>
                        </a:rPr>
                        <a:t>ESTADO TRIMESTRE ANTERIOR</a:t>
                      </a:r>
                      <a:endParaRPr lang="es-CO" sz="1400" b="0" i="0" u="none" strike="noStrike" dirty="0">
                        <a:solidFill>
                          <a:schemeClr val="bg1"/>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CO" sz="1400" b="0" i="0" u="none" strike="noStrike" smtClean="0">
                          <a:solidFill>
                            <a:schemeClr val="bg1"/>
                          </a:solidFill>
                          <a:effectLst/>
                          <a:latin typeface="Calibri" panose="020F0502020204030204" pitchFamily="34" charset="0"/>
                        </a:rPr>
                        <a:t>ESTADO  </a:t>
                      </a:r>
                      <a:r>
                        <a:rPr lang="es-CO" sz="1400" b="0" i="0" u="none" strike="noStrike" dirty="0">
                          <a:solidFill>
                            <a:schemeClr val="bg1"/>
                          </a:solidFill>
                          <a:effectLst/>
                          <a:latin typeface="Calibri" panose="020F0502020204030204" pitchFamily="34" charset="0"/>
                        </a:rPr>
                        <a:t>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CO" sz="1400" b="0" i="0" u="none" strike="noStrike" smtClean="0">
                          <a:solidFill>
                            <a:schemeClr val="bg1"/>
                          </a:solidFill>
                          <a:effectLst/>
                          <a:latin typeface="Calibri" panose="020F0502020204030204" pitchFamily="34" charset="0"/>
                        </a:rPr>
                        <a:t>AVANCE</a:t>
                      </a:r>
                      <a:r>
                        <a:rPr lang="es-CO" sz="1400" b="0" i="0" u="none" strike="noStrike" baseline="0" smtClean="0">
                          <a:solidFill>
                            <a:schemeClr val="bg1"/>
                          </a:solidFill>
                          <a:effectLst/>
                          <a:latin typeface="Calibri" panose="020F0502020204030204" pitchFamily="34" charset="0"/>
                        </a:rPr>
                        <a:t> TRIMESTRAL</a:t>
                      </a:r>
                      <a:endParaRPr lang="es-CO" sz="1400" b="0" i="0" u="none" strike="noStrike" dirty="0">
                        <a:solidFill>
                          <a:schemeClr val="bg1"/>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CO" sz="1400" b="0" i="0" u="none" strike="noStrike" dirty="0">
                          <a:solidFill>
                            <a:schemeClr val="bg1"/>
                          </a:solidFill>
                          <a:effectLst/>
                          <a:latin typeface="Calibri" panose="020F0502020204030204" pitchFamily="34" charset="0"/>
                        </a:rPr>
                        <a:t>AVANCE ESPERADO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CO" sz="1400" b="0" i="0" u="none" strike="noStrike" dirty="0">
                          <a:solidFill>
                            <a:schemeClr val="bg1"/>
                          </a:solidFill>
                          <a:effectLst/>
                          <a:latin typeface="Calibri" panose="020F0502020204030204" pitchFamily="34" charset="0"/>
                        </a:rPr>
                        <a:t>DIFERENCIA AVANCE ESPERADO VS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8080"/>
                    </a:solidFill>
                  </a:tcPr>
                </a:tc>
                <a:extLst>
                  <a:ext uri="{0D108BD9-81ED-4DB2-BD59-A6C34878D82A}">
                    <a16:rowId xmlns:a16="http://schemas.microsoft.com/office/drawing/2014/main" xmlns="" val="2982881005"/>
                  </a:ext>
                </a:extLst>
              </a:tr>
              <a:tr h="28085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b"/>
                      <a:r>
                        <a:rPr lang="es-ES" sz="1400" b="0" i="0" u="none" strike="noStrike" dirty="0">
                          <a:solidFill>
                            <a:schemeClr val="tx1"/>
                          </a:solidFill>
                          <a:effectLst/>
                          <a:latin typeface="Calibri" panose="020F0502020204030204" pitchFamily="34" charset="0"/>
                        </a:rPr>
                        <a:t>PROYECTO 1.  INTEGRACIÓN FACTURACIÓN, NÓMINA Y CARTERA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b"/>
                      <a:r>
                        <a:rPr lang="es-ES" sz="1400" b="0" i="0" u="none" strike="noStrike" dirty="0">
                          <a:solidFill>
                            <a:schemeClr val="tx1"/>
                          </a:solidFill>
                          <a:effectLst/>
                          <a:latin typeface="Calibri" panose="020F0502020204030204" pitchFamily="34" charset="0"/>
                        </a:rPr>
                        <a:t>31 oct 2018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r" fontAlgn="b"/>
                      <a:r>
                        <a:rPr lang="es-CO" sz="14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r" fontAlgn="b"/>
                      <a:r>
                        <a:rPr lang="es-CO" sz="14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r" fontAlgn="b"/>
                      <a:r>
                        <a:rPr lang="es-CO" sz="14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r" fontAlgn="b"/>
                      <a:r>
                        <a:rPr lang="es-CO" sz="1400" b="0"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r" fontAlgn="b"/>
                      <a:r>
                        <a:rPr lang="es-CO" sz="1400" b="1"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801900917"/>
                  </a:ext>
                </a:extLst>
              </a:tr>
              <a:tr h="28085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b"/>
                      <a:r>
                        <a:rPr lang="es-CO" sz="1400" b="0" i="0" u="none" strike="noStrike" dirty="0">
                          <a:solidFill>
                            <a:schemeClr val="tx1"/>
                          </a:solidFill>
                          <a:effectLst/>
                          <a:latin typeface="Calibri" panose="020F0502020204030204" pitchFamily="34" charset="0"/>
                        </a:rPr>
                        <a:t>PROYECTO 2. CONTROL PROYECTOS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b"/>
                      <a:r>
                        <a:rPr lang="es-CO" sz="1400" b="0" i="0" u="none" strike="noStrike">
                          <a:solidFill>
                            <a:schemeClr val="tx1"/>
                          </a:solidFill>
                          <a:effectLst/>
                          <a:latin typeface="Calibri" panose="020F0502020204030204" pitchFamily="34" charset="0"/>
                        </a:rPr>
                        <a:t>23 </a:t>
                      </a:r>
                      <a:r>
                        <a:rPr lang="es-CO" sz="1400" b="0" i="0" u="none" strike="noStrike" smtClean="0">
                          <a:solidFill>
                            <a:schemeClr val="tx1"/>
                          </a:solidFill>
                          <a:effectLst/>
                          <a:latin typeface="Calibri" panose="020F0502020204030204" pitchFamily="34" charset="0"/>
                        </a:rPr>
                        <a:t>dic  </a:t>
                      </a:r>
                      <a:r>
                        <a:rPr lang="es-CO" sz="1400" b="0" i="0" u="none" strike="noStrike" dirty="0">
                          <a:solidFill>
                            <a:schemeClr val="tx1"/>
                          </a:solidFill>
                          <a:effectLst/>
                          <a:latin typeface="Calibri" panose="020F0502020204030204" pitchFamily="34" charset="0"/>
                        </a:rPr>
                        <a:t>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0" i="0" u="none" strike="noStrike" dirty="0">
                          <a:solidFill>
                            <a:srgbClr val="000000"/>
                          </a:solidFill>
                          <a:effectLst/>
                          <a:latin typeface="Calibri" panose="020F0502020204030204" pitchFamily="34" charset="0"/>
                        </a:rPr>
                        <a:t>32.68%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0" i="0" u="none" strike="noStrike" smtClean="0">
                          <a:solidFill>
                            <a:srgbClr val="000000"/>
                          </a:solidFill>
                          <a:effectLst/>
                          <a:latin typeface="Calibri" panose="020F0502020204030204" pitchFamily="34" charset="0"/>
                        </a:rPr>
                        <a:t>39.51%</a:t>
                      </a:r>
                      <a:endParaRPr lang="es-CO" sz="1400" b="0" i="0" u="none" strike="noStrike" dirty="0" smtClean="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r" fontAlgn="b"/>
                      <a:r>
                        <a:rPr lang="es-CO" sz="1400" b="0" i="0" u="none" strike="noStrike" smtClean="0">
                          <a:solidFill>
                            <a:srgbClr val="000000"/>
                          </a:solidFill>
                          <a:effectLst/>
                          <a:latin typeface="Calibri" panose="020F0502020204030204" pitchFamily="34" charset="0"/>
                        </a:rPr>
                        <a:t>40.00%</a:t>
                      </a:r>
                      <a:endParaRPr lang="es-CO" sz="1400" b="0" i="0" u="none" strike="noStrike" dirty="0" smtClean="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r" fontAlgn="b"/>
                      <a:r>
                        <a:rPr lang="es-CO" sz="1400" b="1" i="0" u="none" strike="noStrike" smtClean="0">
                          <a:solidFill>
                            <a:schemeClr val="tx1">
                              <a:lumMod val="75000"/>
                              <a:lumOff val="25000"/>
                            </a:schemeClr>
                          </a:solidFill>
                          <a:effectLst/>
                          <a:latin typeface="Calibri" panose="020F0502020204030204" pitchFamily="34" charset="0"/>
                        </a:rPr>
                        <a:t>-0.49%</a:t>
                      </a:r>
                      <a:endParaRPr lang="es-CO" sz="1400" b="1" i="0" u="none" strike="noStrike" dirty="0" smtClean="0">
                        <a:solidFill>
                          <a:schemeClr val="tx1">
                            <a:lumMod val="75000"/>
                            <a:lumOff val="25000"/>
                          </a:schemeClr>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1949924961"/>
                  </a:ext>
                </a:extLst>
              </a:tr>
              <a:tr h="28085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b"/>
                      <a:r>
                        <a:rPr lang="es-CO" sz="1400" b="0" i="0" u="none" strike="noStrike" dirty="0">
                          <a:solidFill>
                            <a:schemeClr val="tx1"/>
                          </a:solidFill>
                          <a:effectLst/>
                          <a:latin typeface="Calibri" panose="020F0502020204030204" pitchFamily="34" charset="0"/>
                        </a:rPr>
                        <a:t>PROYECTO 3. APRENDIZ PRECIOS (FASE 1 ANÁLISIS INFOR.)</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b"/>
                      <a:r>
                        <a:rPr lang="es-CO" sz="1400" b="0" i="0" u="none" strike="noStrike" dirty="0">
                          <a:solidFill>
                            <a:schemeClr val="tx1"/>
                          </a:solidFill>
                          <a:effectLst/>
                          <a:latin typeface="Calibri" panose="020F0502020204030204" pitchFamily="34" charset="0"/>
                        </a:rPr>
                        <a:t>20 sept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0" i="0" u="none" strike="noStrike" dirty="0">
                          <a:solidFill>
                            <a:schemeClr val="tx1"/>
                          </a:solidFill>
                          <a:effectLst/>
                          <a:latin typeface="Calibri" panose="020F0502020204030204" pitchFamily="34" charset="0"/>
                        </a:rPr>
                        <a:t>58%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0" i="0" u="none" strike="noStrike" dirty="0">
                          <a:solidFill>
                            <a:schemeClr val="tx1"/>
                          </a:solidFill>
                          <a:effectLst/>
                          <a:latin typeface="Calibri" panose="020F0502020204030204" pitchFamily="34" charset="0"/>
                        </a:rPr>
                        <a:t>59.69%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r" fontAlgn="b"/>
                      <a:r>
                        <a:rPr lang="es-CO" sz="1400" b="0" i="0" u="none" strike="noStrike" dirty="0">
                          <a:solidFill>
                            <a:srgbClr val="000000"/>
                          </a:solidFill>
                          <a:effectLst/>
                          <a:latin typeface="Calibri" panose="020F0502020204030204" pitchFamily="34" charset="0"/>
                        </a:rPr>
                        <a:t>68.28%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r" fontAlgn="b"/>
                      <a:r>
                        <a:rPr lang="es-CO" sz="1400" b="1" i="0" u="none" strike="noStrike" dirty="0">
                          <a:solidFill>
                            <a:schemeClr val="tx1">
                              <a:lumMod val="75000"/>
                              <a:lumOff val="25000"/>
                            </a:schemeClr>
                          </a:solidFill>
                          <a:effectLst/>
                          <a:latin typeface="Calibri" panose="020F0502020204030204" pitchFamily="34" charset="0"/>
                        </a:rPr>
                        <a:t>-8.59%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207797405"/>
                  </a:ext>
                </a:extLst>
              </a:tr>
              <a:tr h="15929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b"/>
                      <a:r>
                        <a:rPr lang="es-CO" sz="1400" b="0" i="0" u="none" strike="noStrike" dirty="0">
                          <a:solidFill>
                            <a:schemeClr val="tx1"/>
                          </a:solidFill>
                          <a:effectLst/>
                          <a:latin typeface="Calibri" panose="020F0502020204030204" pitchFamily="34" charset="0"/>
                        </a:rPr>
                        <a:t>PROYECTO 4. PILOTO APRENDIZ FORMATOS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b"/>
                      <a:r>
                        <a:rPr lang="es-CO" sz="1400" b="0" i="0" u="none" strike="noStrike" dirty="0">
                          <a:solidFill>
                            <a:schemeClr val="tx1"/>
                          </a:solidFill>
                          <a:effectLst/>
                          <a:latin typeface="Calibri" panose="020F0502020204030204" pitchFamily="34" charset="0"/>
                        </a:rPr>
                        <a:t>12 dic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48.72%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r" fontAlgn="b"/>
                      <a:r>
                        <a:rPr lang="es-CO" sz="1400" b="0" i="0" u="none" strike="noStrike" dirty="0">
                          <a:solidFill>
                            <a:srgbClr val="000000"/>
                          </a:solidFill>
                          <a:effectLst/>
                          <a:latin typeface="Calibri" panose="020F0502020204030204" pitchFamily="34" charset="0"/>
                        </a:rPr>
                        <a:t>48.95%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r" fontAlgn="b"/>
                      <a:r>
                        <a:rPr lang="es-CO" sz="1400" b="0" i="0" u="none" strike="noStrike" dirty="0">
                          <a:solidFill>
                            <a:schemeClr val="tx1"/>
                          </a:solidFill>
                          <a:effectLst/>
                          <a:latin typeface="Calibri" panose="020F0502020204030204" pitchFamily="34" charset="0"/>
                        </a:rPr>
                        <a:t>46.21%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1" i="0" u="none" strike="noStrike" dirty="0">
                          <a:solidFill>
                            <a:schemeClr val="tx1">
                              <a:lumMod val="75000"/>
                              <a:lumOff val="25000"/>
                            </a:schemeClr>
                          </a:solidFill>
                          <a:effectLst/>
                          <a:latin typeface="Calibri" panose="020F0502020204030204" pitchFamily="34" charset="0"/>
                        </a:rPr>
                        <a:t>2.74%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3426329279"/>
                  </a:ext>
                </a:extLst>
              </a:tr>
              <a:tr h="28085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b"/>
                      <a:r>
                        <a:rPr lang="es-CO" sz="1400" b="0" i="0" u="none" strike="noStrike" dirty="0">
                          <a:solidFill>
                            <a:schemeClr val="bg1"/>
                          </a:solidFill>
                          <a:effectLst/>
                          <a:latin typeface="Calibri" panose="020F0502020204030204" pitchFamily="34" charset="0"/>
                        </a:rPr>
                        <a:t>PROYECTO 5. CALIFICACIÓN </a:t>
                      </a:r>
                      <a:r>
                        <a:rPr lang="es-CO" sz="1400" b="0" i="0" u="none" strike="noStrike" dirty="0" smtClean="0">
                          <a:solidFill>
                            <a:schemeClr val="bg1"/>
                          </a:solidFill>
                          <a:effectLst/>
                          <a:latin typeface="Calibri" panose="020F0502020204030204" pitchFamily="34" charset="0"/>
                        </a:rPr>
                        <a:t>CONTRATISTAS -FASE 1</a:t>
                      </a:r>
                      <a:endParaRPr lang="es-CO" sz="1400" b="0" i="0" u="none" strike="noStrike" dirty="0">
                        <a:solidFill>
                          <a:schemeClr val="bg1"/>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b"/>
                      <a:r>
                        <a:rPr lang="es-CO" sz="1400" b="0" i="0" u="none" strike="noStrike" dirty="0">
                          <a:solidFill>
                            <a:schemeClr val="bg1"/>
                          </a:solidFill>
                          <a:effectLst/>
                          <a:latin typeface="Calibri" panose="020F0502020204030204" pitchFamily="34" charset="0"/>
                        </a:rPr>
                        <a:t>9 </a:t>
                      </a:r>
                      <a:r>
                        <a:rPr lang="es-CO" sz="1400" b="0" i="0" u="none" strike="noStrike" dirty="0" err="1">
                          <a:solidFill>
                            <a:schemeClr val="bg1"/>
                          </a:solidFill>
                          <a:effectLst/>
                          <a:latin typeface="Calibri" panose="020F0502020204030204" pitchFamily="34" charset="0"/>
                        </a:rPr>
                        <a:t>ago</a:t>
                      </a:r>
                      <a:r>
                        <a:rPr lang="es-CO" sz="1400" b="0" i="0" u="none" strike="noStrike" dirty="0">
                          <a:solidFill>
                            <a:schemeClr val="bg1"/>
                          </a:solidFill>
                          <a:effectLst/>
                          <a:latin typeface="Calibri" panose="020F0502020204030204" pitchFamily="34" charset="0"/>
                        </a:rPr>
                        <a:t>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algn="r" fontAlgn="b"/>
                      <a:r>
                        <a:rPr lang="es-CO" sz="1400" b="0" i="0" u="none" strike="noStrike" dirty="0">
                          <a:solidFill>
                            <a:schemeClr val="bg1"/>
                          </a:solidFill>
                          <a:effectLst/>
                          <a:latin typeface="Calibri" panose="020F0502020204030204" pitchFamily="34" charset="0"/>
                        </a:rPr>
                        <a:t>64.23%</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r" fontAlgn="b"/>
                      <a:r>
                        <a:rPr lang="es-CO" sz="1400" b="0" i="0" u="none" strike="noStrike" dirty="0" smtClean="0">
                          <a:solidFill>
                            <a:schemeClr val="bg1"/>
                          </a:solidFill>
                          <a:effectLst/>
                          <a:latin typeface="Calibri" panose="020F0502020204030204" pitchFamily="34" charset="0"/>
                        </a:rPr>
                        <a:t>94.42%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algn="r" fontAlgn="b"/>
                      <a:r>
                        <a:rPr lang="es-CO" sz="1400" b="0" i="0" u="none" strike="noStrike">
                          <a:solidFill>
                            <a:schemeClr val="bg1"/>
                          </a:solidFill>
                          <a:effectLst/>
                          <a:latin typeface="Calibri" panose="020F0502020204030204" pitchFamily="34" charset="0"/>
                        </a:rPr>
                        <a:t>30%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r" fontAlgn="b"/>
                      <a:r>
                        <a:rPr lang="es-CO" sz="1400" b="0" i="0" u="none" strike="noStrike" dirty="0" smtClean="0">
                          <a:solidFill>
                            <a:schemeClr val="bg1"/>
                          </a:solidFill>
                          <a:effectLst/>
                          <a:latin typeface="Calibri" panose="020F0502020204030204" pitchFamily="34" charset="0"/>
                        </a:rPr>
                        <a:t>95.44%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r" fontAlgn="b"/>
                      <a:r>
                        <a:rPr lang="es-CO" sz="1400" b="1" i="0" u="none" strike="noStrike" dirty="0" smtClean="0">
                          <a:solidFill>
                            <a:schemeClr val="tx1">
                              <a:lumMod val="75000"/>
                              <a:lumOff val="25000"/>
                            </a:schemeClr>
                          </a:solidFill>
                          <a:effectLst/>
                          <a:latin typeface="Calibri" panose="020F0502020204030204" pitchFamily="34" charset="0"/>
                        </a:rPr>
                        <a:t>-1.02%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702184303"/>
                  </a:ext>
                </a:extLst>
              </a:tr>
              <a:tr h="28085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b"/>
                      <a:r>
                        <a:rPr lang="es-CO" sz="1400" b="0" i="0" u="none" strike="noStrike" dirty="0">
                          <a:solidFill>
                            <a:schemeClr val="tx1"/>
                          </a:solidFill>
                          <a:effectLst/>
                          <a:latin typeface="Calibri" panose="020F0502020204030204" pitchFamily="34" charset="0"/>
                        </a:rPr>
                        <a:t>PROYECTO 6. REPORTEADOR SISTEMA DE INDICADORES DE GESTIÓN</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b"/>
                      <a:r>
                        <a:rPr lang="es-CO" sz="1400" b="0" i="0" u="none" strike="noStrike" dirty="0">
                          <a:solidFill>
                            <a:schemeClr val="tx1"/>
                          </a:solidFill>
                          <a:effectLst/>
                          <a:latin typeface="Calibri" panose="020F0502020204030204" pitchFamily="34" charset="0"/>
                        </a:rPr>
                        <a:t>8 mar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r" fontAlgn="b"/>
                      <a:r>
                        <a:rPr lang="es-CO" sz="14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r" fontAlgn="b"/>
                      <a:r>
                        <a:rPr lang="es-CO" sz="1400" b="1" i="0" u="none" strike="noStrike" smtClean="0">
                          <a:solidFill>
                            <a:schemeClr val="tx1">
                              <a:lumMod val="75000"/>
                              <a:lumOff val="25000"/>
                            </a:schemeClr>
                          </a:solidFill>
                          <a:effectLst/>
                          <a:latin typeface="Calibri" panose="020F0502020204030204" pitchFamily="34" charset="0"/>
                        </a:rPr>
                        <a:t>N/A</a:t>
                      </a:r>
                      <a:endParaRPr lang="es-CO" sz="1400" b="1" i="0" u="none" strike="noStrike" dirty="0">
                        <a:solidFill>
                          <a:schemeClr val="tx1">
                            <a:lumMod val="75000"/>
                            <a:lumOff val="25000"/>
                          </a:schemeClr>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1896349912"/>
                  </a:ext>
                </a:extLst>
              </a:tr>
              <a:tr h="28085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b"/>
                      <a:r>
                        <a:rPr lang="es-CO" sz="1400" b="0" i="0" u="none" strike="noStrike" dirty="0">
                          <a:solidFill>
                            <a:srgbClr val="000000"/>
                          </a:solidFill>
                          <a:effectLst/>
                          <a:latin typeface="Calibri" panose="020F0502020204030204" pitchFamily="34" charset="0"/>
                        </a:rPr>
                        <a:t>PROYECTO 9. PLANIFICACIÓN DE NEGOCIO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b"/>
                      <a:r>
                        <a:rPr lang="es-CO" sz="14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98%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r" fontAlgn="b"/>
                      <a:r>
                        <a:rPr lang="es-CO" sz="1400" b="0" i="0" u="none" strike="noStrike" dirty="0">
                          <a:solidFill>
                            <a:srgbClr val="000000"/>
                          </a:solidFill>
                          <a:effectLst/>
                          <a:latin typeface="Calibri" panose="020F0502020204030204" pitchFamily="34" charset="0"/>
                        </a:rPr>
                        <a:t>98%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r" fontAlgn="b"/>
                      <a:r>
                        <a:rPr lang="es-CO" sz="14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r" fontAlgn="b"/>
                      <a:r>
                        <a:rPr lang="es-CO" sz="1400" b="0" i="0" u="none" strike="noStrike" smtClean="0">
                          <a:solidFill>
                            <a:srgbClr val="000000"/>
                          </a:solidFill>
                          <a:effectLst/>
                          <a:latin typeface="Calibri" panose="020F0502020204030204" pitchFamily="34" charset="0"/>
                        </a:rPr>
                        <a:t>N/A</a:t>
                      </a:r>
                      <a:endParaRPr lang="es-CO" sz="14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r" fontAlgn="b"/>
                      <a:r>
                        <a:rPr lang="es-CO" sz="1400" b="1" i="0" u="none" strike="noStrike" smtClean="0">
                          <a:solidFill>
                            <a:schemeClr val="tx1">
                              <a:lumMod val="75000"/>
                              <a:lumOff val="25000"/>
                            </a:schemeClr>
                          </a:solidFill>
                          <a:effectLst/>
                          <a:latin typeface="Calibri" panose="020F0502020204030204" pitchFamily="34" charset="0"/>
                        </a:rPr>
                        <a:t>N/A</a:t>
                      </a:r>
                      <a:endParaRPr lang="es-CO" sz="1400" b="1" i="0" u="none" strike="noStrike" dirty="0">
                        <a:solidFill>
                          <a:schemeClr val="tx1">
                            <a:lumMod val="75000"/>
                            <a:lumOff val="25000"/>
                          </a:schemeClr>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2287029893"/>
                  </a:ext>
                </a:extLst>
              </a:tr>
              <a:tr h="28085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b"/>
                      <a:r>
                        <a:rPr lang="es-CO" sz="1400" b="0" i="0" u="none" strike="noStrike" dirty="0">
                          <a:solidFill>
                            <a:srgbClr val="000000"/>
                          </a:solidFill>
                          <a:effectLst/>
                          <a:latin typeface="Calibri" panose="020F0502020204030204" pitchFamily="34" charset="0"/>
                        </a:rPr>
                        <a:t>PROYECTO 10. REPLANIFCACIÓN TRIMESTRAL DE NEGOCIO*</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b"/>
                      <a:r>
                        <a:rPr lang="es-CO" sz="1400" b="0" i="0" u="none" strike="noStrike" smtClean="0">
                          <a:solidFill>
                            <a:srgbClr val="000000"/>
                          </a:solidFill>
                          <a:effectLst/>
                          <a:latin typeface="Calibri" panose="020F0502020204030204" pitchFamily="34" charset="0"/>
                        </a:rPr>
                        <a:t>N/A</a:t>
                      </a:r>
                      <a:endParaRPr lang="es-CO" sz="14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57.40%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r" fontAlgn="b"/>
                      <a:r>
                        <a:rPr lang="es-CO" sz="1400" b="0" i="0" u="none" strike="noStrike" dirty="0" smtClean="0">
                          <a:solidFill>
                            <a:srgbClr val="000000"/>
                          </a:solidFill>
                          <a:effectLst/>
                          <a:latin typeface="Calibri" panose="020F0502020204030204" pitchFamily="34" charset="0"/>
                        </a:rPr>
                        <a:t>74.88%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17%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r" fontAlgn="b"/>
                      <a:r>
                        <a:rPr lang="es-CO" sz="1400" b="0" i="0" u="none" strike="noStrike" dirty="0" smtClean="0">
                          <a:solidFill>
                            <a:srgbClr val="000000"/>
                          </a:solidFill>
                          <a:effectLst/>
                          <a:latin typeface="Calibri" panose="020F0502020204030204" pitchFamily="34" charset="0"/>
                        </a:rPr>
                        <a:t>76.04%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r" fontAlgn="b"/>
                      <a:r>
                        <a:rPr lang="es-CO" sz="1400" b="1" i="0" u="none" strike="noStrike" dirty="0" smtClean="0">
                          <a:solidFill>
                            <a:schemeClr val="tx1">
                              <a:lumMod val="75000"/>
                              <a:lumOff val="25000"/>
                            </a:schemeClr>
                          </a:solidFill>
                          <a:effectLst/>
                          <a:latin typeface="Calibri" panose="020F0502020204030204" pitchFamily="34" charset="0"/>
                        </a:rPr>
                        <a:t>-1.16%</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461770855"/>
                  </a:ext>
                </a:extLst>
              </a:tr>
              <a:tr h="28085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b"/>
                      <a:r>
                        <a:rPr lang="es-CO" sz="1400" b="0" i="0" u="none" strike="noStrike" dirty="0">
                          <a:solidFill>
                            <a:schemeClr val="bg1"/>
                          </a:solidFill>
                          <a:effectLst/>
                          <a:latin typeface="Calibri" panose="020F0502020204030204" pitchFamily="34" charset="0"/>
                        </a:rPr>
                        <a:t>PROYECTO 11. DIAGNÓSTICO PSL (ANALÍTICA – </a:t>
                      </a:r>
                      <a:r>
                        <a:rPr lang="es-CO" sz="1400" b="0" i="0" u="none" strike="noStrike" dirty="0" smtClean="0">
                          <a:solidFill>
                            <a:schemeClr val="bg1"/>
                          </a:solidFill>
                          <a:effectLst/>
                          <a:latin typeface="Calibri" panose="020F0502020204030204" pitchFamily="34" charset="0"/>
                        </a:rPr>
                        <a:t>TECNOLOGÍA)</a:t>
                      </a:r>
                      <a:endParaRPr lang="es-CO" sz="1400" b="0" i="0" u="none" strike="noStrike" dirty="0">
                        <a:solidFill>
                          <a:schemeClr val="bg1"/>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ctr"/>
                      <a:r>
                        <a:rPr lang="es-CO" sz="1400" b="0" i="0" u="none" strike="noStrike" dirty="0">
                          <a:solidFill>
                            <a:schemeClr val="bg1"/>
                          </a:solidFill>
                          <a:effectLst/>
                          <a:latin typeface="Calibri" panose="020F0502020204030204" pitchFamily="34" charset="0"/>
                        </a:rPr>
                        <a:t>15 jul 2019</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algn="r" fontAlgn="b"/>
                      <a:r>
                        <a:rPr lang="es-CO" sz="1400" b="0" i="0" u="none" strike="noStrike" dirty="0">
                          <a:solidFill>
                            <a:schemeClr val="bg1"/>
                          </a:solidFill>
                          <a:effectLst/>
                          <a:latin typeface="Calibri" panose="020F0502020204030204" pitchFamily="34" charset="0"/>
                        </a:rPr>
                        <a:t>47.24%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r" fontAlgn="b"/>
                      <a:r>
                        <a:rPr lang="es-CO" sz="1400" b="0" i="0" u="none" strike="noStrike" dirty="0" smtClean="0">
                          <a:solidFill>
                            <a:schemeClr val="bg1"/>
                          </a:solidFill>
                          <a:effectLst/>
                          <a:latin typeface="Calibri" panose="020F0502020204030204" pitchFamily="34" charset="0"/>
                        </a:rPr>
                        <a:t>96.97%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algn="r" fontAlgn="b"/>
                      <a:r>
                        <a:rPr lang="es-CO" sz="1400" b="0" i="0" u="none" strike="noStrike">
                          <a:solidFill>
                            <a:schemeClr val="bg1"/>
                          </a:solidFill>
                          <a:effectLst/>
                          <a:latin typeface="Calibri" panose="020F0502020204030204" pitchFamily="34" charset="0"/>
                        </a:rPr>
                        <a:t>50%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r" fontAlgn="b"/>
                      <a:r>
                        <a:rPr lang="es-CO" sz="1400" b="0" i="0" u="none" strike="noStrike" dirty="0" smtClean="0">
                          <a:solidFill>
                            <a:schemeClr val="bg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r" fontAlgn="b"/>
                      <a:r>
                        <a:rPr lang="es-CO" sz="1400" b="1" i="0" u="none" strike="noStrike" dirty="0">
                          <a:solidFill>
                            <a:schemeClr val="tx1">
                              <a:lumMod val="75000"/>
                              <a:lumOff val="25000"/>
                            </a:schemeClr>
                          </a:solidFill>
                          <a:effectLst/>
                          <a:latin typeface="Calibri" panose="020F0502020204030204" pitchFamily="34" charset="0"/>
                        </a:rPr>
                        <a:t>-</a:t>
                      </a:r>
                      <a:r>
                        <a:rPr lang="es-CO" sz="1400" b="1" i="0" u="none" strike="noStrike" dirty="0" smtClean="0">
                          <a:solidFill>
                            <a:schemeClr val="tx1">
                              <a:lumMod val="75000"/>
                              <a:lumOff val="25000"/>
                            </a:schemeClr>
                          </a:solidFill>
                          <a:effectLst/>
                          <a:latin typeface="Calibri" panose="020F0502020204030204" pitchFamily="34" charset="0"/>
                        </a:rPr>
                        <a:t>3.03</a:t>
                      </a:r>
                      <a:r>
                        <a:rPr lang="es-CO" sz="1400" b="1" i="0" u="none" strike="noStrike" dirty="0">
                          <a:solidFill>
                            <a:schemeClr val="tx1">
                              <a:lumMod val="75000"/>
                              <a:lumOff val="25000"/>
                            </a:schemeClr>
                          </a:solidFill>
                          <a:effectLst/>
                          <a:latin typeface="Calibri" panose="020F0502020204030204" pitchFamily="34" charset="0"/>
                        </a:rPr>
                        <a:t>%</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817002745"/>
                  </a:ext>
                </a:extLst>
              </a:tr>
              <a:tr h="28085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 latinLnBrk="0" hangingPunct="1">
                        <a:lnSpc>
                          <a:spcPct val="100000"/>
                        </a:lnSpc>
                        <a:spcBef>
                          <a:spcPts val="0"/>
                        </a:spcBef>
                        <a:spcAft>
                          <a:spcPts val="0"/>
                        </a:spcAft>
                        <a:buClrTx/>
                        <a:buSzTx/>
                        <a:buFontTx/>
                        <a:buNone/>
                        <a:tabLst/>
                        <a:defRPr/>
                      </a:pPr>
                      <a:r>
                        <a:rPr lang="es-CO" sz="1400" b="0" i="0" u="none" strike="noStrike" dirty="0">
                          <a:solidFill>
                            <a:srgbClr val="000000"/>
                          </a:solidFill>
                          <a:effectLst/>
                          <a:latin typeface="Calibri" panose="020F0502020204030204" pitchFamily="34" charset="0"/>
                        </a:rPr>
                        <a:t>PROYECTO 7. OBSERVATORIO DE MERCADOS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b"/>
                      <a:r>
                        <a:rPr lang="es-CO" sz="1400" b="0" i="0" u="none" strike="noStrike" smtClean="0">
                          <a:solidFill>
                            <a:srgbClr val="000000"/>
                          </a:solidFill>
                          <a:effectLst/>
                          <a:latin typeface="Calibri" panose="020F0502020204030204" pitchFamily="34" charset="0"/>
                        </a:rPr>
                        <a:t>N/A</a:t>
                      </a:r>
                      <a:endParaRPr lang="es-CO" sz="14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r" fontAlgn="b"/>
                      <a:r>
                        <a:rPr lang="es-CO" sz="1400" b="0" i="0" u="none" strike="noStrike" dirty="0">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r" fontAlgn="b"/>
                      <a:r>
                        <a:rPr lang="es-CO" sz="14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0"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r" fontAlgn="b"/>
                      <a:r>
                        <a:rPr lang="es-CO" sz="1400" b="1" i="0" u="none" strike="noStrike" dirty="0">
                          <a:solidFill>
                            <a:schemeClr val="bg1">
                              <a:lumMod val="50000"/>
                            </a:schemeClr>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257740149"/>
                  </a:ext>
                </a:extLst>
              </a:tr>
              <a:tr h="28085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 latinLnBrk="0" hangingPunct="1">
                        <a:lnSpc>
                          <a:spcPct val="100000"/>
                        </a:lnSpc>
                        <a:spcBef>
                          <a:spcPts val="0"/>
                        </a:spcBef>
                        <a:spcAft>
                          <a:spcPts val="0"/>
                        </a:spcAft>
                        <a:buClrTx/>
                        <a:buSzTx/>
                        <a:buFontTx/>
                        <a:buNone/>
                        <a:tabLst/>
                        <a:defRPr/>
                      </a:pPr>
                      <a:r>
                        <a:rPr lang="es-CO" sz="1400" b="0" i="0" u="none" strike="noStrike" dirty="0">
                          <a:solidFill>
                            <a:srgbClr val="000000"/>
                          </a:solidFill>
                          <a:effectLst/>
                          <a:latin typeface="Calibri" panose="020F0502020204030204" pitchFamily="34" charset="0"/>
                        </a:rPr>
                        <a:t>PROYECTO 12. FORMATO TEMPORAL CONTROL PRESUPUESTAL.</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b"/>
                      <a:r>
                        <a:rPr lang="es-CO" sz="14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r" fontAlgn="b"/>
                      <a:r>
                        <a:rPr lang="es-CO"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r" fontAlgn="b"/>
                      <a:r>
                        <a:rPr lang="es-CO" sz="1400" b="0" i="0" u="none" strike="noStrike" dirty="0">
                          <a:solidFill>
                            <a:srgbClr val="000000"/>
                          </a:solidFill>
                          <a:effectLst/>
                          <a:latin typeface="Calibri" panose="020F0502020204030204" pitchFamily="34" charset="0"/>
                        </a:rPr>
                        <a:t>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r" fontAlgn="b"/>
                      <a:r>
                        <a:rPr lang="es-CO" sz="1400" b="0" i="0" u="none" strike="noStrike">
                          <a:solidFill>
                            <a:srgbClr val="000000"/>
                          </a:solidFill>
                          <a:effectLst/>
                          <a:latin typeface="Calibri" panose="020F0502020204030204" pitchFamily="34" charset="0"/>
                        </a:rPr>
                        <a:t>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0"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r" fontAlgn="b"/>
                      <a:r>
                        <a:rPr lang="es-CO" sz="1400" b="1" i="0" u="none" strike="noStrike" dirty="0">
                          <a:solidFill>
                            <a:schemeClr val="bg1">
                              <a:lumMod val="50000"/>
                            </a:schemeClr>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025156862"/>
                  </a:ext>
                </a:extLst>
              </a:tr>
            </a:tbl>
          </a:graphicData>
        </a:graphic>
      </p:graphicFrame>
      <p:sp>
        <p:nvSpPr>
          <p:cNvPr id="17" name="Rectángulo 16">
            <a:extLst>
              <a:ext uri="{FF2B5EF4-FFF2-40B4-BE49-F238E27FC236}">
                <a16:creationId xmlns:a16="http://schemas.microsoft.com/office/drawing/2014/main" xmlns="" id="{DE778421-F730-4AD2-A4B4-189A7605E503}"/>
              </a:ext>
            </a:extLst>
          </p:cNvPr>
          <p:cNvSpPr/>
          <p:nvPr/>
        </p:nvSpPr>
        <p:spPr>
          <a:xfrm>
            <a:off x="1507271" y="6491836"/>
            <a:ext cx="302602" cy="163266"/>
          </a:xfrm>
          <a:prstGeom prst="rect">
            <a:avLst/>
          </a:prstGeom>
          <a:solidFill>
            <a:schemeClr val="accent5">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O"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8" name="Rectángulo 17">
            <a:extLst>
              <a:ext uri="{FF2B5EF4-FFF2-40B4-BE49-F238E27FC236}">
                <a16:creationId xmlns:a16="http://schemas.microsoft.com/office/drawing/2014/main" xmlns="" id="{A070330C-EA1B-49B9-993E-2AD15D53C1C3}"/>
              </a:ext>
            </a:extLst>
          </p:cNvPr>
          <p:cNvSpPr/>
          <p:nvPr/>
        </p:nvSpPr>
        <p:spPr>
          <a:xfrm>
            <a:off x="2802571" y="6495000"/>
            <a:ext cx="288928" cy="163265"/>
          </a:xfrm>
          <a:prstGeom prst="rect">
            <a:avLst/>
          </a:prstGeom>
          <a:solidFill>
            <a:schemeClr val="accent3">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O"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9" name="CuadroTexto 18">
            <a:extLst>
              <a:ext uri="{FF2B5EF4-FFF2-40B4-BE49-F238E27FC236}">
                <a16:creationId xmlns:a16="http://schemas.microsoft.com/office/drawing/2014/main" xmlns="" id="{17773396-925C-4321-891A-B3704603B400}"/>
              </a:ext>
            </a:extLst>
          </p:cNvPr>
          <p:cNvSpPr txBox="1"/>
          <p:nvPr/>
        </p:nvSpPr>
        <p:spPr>
          <a:xfrm>
            <a:off x="1782160" y="6421962"/>
            <a:ext cx="1010470" cy="307777"/>
          </a:xfrm>
          <a:prstGeom prst="rect">
            <a:avLst/>
          </a:prstGeom>
          <a:noFill/>
        </p:spPr>
        <p:txBody>
          <a:bodyPr wrap="square" rtlCol="0">
            <a:spAutoFit/>
          </a:bodyPr>
          <a:lstStyle/>
          <a:p>
            <a:pPr defTabSz="914400" fontAlgn="auto">
              <a:spcBef>
                <a:spcPts val="0"/>
              </a:spcBef>
              <a:spcAft>
                <a:spcPts val="0"/>
              </a:spcAft>
            </a:pPr>
            <a:r>
              <a:rPr lang="es-CO" sz="1400" smtClean="0">
                <a:solidFill>
                  <a:prstClr val="black"/>
                </a:solidFill>
                <a:latin typeface="Calibri" panose="020F0502020204030204"/>
                <a:ea typeface="+mn-ea"/>
              </a:rPr>
              <a:t>En cierre</a:t>
            </a:r>
            <a:endParaRPr lang="es-CO" sz="1400" dirty="0">
              <a:solidFill>
                <a:prstClr val="black"/>
              </a:solidFill>
              <a:latin typeface="Calibri" panose="020F0502020204030204"/>
              <a:ea typeface="+mn-ea"/>
            </a:endParaRPr>
          </a:p>
        </p:txBody>
      </p:sp>
      <p:sp>
        <p:nvSpPr>
          <p:cNvPr id="20" name="CuadroTexto 19">
            <a:extLst>
              <a:ext uri="{FF2B5EF4-FFF2-40B4-BE49-F238E27FC236}">
                <a16:creationId xmlns:a16="http://schemas.microsoft.com/office/drawing/2014/main" xmlns="" id="{FFED7AE9-B3DF-439F-B5CD-D0AB0B9DAB1D}"/>
              </a:ext>
            </a:extLst>
          </p:cNvPr>
          <p:cNvSpPr txBox="1"/>
          <p:nvPr/>
        </p:nvSpPr>
        <p:spPr>
          <a:xfrm>
            <a:off x="3048166" y="6432392"/>
            <a:ext cx="930029" cy="313310"/>
          </a:xfrm>
          <a:prstGeom prst="rect">
            <a:avLst/>
          </a:prstGeom>
          <a:noFill/>
        </p:spPr>
        <p:txBody>
          <a:bodyPr wrap="square" rtlCol="0">
            <a:spAutoFit/>
          </a:bodyPr>
          <a:lstStyle/>
          <a:p>
            <a:pPr defTabSz="914400" fontAlgn="auto">
              <a:spcBef>
                <a:spcPts val="0"/>
              </a:spcBef>
              <a:spcAft>
                <a:spcPts val="0"/>
              </a:spcAft>
            </a:pPr>
            <a:r>
              <a:rPr lang="es-CO" sz="1400" dirty="0">
                <a:solidFill>
                  <a:prstClr val="black"/>
                </a:solidFill>
                <a:latin typeface="Calibri" panose="020F0502020204030204"/>
                <a:ea typeface="+mn-ea"/>
              </a:rPr>
              <a:t>Finalizado</a:t>
            </a:r>
          </a:p>
        </p:txBody>
      </p:sp>
      <p:sp>
        <p:nvSpPr>
          <p:cNvPr id="21" name="Rectángulo 20">
            <a:extLst>
              <a:ext uri="{FF2B5EF4-FFF2-40B4-BE49-F238E27FC236}">
                <a16:creationId xmlns:a16="http://schemas.microsoft.com/office/drawing/2014/main" xmlns="" id="{71097132-6FF6-41A7-860D-FBADCB416797}"/>
              </a:ext>
            </a:extLst>
          </p:cNvPr>
          <p:cNvSpPr/>
          <p:nvPr/>
        </p:nvSpPr>
        <p:spPr>
          <a:xfrm>
            <a:off x="278653" y="6489983"/>
            <a:ext cx="302602" cy="163266"/>
          </a:xfrm>
          <a:prstGeom prst="rect">
            <a:avLst/>
          </a:prstGeom>
          <a:solidFill>
            <a:schemeClr val="accent5">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O"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22" name="CuadroTexto 21">
            <a:extLst>
              <a:ext uri="{FF2B5EF4-FFF2-40B4-BE49-F238E27FC236}">
                <a16:creationId xmlns:a16="http://schemas.microsoft.com/office/drawing/2014/main" xmlns="" id="{5D4D97B8-4994-451D-860B-310F1529AEBE}"/>
              </a:ext>
            </a:extLst>
          </p:cNvPr>
          <p:cNvSpPr txBox="1"/>
          <p:nvPr/>
        </p:nvSpPr>
        <p:spPr>
          <a:xfrm>
            <a:off x="524514" y="6434624"/>
            <a:ext cx="972816" cy="307777"/>
          </a:xfrm>
          <a:prstGeom prst="rect">
            <a:avLst/>
          </a:prstGeom>
          <a:noFill/>
        </p:spPr>
        <p:txBody>
          <a:bodyPr wrap="square" rtlCol="0">
            <a:spAutoFit/>
          </a:bodyPr>
          <a:lstStyle/>
          <a:p>
            <a:pPr defTabSz="914400" fontAlgn="auto">
              <a:spcBef>
                <a:spcPts val="0"/>
              </a:spcBef>
              <a:spcAft>
                <a:spcPts val="0"/>
              </a:spcAft>
            </a:pPr>
            <a:r>
              <a:rPr lang="es-CO" sz="1400" dirty="0">
                <a:solidFill>
                  <a:prstClr val="black"/>
                </a:solidFill>
                <a:latin typeface="Calibri" panose="020F0502020204030204"/>
                <a:ea typeface="+mn-ea"/>
              </a:rPr>
              <a:t>En </a:t>
            </a:r>
            <a:r>
              <a:rPr lang="es-CO" sz="1400" dirty="0" smtClean="0">
                <a:solidFill>
                  <a:prstClr val="black"/>
                </a:solidFill>
                <a:latin typeface="Calibri" panose="020F0502020204030204"/>
                <a:ea typeface="+mn-ea"/>
              </a:rPr>
              <a:t>avance</a:t>
            </a:r>
            <a:endParaRPr lang="es-CO" sz="1400" dirty="0">
              <a:solidFill>
                <a:prstClr val="black"/>
              </a:solidFill>
              <a:latin typeface="Calibri" panose="020F0502020204030204"/>
              <a:ea typeface="+mn-ea"/>
            </a:endParaRPr>
          </a:p>
        </p:txBody>
      </p:sp>
      <p:sp>
        <p:nvSpPr>
          <p:cNvPr id="30" name="Rectángulo 29">
            <a:extLst>
              <a:ext uri="{FF2B5EF4-FFF2-40B4-BE49-F238E27FC236}">
                <a16:creationId xmlns:a16="http://schemas.microsoft.com/office/drawing/2014/main" xmlns="" id="{71097132-6FF6-41A7-860D-FBADCB416797}"/>
              </a:ext>
            </a:extLst>
          </p:cNvPr>
          <p:cNvSpPr/>
          <p:nvPr/>
        </p:nvSpPr>
        <p:spPr>
          <a:xfrm>
            <a:off x="3977929" y="6479286"/>
            <a:ext cx="302602" cy="163266"/>
          </a:xfrm>
          <a:prstGeom prst="rect">
            <a:avLst/>
          </a:prstGeom>
          <a:solidFill>
            <a:schemeClr val="bg1">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O"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31" name="CuadroTexto 30">
            <a:extLst>
              <a:ext uri="{FF2B5EF4-FFF2-40B4-BE49-F238E27FC236}">
                <a16:creationId xmlns:a16="http://schemas.microsoft.com/office/drawing/2014/main" xmlns="" id="{5D4D97B8-4994-451D-860B-310F1529AEBE}"/>
              </a:ext>
            </a:extLst>
          </p:cNvPr>
          <p:cNvSpPr txBox="1"/>
          <p:nvPr/>
        </p:nvSpPr>
        <p:spPr>
          <a:xfrm>
            <a:off x="4223790" y="6423927"/>
            <a:ext cx="972816" cy="307777"/>
          </a:xfrm>
          <a:prstGeom prst="rect">
            <a:avLst/>
          </a:prstGeom>
          <a:noFill/>
        </p:spPr>
        <p:txBody>
          <a:bodyPr wrap="square" rtlCol="0">
            <a:spAutoFit/>
          </a:bodyPr>
          <a:lstStyle/>
          <a:p>
            <a:pPr defTabSz="914400" fontAlgn="auto">
              <a:spcBef>
                <a:spcPts val="0"/>
              </a:spcBef>
              <a:spcAft>
                <a:spcPts val="0"/>
              </a:spcAft>
            </a:pPr>
            <a:r>
              <a:rPr lang="es-CO" sz="1400" smtClean="0">
                <a:solidFill>
                  <a:prstClr val="black"/>
                </a:solidFill>
                <a:latin typeface="Calibri" panose="020F0502020204030204"/>
                <a:ea typeface="+mn-ea"/>
              </a:rPr>
              <a:t>Por iniciar</a:t>
            </a:r>
            <a:endParaRPr lang="es-CO" sz="1400" dirty="0">
              <a:solidFill>
                <a:prstClr val="black"/>
              </a:solidFill>
              <a:latin typeface="Calibri" panose="020F0502020204030204"/>
              <a:ea typeface="+mn-ea"/>
            </a:endParaRPr>
          </a:p>
        </p:txBody>
      </p:sp>
      <p:sp>
        <p:nvSpPr>
          <p:cNvPr id="34" name="CuadroTexto 33"/>
          <p:cNvSpPr txBox="1"/>
          <p:nvPr/>
        </p:nvSpPr>
        <p:spPr>
          <a:xfrm>
            <a:off x="8868227" y="3362310"/>
            <a:ext cx="3149600" cy="954107"/>
          </a:xfrm>
          <a:prstGeom prst="rect">
            <a:avLst/>
          </a:prstGeom>
          <a:noFill/>
        </p:spPr>
        <p:txBody>
          <a:bodyPr wrap="square" rtlCol="0">
            <a:spAutoFit/>
          </a:bodyPr>
          <a:lstStyle/>
          <a:p>
            <a:pPr algn="just"/>
            <a:r>
              <a:rPr lang="es-CO" sz="1400" smtClean="0">
                <a:solidFill>
                  <a:schemeClr val="accent1"/>
                </a:solidFill>
              </a:rPr>
              <a:t>PROYECCIONES</a:t>
            </a:r>
          </a:p>
          <a:p>
            <a:pPr marL="342900" indent="-342900" algn="just">
              <a:buAutoNum type="arabicPeriod"/>
            </a:pPr>
            <a:r>
              <a:rPr lang="es-CO" sz="1400" smtClean="0">
                <a:solidFill>
                  <a:schemeClr val="tx1">
                    <a:lumMod val="85000"/>
                    <a:lumOff val="15000"/>
                  </a:schemeClr>
                </a:solidFill>
              </a:rPr>
              <a:t>Datos corte 31 marzo 2019</a:t>
            </a:r>
          </a:p>
          <a:p>
            <a:pPr marL="342900" indent="-342900" algn="just">
              <a:buAutoNum type="arabicPeriod"/>
            </a:pPr>
            <a:r>
              <a:rPr lang="es-CO" sz="1400" smtClean="0">
                <a:solidFill>
                  <a:schemeClr val="tx1">
                    <a:lumMod val="85000"/>
                    <a:lumOff val="15000"/>
                  </a:schemeClr>
                </a:solidFill>
              </a:rPr>
              <a:t>Datos corte 30 jun 2019 – en revisión final</a:t>
            </a:r>
          </a:p>
        </p:txBody>
      </p:sp>
      <p:sp>
        <p:nvSpPr>
          <p:cNvPr id="35" name="CuadroTexto 34"/>
          <p:cNvSpPr txBox="1"/>
          <p:nvPr/>
        </p:nvSpPr>
        <p:spPr>
          <a:xfrm>
            <a:off x="8824685" y="4587485"/>
            <a:ext cx="3149600" cy="954107"/>
          </a:xfrm>
          <a:prstGeom prst="rect">
            <a:avLst/>
          </a:prstGeom>
          <a:noFill/>
        </p:spPr>
        <p:txBody>
          <a:bodyPr wrap="square" rtlCol="0">
            <a:spAutoFit/>
          </a:bodyPr>
          <a:lstStyle/>
          <a:p>
            <a:pPr algn="just"/>
            <a:r>
              <a:rPr lang="es-CO" sz="1400" dirty="0" smtClean="0">
                <a:solidFill>
                  <a:schemeClr val="accent1"/>
                </a:solidFill>
              </a:rPr>
              <a:t>EJERCICIOS DE ANÁLISIS: </a:t>
            </a:r>
            <a:r>
              <a:rPr lang="es-CO" sz="1400" dirty="0">
                <a:solidFill>
                  <a:schemeClr val="tx1">
                    <a:lumMod val="85000"/>
                    <a:lumOff val="15000"/>
                  </a:schemeClr>
                </a:solidFill>
              </a:rPr>
              <a:t>P</a:t>
            </a:r>
            <a:r>
              <a:rPr lang="es-CO" sz="1400" dirty="0" smtClean="0">
                <a:solidFill>
                  <a:schemeClr val="tx1">
                    <a:lumMod val="85000"/>
                    <a:lumOff val="15000"/>
                  </a:schemeClr>
                </a:solidFill>
              </a:rPr>
              <a:t>ersonas, competencia, encuestas satisfacción, variables financieras, aparición ampliaciones, etc.</a:t>
            </a:r>
          </a:p>
        </p:txBody>
      </p:sp>
      <p:sp>
        <p:nvSpPr>
          <p:cNvPr id="36" name="CuadroTexto 35"/>
          <p:cNvSpPr txBox="1"/>
          <p:nvPr/>
        </p:nvSpPr>
        <p:spPr>
          <a:xfrm>
            <a:off x="8805431" y="5810110"/>
            <a:ext cx="3149600" cy="523220"/>
          </a:xfrm>
          <a:prstGeom prst="rect">
            <a:avLst/>
          </a:prstGeom>
          <a:noFill/>
        </p:spPr>
        <p:txBody>
          <a:bodyPr wrap="square" rtlCol="0">
            <a:spAutoFit/>
          </a:bodyPr>
          <a:lstStyle/>
          <a:p>
            <a:pPr algn="just"/>
            <a:r>
              <a:rPr lang="es-CO" sz="1400" smtClean="0">
                <a:solidFill>
                  <a:schemeClr val="accent1"/>
                </a:solidFill>
              </a:rPr>
              <a:t>ACTUALIZACIÓN  INDICADORES: </a:t>
            </a:r>
            <a:r>
              <a:rPr lang="es-CO" sz="1400" smtClean="0">
                <a:solidFill>
                  <a:schemeClr val="tx1">
                    <a:lumMod val="85000"/>
                    <a:lumOff val="15000"/>
                  </a:schemeClr>
                </a:solidFill>
              </a:rPr>
              <a:t>Mensual</a:t>
            </a:r>
          </a:p>
        </p:txBody>
      </p:sp>
      <p:grpSp>
        <p:nvGrpSpPr>
          <p:cNvPr id="38" name="Grupo 37"/>
          <p:cNvGrpSpPr/>
          <p:nvPr/>
        </p:nvGrpSpPr>
        <p:grpSpPr>
          <a:xfrm>
            <a:off x="8781143" y="1132114"/>
            <a:ext cx="3251674" cy="2055164"/>
            <a:chOff x="8781143" y="1132114"/>
            <a:chExt cx="3251674" cy="2055164"/>
          </a:xfrm>
        </p:grpSpPr>
        <p:sp>
          <p:nvSpPr>
            <p:cNvPr id="32" name="CuadroTexto 31"/>
            <p:cNvSpPr txBox="1"/>
            <p:nvPr/>
          </p:nvSpPr>
          <p:spPr>
            <a:xfrm>
              <a:off x="8781143" y="1132114"/>
              <a:ext cx="2906310" cy="523220"/>
            </a:xfrm>
            <a:prstGeom prst="rect">
              <a:avLst/>
            </a:prstGeom>
            <a:noFill/>
          </p:spPr>
          <p:txBody>
            <a:bodyPr wrap="square" rtlCol="0">
              <a:spAutoFit/>
            </a:bodyPr>
            <a:lstStyle/>
            <a:p>
              <a:pPr algn="just"/>
              <a:r>
                <a:rPr lang="es-CO" sz="1400" smtClean="0">
                  <a:solidFill>
                    <a:schemeClr val="accent1"/>
                  </a:solidFill>
                </a:rPr>
                <a:t>ATENCIÓN DE REQUERIMIENTOS:</a:t>
              </a:r>
            </a:p>
          </p:txBody>
        </p:sp>
        <p:pic>
          <p:nvPicPr>
            <p:cNvPr id="37" name="Imagen 36"/>
            <p:cNvPicPr>
              <a:picLocks noChangeAspect="1"/>
            </p:cNvPicPr>
            <p:nvPr/>
          </p:nvPicPr>
          <p:blipFill>
            <a:blip r:embed="rId2"/>
            <a:stretch>
              <a:fillRect/>
            </a:stretch>
          </p:blipFill>
          <p:spPr>
            <a:xfrm>
              <a:off x="8868719" y="1687532"/>
              <a:ext cx="3164098" cy="1499746"/>
            </a:xfrm>
            <a:prstGeom prst="rect">
              <a:avLst/>
            </a:prstGeom>
          </p:spPr>
        </p:pic>
      </p:grpSp>
    </p:spTree>
    <p:extLst>
      <p:ext uri="{BB962C8B-B14F-4D97-AF65-F5344CB8AC3E}">
        <p14:creationId xmlns:p14="http://schemas.microsoft.com/office/powerpoint/2010/main" val="362512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p:cNvGrpSpPr/>
          <p:nvPr/>
        </p:nvGrpSpPr>
        <p:grpSpPr>
          <a:xfrm>
            <a:off x="522516" y="3191635"/>
            <a:ext cx="11282783" cy="3129000"/>
            <a:chOff x="-1479171" y="3585421"/>
            <a:chExt cx="11770660" cy="3809266"/>
          </a:xfrm>
        </p:grpSpPr>
        <p:pic>
          <p:nvPicPr>
            <p:cNvPr id="10" name="Imagen 9"/>
            <p:cNvPicPr>
              <a:picLocks noChangeAspect="1"/>
            </p:cNvPicPr>
            <p:nvPr/>
          </p:nvPicPr>
          <p:blipFill>
            <a:blip r:embed="rId3"/>
            <a:stretch>
              <a:fillRect/>
            </a:stretch>
          </p:blipFill>
          <p:spPr>
            <a:xfrm>
              <a:off x="-1479171" y="4311719"/>
              <a:ext cx="5458210" cy="3082968"/>
            </a:xfrm>
            <a:prstGeom prst="rect">
              <a:avLst/>
            </a:prstGeom>
          </p:spPr>
        </p:pic>
        <p:grpSp>
          <p:nvGrpSpPr>
            <p:cNvPr id="9" name="Grupo 8"/>
            <p:cNvGrpSpPr/>
            <p:nvPr/>
          </p:nvGrpSpPr>
          <p:grpSpPr>
            <a:xfrm>
              <a:off x="3243773" y="3585421"/>
              <a:ext cx="7047716" cy="3791737"/>
              <a:chOff x="-216311" y="2649675"/>
              <a:chExt cx="8860373" cy="5126268"/>
            </a:xfrm>
          </p:grpSpPr>
          <p:pic>
            <p:nvPicPr>
              <p:cNvPr id="2" name="Imagen 1"/>
              <p:cNvPicPr>
                <a:picLocks noChangeAspect="1"/>
              </p:cNvPicPr>
              <p:nvPr/>
            </p:nvPicPr>
            <p:blipFill>
              <a:blip r:embed="rId4"/>
              <a:stretch>
                <a:fillRect/>
              </a:stretch>
            </p:blipFill>
            <p:spPr>
              <a:xfrm>
                <a:off x="916646" y="3631599"/>
                <a:ext cx="7727416" cy="4144344"/>
              </a:xfrm>
              <a:prstGeom prst="rect">
                <a:avLst/>
              </a:prstGeom>
            </p:spPr>
          </p:pic>
          <p:sp>
            <p:nvSpPr>
              <p:cNvPr id="3" name="CuadroTexto 2"/>
              <p:cNvSpPr txBox="1"/>
              <p:nvPr/>
            </p:nvSpPr>
            <p:spPr>
              <a:xfrm>
                <a:off x="-216311" y="2649675"/>
                <a:ext cx="2061027" cy="759846"/>
              </a:xfrm>
              <a:prstGeom prst="rect">
                <a:avLst/>
              </a:prstGeom>
              <a:noFill/>
            </p:spPr>
            <p:txBody>
              <a:bodyPr wrap="square" rtlCol="0">
                <a:spAutoFit/>
              </a:bodyPr>
              <a:lstStyle/>
              <a:p>
                <a:pPr algn="ctr"/>
                <a:r>
                  <a:rPr lang="es-CO" u="sng" smtClean="0">
                    <a:solidFill>
                      <a:schemeClr val="tx2"/>
                    </a:solidFill>
                  </a:rPr>
                  <a:t>ANTES</a:t>
                </a:r>
                <a:endParaRPr lang="es-CO" u="sng">
                  <a:solidFill>
                    <a:schemeClr val="tx2"/>
                  </a:solidFill>
                </a:endParaRPr>
              </a:p>
            </p:txBody>
          </p:sp>
        </p:grpSp>
      </p:grpSp>
      <p:sp>
        <p:nvSpPr>
          <p:cNvPr id="4" name="Título 1"/>
          <p:cNvSpPr>
            <a:spLocks noGrp="1"/>
          </p:cNvSpPr>
          <p:nvPr>
            <p:ph type="title"/>
          </p:nvPr>
        </p:nvSpPr>
        <p:spPr>
          <a:xfrm>
            <a:off x="265322" y="133771"/>
            <a:ext cx="11412557" cy="703511"/>
          </a:xfrm>
        </p:spPr>
        <p:txBody>
          <a:bodyPr>
            <a:normAutofit/>
          </a:bodyPr>
          <a:lstStyle/>
          <a:p>
            <a:r>
              <a:rPr lang="es-CO" sz="2400" dirty="0" smtClean="0">
                <a:latin typeface="+mj-lt"/>
              </a:rPr>
              <a:t>PROYECTO CALIFICACIÓN DE CONTRATISTAS</a:t>
            </a:r>
            <a:endParaRPr lang="es-CO" sz="2400" dirty="0">
              <a:latin typeface="+mj-lt"/>
            </a:endParaRPr>
          </a:p>
        </p:txBody>
      </p:sp>
      <p:sp>
        <p:nvSpPr>
          <p:cNvPr id="5" name="Marcador de contenido 2"/>
          <p:cNvSpPr txBox="1">
            <a:spLocks/>
          </p:cNvSpPr>
          <p:nvPr/>
        </p:nvSpPr>
        <p:spPr>
          <a:xfrm>
            <a:off x="265323" y="885754"/>
            <a:ext cx="11412556" cy="2301583"/>
          </a:xfrm>
          <a:prstGeom prst="rect">
            <a:avLst/>
          </a:prstGeom>
        </p:spPr>
        <p:txBody>
          <a:bodyPr>
            <a:normAutofit/>
          </a:bodyPr>
          <a:lstStyle>
            <a:lvl1pPr marL="228600" indent="-228600" algn="l" rtl="0" eaLnBrk="0" fontAlgn="base" hangingPunct="0">
              <a:spcBef>
                <a:spcPts val="1800"/>
              </a:spcBef>
              <a:spcAft>
                <a:spcPct val="0"/>
              </a:spcAft>
              <a:buClr>
                <a:schemeClr val="accent1"/>
              </a:buClr>
              <a:buSzPct val="100000"/>
              <a:buFont typeface="Wingdings 2" pitchFamily="18" charset="2"/>
              <a:buChar char="¡"/>
              <a:defRPr sz="1600" kern="1200">
                <a:solidFill>
                  <a:srgbClr val="595959"/>
                </a:solidFill>
                <a:latin typeface="Franklin Gothic Book"/>
                <a:ea typeface="MS PGothic" pitchFamily="34" charset="-128"/>
                <a:cs typeface="Franklin Gothic Book"/>
              </a:defRPr>
            </a:lvl1pPr>
            <a:lvl2pPr marL="457200" indent="-228600" algn="l" rtl="0" eaLnBrk="0" fontAlgn="base" hangingPunct="0">
              <a:spcBef>
                <a:spcPts val="600"/>
              </a:spcBef>
              <a:spcAft>
                <a:spcPct val="0"/>
              </a:spcAft>
              <a:buClr>
                <a:schemeClr val="accent2"/>
              </a:buClr>
              <a:buSzPct val="100000"/>
              <a:buFont typeface="Wingdings 2" pitchFamily="18" charset="2"/>
              <a:buChar char="¡"/>
              <a:defRPr sz="1600" kern="1200">
                <a:solidFill>
                  <a:srgbClr val="595959"/>
                </a:solidFill>
                <a:latin typeface="Franklin Gothic Book"/>
                <a:ea typeface="MS PGothic" pitchFamily="34" charset="-128"/>
                <a:cs typeface="Franklin Gothic Book"/>
              </a:defRPr>
            </a:lvl2pPr>
            <a:lvl3pPr marL="685800" indent="-228600" algn="l" rtl="0" eaLnBrk="0" fontAlgn="base" hangingPunct="0">
              <a:spcBef>
                <a:spcPts val="600"/>
              </a:spcBef>
              <a:spcAft>
                <a:spcPct val="0"/>
              </a:spcAft>
              <a:buClr>
                <a:srgbClr val="C6874C"/>
              </a:buClr>
              <a:buSzPct val="100000"/>
              <a:buFont typeface="Wingdings 2" pitchFamily="18" charset="2"/>
              <a:buChar char="¡"/>
              <a:defRPr sz="1600" kern="1200">
                <a:solidFill>
                  <a:srgbClr val="595959"/>
                </a:solidFill>
                <a:latin typeface="Franklin Gothic Book"/>
                <a:ea typeface="MS PGothic" pitchFamily="34" charset="-128"/>
                <a:cs typeface="Franklin Gothic Book"/>
              </a:defRPr>
            </a:lvl3pPr>
            <a:lvl4pPr marL="914400" indent="-228600" algn="l" rtl="0" eaLnBrk="0" fontAlgn="base" hangingPunct="0">
              <a:spcBef>
                <a:spcPts val="600"/>
              </a:spcBef>
              <a:spcAft>
                <a:spcPct val="0"/>
              </a:spcAft>
              <a:buClr>
                <a:srgbClr val="F45569"/>
              </a:buClr>
              <a:buSzPct val="100000"/>
              <a:buFont typeface="Wingdings 2" pitchFamily="18" charset="2"/>
              <a:buChar char="¡"/>
              <a:defRPr sz="1600" kern="1200">
                <a:solidFill>
                  <a:srgbClr val="595959"/>
                </a:solidFill>
                <a:latin typeface="Franklin Gothic Book"/>
                <a:ea typeface="MS PGothic" pitchFamily="34" charset="-128"/>
                <a:cs typeface="Franklin Gothic Book"/>
              </a:defRPr>
            </a:lvl4pPr>
            <a:lvl5pPr marL="1143000" indent="-228600" algn="l" rtl="0" eaLnBrk="0" fontAlgn="base" hangingPunct="0">
              <a:spcBef>
                <a:spcPts val="600"/>
              </a:spcBef>
              <a:spcAft>
                <a:spcPct val="0"/>
              </a:spcAft>
              <a:buClr>
                <a:srgbClr val="FBC6CD"/>
              </a:buClr>
              <a:buSzPct val="100000"/>
              <a:buFont typeface="Wingdings 2" pitchFamily="18" charset="2"/>
              <a:buChar char="¡"/>
              <a:defRPr sz="1600" kern="1200">
                <a:solidFill>
                  <a:srgbClr val="595959"/>
                </a:solidFill>
                <a:latin typeface="Franklin Gothic Book"/>
                <a:ea typeface="MS PGothic" pitchFamily="34" charset="-128"/>
                <a:cs typeface="Franklin Gothic Book"/>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defTabSz="914400">
              <a:buFont typeface="Wingdings 2" pitchFamily="18" charset="2"/>
              <a:buNone/>
            </a:pPr>
            <a:r>
              <a:rPr lang="es-CO" sz="2000" b="1" dirty="0" smtClean="0">
                <a:latin typeface="Calibri" panose="020F0502020204030204" pitchFamily="34" charset="0"/>
                <a:cs typeface="Calibri" panose="020F0502020204030204" pitchFamily="34" charset="0"/>
              </a:rPr>
              <a:t>Objetivo:</a:t>
            </a:r>
            <a:r>
              <a:rPr lang="es-CO" sz="2000" dirty="0" smtClean="0">
                <a:latin typeface="Calibri" panose="020F0502020204030204" pitchFamily="34" charset="0"/>
                <a:cs typeface="Calibri" panose="020F0502020204030204" pitchFamily="34" charset="0"/>
              </a:rPr>
              <a:t> </a:t>
            </a:r>
            <a:r>
              <a:rPr lang="es-ES" sz="2000" dirty="0" smtClean="0">
                <a:latin typeface="Calibri" panose="020F0502020204030204" pitchFamily="34" charset="0"/>
                <a:cs typeface="Calibri" panose="020F0502020204030204" pitchFamily="34" charset="0"/>
              </a:rPr>
              <a:t>Diseñar y poner en marcha una herramienta para la calificación de contratistas, así como el análisis descriptivo y predictivo de dicha base de datos.</a:t>
            </a:r>
          </a:p>
          <a:p>
            <a:pPr marL="0" indent="0" algn="just" defTabSz="914400">
              <a:buFont typeface="Wingdings 2" pitchFamily="18" charset="2"/>
              <a:buNone/>
            </a:pPr>
            <a:r>
              <a:rPr lang="es-ES" sz="2000" b="1" dirty="0" smtClean="0">
                <a:latin typeface="Calibri" panose="020F0502020204030204" pitchFamily="34" charset="0"/>
                <a:cs typeface="Calibri" panose="020F0502020204030204" pitchFamily="34" charset="0"/>
              </a:rPr>
              <a:t>Metodología:</a:t>
            </a:r>
            <a:r>
              <a:rPr lang="es-ES" sz="2000" dirty="0" smtClean="0">
                <a:latin typeface="Calibri" panose="020F0502020204030204" pitchFamily="34" charset="0"/>
                <a:cs typeface="Calibri" panose="020F0502020204030204" pitchFamily="34" charset="0"/>
              </a:rPr>
              <a:t> Diseño e implementación de un aplicativo web en el cual se pueden registrar las calificaciones con flujos de aprobación con control de los coordinadores. Consolidación de una base de datos centralizada con experiencias e información financiera. Análisis de la base de datos para predecir calificaciones (</a:t>
            </a:r>
            <a:r>
              <a:rPr lang="es-ES" sz="2000" dirty="0" err="1" smtClean="0">
                <a:latin typeface="Calibri" panose="020F0502020204030204" pitchFamily="34" charset="0"/>
                <a:cs typeface="Calibri" panose="020F0502020204030204" pitchFamily="34" charset="0"/>
              </a:rPr>
              <a:t>scoring</a:t>
            </a:r>
            <a:r>
              <a:rPr lang="es-ES" sz="2000" dirty="0" smtClean="0">
                <a:latin typeface="Calibri" panose="020F0502020204030204" pitchFamily="34" charset="0"/>
                <a:cs typeface="Calibri" panose="020F0502020204030204" pitchFamily="34" charset="0"/>
              </a:rPr>
              <a:t>).  Implementación </a:t>
            </a:r>
            <a:r>
              <a:rPr lang="es-ES" sz="2000" dirty="0" err="1" smtClean="0">
                <a:latin typeface="Calibri" panose="020F0502020204030204" pitchFamily="34" charset="0"/>
                <a:cs typeface="Calibri" panose="020F0502020204030204" pitchFamily="34" charset="0"/>
              </a:rPr>
              <a:t>reporteador</a:t>
            </a:r>
            <a:r>
              <a:rPr lang="es-ES" sz="2000" dirty="0" smtClean="0">
                <a:latin typeface="Calibri" panose="020F0502020204030204" pitchFamily="34" charset="0"/>
                <a:cs typeface="Calibri" panose="020F0502020204030204" pitchFamily="34" charset="0"/>
              </a:rPr>
              <a:t> para búsqueda de contratistas y seguimiento a la gestión de calificaciones.</a:t>
            </a:r>
            <a:endParaRPr lang="es-ES" sz="2000" b="1" dirty="0" smtClean="0">
              <a:latin typeface="Calibri" panose="020F0502020204030204" pitchFamily="34" charset="0"/>
              <a:cs typeface="Calibri" panose="020F0502020204030204" pitchFamily="34" charset="0"/>
            </a:endParaRPr>
          </a:p>
        </p:txBody>
      </p:sp>
      <p:grpSp>
        <p:nvGrpSpPr>
          <p:cNvPr id="16" name="Grupo 15"/>
          <p:cNvGrpSpPr/>
          <p:nvPr/>
        </p:nvGrpSpPr>
        <p:grpSpPr>
          <a:xfrm>
            <a:off x="567962" y="3235809"/>
            <a:ext cx="11189453" cy="3097436"/>
            <a:chOff x="567962" y="3235809"/>
            <a:chExt cx="11189453" cy="3097436"/>
          </a:xfrm>
        </p:grpSpPr>
        <p:pic>
          <p:nvPicPr>
            <p:cNvPr id="15" name="Imagen 14"/>
            <p:cNvPicPr>
              <a:picLocks noChangeAspect="1"/>
            </p:cNvPicPr>
            <p:nvPr/>
          </p:nvPicPr>
          <p:blipFill>
            <a:blip r:embed="rId5"/>
            <a:stretch>
              <a:fillRect/>
            </a:stretch>
          </p:blipFill>
          <p:spPr>
            <a:xfrm>
              <a:off x="567962" y="3783719"/>
              <a:ext cx="5545626" cy="2549526"/>
            </a:xfrm>
            <a:prstGeom prst="rect">
              <a:avLst/>
            </a:prstGeom>
          </p:spPr>
        </p:pic>
        <p:pic>
          <p:nvPicPr>
            <p:cNvPr id="7" name="Imagen 6"/>
            <p:cNvPicPr>
              <a:picLocks noChangeAspect="1"/>
            </p:cNvPicPr>
            <p:nvPr/>
          </p:nvPicPr>
          <p:blipFill rotWithShape="1">
            <a:blip r:embed="rId6"/>
            <a:srcRect t="7550" r="2443" b="22892"/>
            <a:stretch/>
          </p:blipFill>
          <p:spPr>
            <a:xfrm>
              <a:off x="6092931" y="3782355"/>
              <a:ext cx="5664484" cy="2524242"/>
            </a:xfrm>
            <a:prstGeom prst="rect">
              <a:avLst/>
            </a:prstGeom>
          </p:spPr>
        </p:pic>
        <p:sp>
          <p:nvSpPr>
            <p:cNvPr id="14" name="Rectángulo 13"/>
            <p:cNvSpPr/>
            <p:nvPr/>
          </p:nvSpPr>
          <p:spPr>
            <a:xfrm>
              <a:off x="2814872" y="3235809"/>
              <a:ext cx="6197305" cy="461665"/>
            </a:xfrm>
            <a:prstGeom prst="rect">
              <a:avLst/>
            </a:prstGeom>
          </p:spPr>
          <p:txBody>
            <a:bodyPr wrap="square">
              <a:spAutoFit/>
            </a:bodyPr>
            <a:lstStyle/>
            <a:p>
              <a:pPr algn="ctr"/>
              <a:r>
                <a:rPr lang="es-CO" smtClean="0">
                  <a:solidFill>
                    <a:schemeClr val="accent5"/>
                  </a:solidFill>
                </a:rPr>
                <a:t>DESPUÉS</a:t>
              </a:r>
              <a:endParaRPr lang="es-CO">
                <a:solidFill>
                  <a:schemeClr val="accent5"/>
                </a:solidFill>
              </a:endParaRPr>
            </a:p>
          </p:txBody>
        </p:sp>
      </p:grpSp>
    </p:spTree>
    <p:extLst>
      <p:ext uri="{BB962C8B-B14F-4D97-AF65-F5344CB8AC3E}">
        <p14:creationId xmlns:p14="http://schemas.microsoft.com/office/powerpoint/2010/main" val="212083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6"/>
                                        </p:tgtEl>
                                      </p:cBhvr>
                                    </p:animEffect>
                                    <p:set>
                                      <p:cBhvr>
                                        <p:cTn id="20"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redondeado 4"/>
          <p:cNvSpPr/>
          <p:nvPr/>
        </p:nvSpPr>
        <p:spPr>
          <a:xfrm>
            <a:off x="6372575" y="2780304"/>
            <a:ext cx="4758945" cy="3664510"/>
          </a:xfrm>
          <a:prstGeom prst="roundRect">
            <a:avLst>
              <a:gd name="adj" fmla="val 276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smtClean="0">
                <a:solidFill>
                  <a:schemeClr val="tx1">
                    <a:lumMod val="50000"/>
                    <a:lumOff val="50000"/>
                  </a:schemeClr>
                </a:solidFill>
              </a:rPr>
              <a:t>Durante la implementación de las ecuaciones para el cálculo de las calificaciones para cada uno de los aspectos, se encontraron errores en la macro que hacía que las calificaciones de medio ambiente, seguridad industrial y cumplimiento se vieran afectadas. Es por esta razón que se evidencia cambios significativos desde el mes de junio 2019</a:t>
            </a:r>
            <a:endParaRPr lang="es-CO" sz="1600" dirty="0">
              <a:solidFill>
                <a:schemeClr val="tx1">
                  <a:lumMod val="50000"/>
                  <a:lumOff val="50000"/>
                </a:schemeClr>
              </a:solidFill>
            </a:endParaRPr>
          </a:p>
        </p:txBody>
      </p:sp>
      <p:pic>
        <p:nvPicPr>
          <p:cNvPr id="8" name="Imagen 7"/>
          <p:cNvPicPr>
            <a:picLocks noChangeAspect="1"/>
          </p:cNvPicPr>
          <p:nvPr/>
        </p:nvPicPr>
        <p:blipFill rotWithShape="1">
          <a:blip r:embed="rId2"/>
          <a:srcRect l="3611" t="25714" r="50317" b="17524"/>
          <a:stretch/>
        </p:blipFill>
        <p:spPr>
          <a:xfrm>
            <a:off x="1058078" y="2765790"/>
            <a:ext cx="4815424" cy="3708000"/>
          </a:xfrm>
          <a:prstGeom prst="rect">
            <a:avLst/>
          </a:prstGeom>
        </p:spPr>
      </p:pic>
      <p:pic>
        <p:nvPicPr>
          <p:cNvPr id="10" name="Imagen 9"/>
          <p:cNvPicPr>
            <a:picLocks noChangeAspect="1"/>
          </p:cNvPicPr>
          <p:nvPr/>
        </p:nvPicPr>
        <p:blipFill rotWithShape="1">
          <a:blip r:embed="rId3"/>
          <a:srcRect l="3968" t="16572" r="5674" b="13143"/>
          <a:stretch/>
        </p:blipFill>
        <p:spPr>
          <a:xfrm>
            <a:off x="2114900" y="2546500"/>
            <a:ext cx="8146695" cy="3960646"/>
          </a:xfrm>
          <a:prstGeom prst="rect">
            <a:avLst/>
          </a:prstGeom>
        </p:spPr>
      </p:pic>
      <p:pic>
        <p:nvPicPr>
          <p:cNvPr id="9" name="Imagen 8"/>
          <p:cNvPicPr>
            <a:picLocks noChangeAspect="1"/>
          </p:cNvPicPr>
          <p:nvPr/>
        </p:nvPicPr>
        <p:blipFill rotWithShape="1">
          <a:blip r:embed="rId4"/>
          <a:srcRect l="49443" t="24762" r="5692" b="25333"/>
          <a:stretch/>
        </p:blipFill>
        <p:spPr>
          <a:xfrm>
            <a:off x="6378000" y="2857832"/>
            <a:ext cx="4922823" cy="3422469"/>
          </a:xfrm>
          <a:prstGeom prst="rect">
            <a:avLst/>
          </a:prstGeom>
        </p:spPr>
      </p:pic>
      <p:sp>
        <p:nvSpPr>
          <p:cNvPr id="4" name="Rectángulo redondeado 3"/>
          <p:cNvSpPr/>
          <p:nvPr/>
        </p:nvSpPr>
        <p:spPr>
          <a:xfrm>
            <a:off x="946314" y="2736813"/>
            <a:ext cx="4922823" cy="3664509"/>
          </a:xfrm>
          <a:prstGeom prst="roundRect">
            <a:avLst>
              <a:gd name="adj" fmla="val 322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600" dirty="0" smtClean="0">
                <a:solidFill>
                  <a:schemeClr val="tx1">
                    <a:lumMod val="50000"/>
                    <a:lumOff val="50000"/>
                  </a:schemeClr>
                </a:solidFill>
              </a:rPr>
              <a:t>En el aplicativo se tiene información desde enero 2016 con un valle entre los meses de marzo a mayo de 2019 debido a que la información en estos meses aún no se ha cargado.</a:t>
            </a:r>
          </a:p>
          <a:p>
            <a:pPr algn="ctr"/>
            <a:r>
              <a:rPr lang="es-CO" sz="1600" dirty="0" smtClean="0">
                <a:solidFill>
                  <a:schemeClr val="tx1">
                    <a:lumMod val="50000"/>
                    <a:lumOff val="50000"/>
                  </a:schemeClr>
                </a:solidFill>
              </a:rPr>
              <a:t>Se evidencia por otro lado que el volumen de calificación desde ese entonces hasta la actualidad ha venido disminuyendo. </a:t>
            </a:r>
            <a:endParaRPr lang="es-CO" sz="1600" dirty="0">
              <a:solidFill>
                <a:schemeClr val="tx1">
                  <a:lumMod val="50000"/>
                  <a:lumOff val="50000"/>
                </a:schemeClr>
              </a:solidFill>
            </a:endParaRPr>
          </a:p>
        </p:txBody>
      </p:sp>
      <p:sp>
        <p:nvSpPr>
          <p:cNvPr id="6" name="Título 1"/>
          <p:cNvSpPr>
            <a:spLocks noGrp="1"/>
          </p:cNvSpPr>
          <p:nvPr>
            <p:ph type="title"/>
          </p:nvPr>
        </p:nvSpPr>
        <p:spPr>
          <a:xfrm>
            <a:off x="265322" y="133771"/>
            <a:ext cx="11412557" cy="70351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p>
            <a:r>
              <a:rPr lang="es-CO" sz="2400" dirty="0">
                <a:latin typeface="+mj-lt"/>
              </a:rPr>
              <a:t>PROYECTO CALIFICACIÓN DE CONTRATISTAS</a:t>
            </a:r>
          </a:p>
        </p:txBody>
      </p:sp>
      <p:sp>
        <p:nvSpPr>
          <p:cNvPr id="7" name="Marcador de contenido 2"/>
          <p:cNvSpPr txBox="1">
            <a:spLocks/>
          </p:cNvSpPr>
          <p:nvPr/>
        </p:nvSpPr>
        <p:spPr>
          <a:xfrm>
            <a:off x="265323" y="880773"/>
            <a:ext cx="11412556" cy="1709269"/>
          </a:xfrm>
          <a:prstGeom prst="rect">
            <a:avLst/>
          </a:prstGeom>
        </p:spPr>
        <p:txBody>
          <a:bodyPr>
            <a:normAutofit/>
          </a:bodyPr>
          <a:lstStyle>
            <a:defPPr>
              <a:defRPr lang="es-ES_tradnl"/>
            </a:defPPr>
            <a:lvl1pPr marL="0" indent="0" algn="just" defTabSz="914400" eaLnBrk="0" hangingPunct="0">
              <a:spcBef>
                <a:spcPts val="1800"/>
              </a:spcBef>
              <a:buClr>
                <a:schemeClr val="accent1"/>
              </a:buClr>
              <a:buSzPct val="100000"/>
              <a:buFont typeface="Wingdings 2" pitchFamily="18" charset="2"/>
              <a:buNone/>
              <a:defRPr sz="2000" b="1">
                <a:solidFill>
                  <a:srgbClr val="595959"/>
                </a:solidFill>
                <a:latin typeface="Calibri" panose="020F0502020204030204" pitchFamily="34" charset="0"/>
                <a:cs typeface="Calibri" panose="020F0502020204030204" pitchFamily="34" charset="0"/>
              </a:defRPr>
            </a:lvl1pPr>
            <a:lvl2pPr indent="-228600" eaLnBrk="0" hangingPunct="0">
              <a:spcBef>
                <a:spcPts val="600"/>
              </a:spcBef>
              <a:buClr>
                <a:schemeClr val="accent2"/>
              </a:buClr>
              <a:buSzPct val="100000"/>
              <a:buFont typeface="Wingdings 2" pitchFamily="18" charset="2"/>
              <a:buChar char="¡"/>
              <a:defRPr sz="1600">
                <a:solidFill>
                  <a:srgbClr val="595959"/>
                </a:solidFill>
                <a:latin typeface="Franklin Gothic Book"/>
                <a:cs typeface="Franklin Gothic Book"/>
              </a:defRPr>
            </a:lvl2pPr>
            <a:lvl3pPr marL="685800" indent="-228600" eaLnBrk="0" hangingPunct="0">
              <a:spcBef>
                <a:spcPts val="600"/>
              </a:spcBef>
              <a:buClr>
                <a:srgbClr val="C6874C"/>
              </a:buClr>
              <a:buSzPct val="100000"/>
              <a:buFont typeface="Wingdings 2" pitchFamily="18" charset="2"/>
              <a:buChar char="¡"/>
              <a:defRPr sz="1600">
                <a:solidFill>
                  <a:srgbClr val="595959"/>
                </a:solidFill>
                <a:latin typeface="Franklin Gothic Book"/>
                <a:cs typeface="Franklin Gothic Book"/>
              </a:defRPr>
            </a:lvl3pPr>
            <a:lvl4pPr marL="914400" indent="-228600" eaLnBrk="0" hangingPunct="0">
              <a:spcBef>
                <a:spcPts val="600"/>
              </a:spcBef>
              <a:buClr>
                <a:srgbClr val="F45569"/>
              </a:buClr>
              <a:buSzPct val="100000"/>
              <a:buFont typeface="Wingdings 2" pitchFamily="18" charset="2"/>
              <a:buChar char="¡"/>
              <a:defRPr sz="1600">
                <a:solidFill>
                  <a:srgbClr val="595959"/>
                </a:solidFill>
                <a:latin typeface="Franklin Gothic Book"/>
                <a:cs typeface="Franklin Gothic Book"/>
              </a:defRPr>
            </a:lvl4pPr>
            <a:lvl5pPr marL="1143000" indent="-228600" eaLnBrk="0" hangingPunct="0">
              <a:spcBef>
                <a:spcPts val="600"/>
              </a:spcBef>
              <a:buClr>
                <a:srgbClr val="FBC6CD"/>
              </a:buClr>
              <a:buSzPct val="100000"/>
              <a:buFont typeface="Wingdings 2" pitchFamily="18" charset="2"/>
              <a:buChar char="¡"/>
              <a:defRPr sz="1600">
                <a:solidFill>
                  <a:srgbClr val="595959"/>
                </a:solidFill>
                <a:latin typeface="Franklin Gothic Book"/>
                <a:cs typeface="Franklin Gothic Book"/>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es-ES" sz="1700" dirty="0"/>
              <a:t>Resultados preliminares:</a:t>
            </a:r>
          </a:p>
          <a:p>
            <a:pPr marL="355600" indent="-355600">
              <a:spcBef>
                <a:spcPts val="600"/>
              </a:spcBef>
              <a:buFont typeface="Arial" panose="020B0604020202020204" pitchFamily="34" charset="0"/>
              <a:buChar char="•"/>
            </a:pPr>
            <a:r>
              <a:rPr lang="es-ES" sz="1700" b="0" dirty="0"/>
              <a:t>560 </a:t>
            </a:r>
            <a:r>
              <a:rPr lang="es-ES" sz="1700" b="0" dirty="0" smtClean="0"/>
              <a:t>calificaciones en aplicativo </a:t>
            </a:r>
            <a:r>
              <a:rPr lang="es-ES" sz="1700" b="0" dirty="0"/>
              <a:t>desde su implementación hasta el 25 de julio  (con un error del 5% de registro) .</a:t>
            </a:r>
          </a:p>
          <a:p>
            <a:pPr marL="355600" indent="-355600">
              <a:spcBef>
                <a:spcPts val="600"/>
              </a:spcBef>
              <a:buFont typeface="Arial" panose="020B0604020202020204" pitchFamily="34" charset="0"/>
              <a:buChar char="•"/>
            </a:pPr>
            <a:r>
              <a:rPr lang="es-ES" sz="1700" b="0" dirty="0"/>
              <a:t>Posibilidad de consultar información de contratistas respecto a estados financieros, experiencias y calificaciones en tiempo real y de manera rápida e inmediata.</a:t>
            </a:r>
          </a:p>
        </p:txBody>
      </p:sp>
    </p:spTree>
    <p:extLst>
      <p:ext uri="{BB962C8B-B14F-4D97-AF65-F5344CB8AC3E}">
        <p14:creationId xmlns:p14="http://schemas.microsoft.com/office/powerpoint/2010/main" val="49795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4" grpId="0" animBg="1"/>
      <p:bldP spid="4"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265322" y="133771"/>
            <a:ext cx="11412557" cy="70351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p>
            <a:r>
              <a:rPr lang="es-CO" sz="2400" dirty="0">
                <a:latin typeface="+mj-lt"/>
              </a:rPr>
              <a:t>PROYECTO CALIFICACIÓN DE CONTRATISTAS</a:t>
            </a:r>
          </a:p>
        </p:txBody>
      </p:sp>
      <p:sp>
        <p:nvSpPr>
          <p:cNvPr id="5" name="Marcador de contenido 2"/>
          <p:cNvSpPr txBox="1">
            <a:spLocks/>
          </p:cNvSpPr>
          <p:nvPr/>
        </p:nvSpPr>
        <p:spPr>
          <a:xfrm>
            <a:off x="265323" y="880774"/>
            <a:ext cx="11412556" cy="2241568"/>
          </a:xfrm>
          <a:prstGeom prst="rect">
            <a:avLst/>
          </a:prstGeom>
        </p:spPr>
        <p:txBody>
          <a:bodyPr>
            <a:normAutofit/>
          </a:bodyPr>
          <a:lstStyle>
            <a:defPPr>
              <a:defRPr lang="es-ES_tradnl"/>
            </a:defPPr>
            <a:lvl1pPr marL="0" indent="0" algn="just" defTabSz="914400" eaLnBrk="0" hangingPunct="0">
              <a:spcBef>
                <a:spcPts val="1800"/>
              </a:spcBef>
              <a:buClr>
                <a:schemeClr val="accent1"/>
              </a:buClr>
              <a:buSzPct val="100000"/>
              <a:buFont typeface="Wingdings 2" pitchFamily="18" charset="2"/>
              <a:buNone/>
              <a:defRPr sz="2000" b="1">
                <a:solidFill>
                  <a:srgbClr val="595959"/>
                </a:solidFill>
                <a:latin typeface="Calibri" panose="020F0502020204030204" pitchFamily="34" charset="0"/>
                <a:cs typeface="Calibri" panose="020F0502020204030204" pitchFamily="34" charset="0"/>
              </a:defRPr>
            </a:lvl1pPr>
            <a:lvl2pPr indent="-228600" eaLnBrk="0" hangingPunct="0">
              <a:spcBef>
                <a:spcPts val="600"/>
              </a:spcBef>
              <a:buClr>
                <a:schemeClr val="accent2"/>
              </a:buClr>
              <a:buSzPct val="100000"/>
              <a:buFont typeface="Wingdings 2" pitchFamily="18" charset="2"/>
              <a:buChar char="¡"/>
              <a:defRPr sz="1600">
                <a:solidFill>
                  <a:srgbClr val="595959"/>
                </a:solidFill>
                <a:latin typeface="Franklin Gothic Book"/>
                <a:cs typeface="Franklin Gothic Book"/>
              </a:defRPr>
            </a:lvl2pPr>
            <a:lvl3pPr marL="685800" indent="-228600" eaLnBrk="0" hangingPunct="0">
              <a:spcBef>
                <a:spcPts val="600"/>
              </a:spcBef>
              <a:buClr>
                <a:srgbClr val="C6874C"/>
              </a:buClr>
              <a:buSzPct val="100000"/>
              <a:buFont typeface="Wingdings 2" pitchFamily="18" charset="2"/>
              <a:buChar char="¡"/>
              <a:defRPr sz="1600">
                <a:solidFill>
                  <a:srgbClr val="595959"/>
                </a:solidFill>
                <a:latin typeface="Franklin Gothic Book"/>
                <a:cs typeface="Franklin Gothic Book"/>
              </a:defRPr>
            </a:lvl3pPr>
            <a:lvl4pPr marL="914400" indent="-228600" eaLnBrk="0" hangingPunct="0">
              <a:spcBef>
                <a:spcPts val="600"/>
              </a:spcBef>
              <a:buClr>
                <a:srgbClr val="F45569"/>
              </a:buClr>
              <a:buSzPct val="100000"/>
              <a:buFont typeface="Wingdings 2" pitchFamily="18" charset="2"/>
              <a:buChar char="¡"/>
              <a:defRPr sz="1600">
                <a:solidFill>
                  <a:srgbClr val="595959"/>
                </a:solidFill>
                <a:latin typeface="Franklin Gothic Book"/>
                <a:cs typeface="Franklin Gothic Book"/>
              </a:defRPr>
            </a:lvl4pPr>
            <a:lvl5pPr marL="1143000" indent="-228600" eaLnBrk="0" hangingPunct="0">
              <a:spcBef>
                <a:spcPts val="600"/>
              </a:spcBef>
              <a:buClr>
                <a:srgbClr val="FBC6CD"/>
              </a:buClr>
              <a:buSzPct val="100000"/>
              <a:buFont typeface="Wingdings 2" pitchFamily="18" charset="2"/>
              <a:buChar char="¡"/>
              <a:defRPr sz="1600">
                <a:solidFill>
                  <a:srgbClr val="595959"/>
                </a:solidFill>
                <a:latin typeface="Franklin Gothic Book"/>
                <a:cs typeface="Franklin Gothic Book"/>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es-ES" sz="1700" dirty="0"/>
              <a:t>Resultados preliminares:</a:t>
            </a:r>
          </a:p>
          <a:p>
            <a:pPr marL="355600" indent="-355600">
              <a:spcBef>
                <a:spcPts val="600"/>
              </a:spcBef>
              <a:buFont typeface="Arial" panose="020B0604020202020204" pitchFamily="34" charset="0"/>
              <a:buChar char="•"/>
            </a:pPr>
            <a:r>
              <a:rPr lang="es-ES" sz="1700" b="0" dirty="0"/>
              <a:t>560 calificaciones en aplicativo desde su implementación hasta el 25 de julio  (con un error del 5% de registro) .</a:t>
            </a:r>
          </a:p>
          <a:p>
            <a:pPr marL="358775" indent="-358775">
              <a:spcBef>
                <a:spcPts val="600"/>
              </a:spcBef>
              <a:buFont typeface="Arial" panose="020B0604020202020204" pitchFamily="34" charset="0"/>
              <a:buChar char="•"/>
            </a:pPr>
            <a:r>
              <a:rPr lang="es-ES" sz="1700" b="0" dirty="0" smtClean="0"/>
              <a:t>Posibilidad </a:t>
            </a:r>
            <a:r>
              <a:rPr lang="es-ES" sz="1700" b="0" dirty="0"/>
              <a:t>de consultar información de contratistas respecto a estados financieros, experiencias y calificaciones en tiempo real y de manera rápida e inmediata.</a:t>
            </a:r>
          </a:p>
          <a:p>
            <a:pPr marL="358775" indent="-358775">
              <a:spcBef>
                <a:spcPts val="600"/>
              </a:spcBef>
              <a:buFont typeface="Arial" panose="020B0604020202020204" pitchFamily="34" charset="0"/>
              <a:buChar char="•"/>
            </a:pPr>
            <a:r>
              <a:rPr lang="es-ES" sz="1700" b="0" dirty="0"/>
              <a:t>Creación de un </a:t>
            </a:r>
            <a:r>
              <a:rPr lang="es-ES" sz="1700" b="0" dirty="0" err="1"/>
              <a:t>scoring</a:t>
            </a:r>
            <a:r>
              <a:rPr lang="es-ES" sz="1700" b="0" dirty="0"/>
              <a:t> de calificación de contratistas, a partir de la información financiera y del segmento de la compañía (capítulo, subcapítulo y procesos), mediante árboles de </a:t>
            </a:r>
            <a:r>
              <a:rPr lang="es-ES" sz="1700" b="0" dirty="0" smtClean="0"/>
              <a:t>regresión/redes neuronales/regresión lineal.</a:t>
            </a:r>
            <a:endParaRPr lang="es-ES" sz="1700" b="0" dirty="0"/>
          </a:p>
        </p:txBody>
      </p:sp>
      <p:grpSp>
        <p:nvGrpSpPr>
          <p:cNvPr id="6" name="Grupo 5"/>
          <p:cNvGrpSpPr/>
          <p:nvPr/>
        </p:nvGrpSpPr>
        <p:grpSpPr>
          <a:xfrm>
            <a:off x="744286" y="3165834"/>
            <a:ext cx="11652055" cy="3412806"/>
            <a:chOff x="265322" y="3165834"/>
            <a:chExt cx="11652055" cy="3412806"/>
          </a:xfrm>
        </p:grpSpPr>
        <p:grpSp>
          <p:nvGrpSpPr>
            <p:cNvPr id="7" name="Grupo 6"/>
            <p:cNvGrpSpPr/>
            <p:nvPr/>
          </p:nvGrpSpPr>
          <p:grpSpPr>
            <a:xfrm>
              <a:off x="1831061" y="3165834"/>
              <a:ext cx="10086316" cy="3193364"/>
              <a:chOff x="1831061" y="3165834"/>
              <a:chExt cx="10086316" cy="3193364"/>
            </a:xfrm>
          </p:grpSpPr>
          <p:sp>
            <p:nvSpPr>
              <p:cNvPr id="20" name="Arco de bloque 19"/>
              <p:cNvSpPr/>
              <p:nvPr/>
            </p:nvSpPr>
            <p:spPr>
              <a:xfrm rot="5400000">
                <a:off x="1831307" y="3165588"/>
                <a:ext cx="3193364" cy="3193855"/>
              </a:xfrm>
              <a:prstGeom prst="blockArc">
                <a:avLst>
                  <a:gd name="adj1" fmla="val 13500000"/>
                  <a:gd name="adj2" fmla="val 18900000"/>
                  <a:gd name="adj3" fmla="val 496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Arco de bloque 20"/>
              <p:cNvSpPr/>
              <p:nvPr/>
            </p:nvSpPr>
            <p:spPr>
              <a:xfrm rot="16200000">
                <a:off x="5117934" y="3165588"/>
                <a:ext cx="3193364" cy="3193855"/>
              </a:xfrm>
              <a:prstGeom prst="blockArc">
                <a:avLst>
                  <a:gd name="adj1" fmla="val 13500000"/>
                  <a:gd name="adj2" fmla="val 18900000"/>
                  <a:gd name="adj3" fmla="val 496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Arco de bloque 21"/>
              <p:cNvSpPr/>
              <p:nvPr/>
            </p:nvSpPr>
            <p:spPr>
              <a:xfrm rot="5400000">
                <a:off x="5330582" y="3165588"/>
                <a:ext cx="3193364" cy="3193855"/>
              </a:xfrm>
              <a:prstGeom prst="blockArc">
                <a:avLst>
                  <a:gd name="adj1" fmla="val 13500000"/>
                  <a:gd name="adj2" fmla="val 18900000"/>
                  <a:gd name="adj3" fmla="val 496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Arco de bloque 22"/>
              <p:cNvSpPr/>
              <p:nvPr/>
            </p:nvSpPr>
            <p:spPr>
              <a:xfrm rot="16200000">
                <a:off x="8723768" y="3165588"/>
                <a:ext cx="3193364" cy="3193855"/>
              </a:xfrm>
              <a:prstGeom prst="blockArc">
                <a:avLst>
                  <a:gd name="adj1" fmla="val 13500000"/>
                  <a:gd name="adj2" fmla="val 18900000"/>
                  <a:gd name="adj3" fmla="val 496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8" name="Grupo 7"/>
            <p:cNvGrpSpPr/>
            <p:nvPr/>
          </p:nvGrpSpPr>
          <p:grpSpPr>
            <a:xfrm>
              <a:off x="8842416" y="3825870"/>
              <a:ext cx="2424624" cy="2752770"/>
              <a:chOff x="8842416" y="3825870"/>
              <a:chExt cx="2424624" cy="2752770"/>
            </a:xfrm>
          </p:grpSpPr>
          <p:sp>
            <p:nvSpPr>
              <p:cNvPr id="18" name="Forma libre 17"/>
              <p:cNvSpPr/>
              <p:nvPr/>
            </p:nvSpPr>
            <p:spPr>
              <a:xfrm>
                <a:off x="8842416" y="5939763"/>
                <a:ext cx="2424624" cy="638877"/>
              </a:xfrm>
              <a:custGeom>
                <a:avLst/>
                <a:gdLst>
                  <a:gd name="connsiteX0" fmla="*/ 0 w 2424624"/>
                  <a:gd name="connsiteY0" fmla="*/ 0 h 638877"/>
                  <a:gd name="connsiteX1" fmla="*/ 2424624 w 2424624"/>
                  <a:gd name="connsiteY1" fmla="*/ 0 h 638877"/>
                  <a:gd name="connsiteX2" fmla="*/ 2424624 w 2424624"/>
                  <a:gd name="connsiteY2" fmla="*/ 638877 h 638877"/>
                  <a:gd name="connsiteX3" fmla="*/ 0 w 2424624"/>
                  <a:gd name="connsiteY3" fmla="*/ 638877 h 638877"/>
                  <a:gd name="connsiteX4" fmla="*/ 0 w 2424624"/>
                  <a:gd name="connsiteY4" fmla="*/ 0 h 63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4624" h="638877">
                    <a:moveTo>
                      <a:pt x="0" y="0"/>
                    </a:moveTo>
                    <a:lnTo>
                      <a:pt x="2424624" y="0"/>
                    </a:lnTo>
                    <a:lnTo>
                      <a:pt x="2424624" y="638877"/>
                    </a:lnTo>
                    <a:lnTo>
                      <a:pt x="0" y="63887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CO" sz="1700" kern="1200" dirty="0" smtClean="0"/>
                  <a:t>Variable respuesta</a:t>
                </a:r>
                <a:endParaRPr lang="es-CO" sz="1700" kern="1200" dirty="0"/>
              </a:p>
            </p:txBody>
          </p:sp>
          <p:sp>
            <p:nvSpPr>
              <p:cNvPr id="19" name="Forma libre 18"/>
              <p:cNvSpPr/>
              <p:nvPr/>
            </p:nvSpPr>
            <p:spPr>
              <a:xfrm>
                <a:off x="9122181" y="3825870"/>
                <a:ext cx="1865095" cy="1864758"/>
              </a:xfrm>
              <a:custGeom>
                <a:avLst/>
                <a:gdLst>
                  <a:gd name="connsiteX0" fmla="*/ 0 w 1865095"/>
                  <a:gd name="connsiteY0" fmla="*/ 932379 h 1864758"/>
                  <a:gd name="connsiteX1" fmla="*/ 932548 w 1865095"/>
                  <a:gd name="connsiteY1" fmla="*/ 0 h 1864758"/>
                  <a:gd name="connsiteX2" fmla="*/ 1865096 w 1865095"/>
                  <a:gd name="connsiteY2" fmla="*/ 932379 h 1864758"/>
                  <a:gd name="connsiteX3" fmla="*/ 932548 w 1865095"/>
                  <a:gd name="connsiteY3" fmla="*/ 1864758 h 1864758"/>
                  <a:gd name="connsiteX4" fmla="*/ 0 w 1865095"/>
                  <a:gd name="connsiteY4" fmla="*/ 932379 h 1864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095" h="1864758">
                    <a:moveTo>
                      <a:pt x="0" y="932379"/>
                    </a:moveTo>
                    <a:cubicBezTo>
                      <a:pt x="0" y="417440"/>
                      <a:pt x="417516" y="0"/>
                      <a:pt x="932548" y="0"/>
                    </a:cubicBezTo>
                    <a:cubicBezTo>
                      <a:pt x="1447580" y="0"/>
                      <a:pt x="1865096" y="417440"/>
                      <a:pt x="1865096" y="932379"/>
                    </a:cubicBezTo>
                    <a:cubicBezTo>
                      <a:pt x="1865096" y="1447318"/>
                      <a:pt x="1447580" y="1864758"/>
                      <a:pt x="932548" y="1864758"/>
                    </a:cubicBezTo>
                    <a:cubicBezTo>
                      <a:pt x="417516" y="1864758"/>
                      <a:pt x="0" y="1447318"/>
                      <a:pt x="0" y="932379"/>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0287" tIns="330237" rIns="330287" bIns="330237" numCol="1" spcCol="1270" anchor="ctr" anchorCtr="0">
                <a:noAutofit/>
              </a:bodyPr>
              <a:lstStyle/>
              <a:p>
                <a:pPr lvl="0" algn="ctr" defTabSz="666750">
                  <a:lnSpc>
                    <a:spcPct val="90000"/>
                  </a:lnSpc>
                  <a:spcBef>
                    <a:spcPct val="0"/>
                  </a:spcBef>
                  <a:spcAft>
                    <a:spcPct val="35000"/>
                  </a:spcAft>
                </a:pPr>
                <a:r>
                  <a:rPr lang="es-CO" sz="1500" kern="1200" dirty="0" smtClean="0"/>
                  <a:t>Calificación Promedio</a:t>
                </a:r>
              </a:p>
              <a:p>
                <a:pPr lvl="0" algn="ctr" defTabSz="666750">
                  <a:lnSpc>
                    <a:spcPct val="90000"/>
                  </a:lnSpc>
                  <a:spcBef>
                    <a:spcPct val="0"/>
                  </a:spcBef>
                  <a:spcAft>
                    <a:spcPct val="35000"/>
                  </a:spcAft>
                </a:pPr>
                <a:r>
                  <a:rPr lang="es-CO" sz="1500" kern="1200" dirty="0" smtClean="0"/>
                  <a:t>Error = 7.90%</a:t>
                </a:r>
                <a:endParaRPr lang="es-CO" sz="1500" kern="1200" dirty="0"/>
              </a:p>
            </p:txBody>
          </p:sp>
        </p:grpSp>
        <p:grpSp>
          <p:nvGrpSpPr>
            <p:cNvPr id="9" name="Grupo 8"/>
            <p:cNvGrpSpPr/>
            <p:nvPr/>
          </p:nvGrpSpPr>
          <p:grpSpPr>
            <a:xfrm>
              <a:off x="5638736" y="3587905"/>
              <a:ext cx="2424624" cy="2990735"/>
              <a:chOff x="5638736" y="3587905"/>
              <a:chExt cx="2424624" cy="2990735"/>
            </a:xfrm>
          </p:grpSpPr>
          <p:sp>
            <p:nvSpPr>
              <p:cNvPr id="15" name="Forma libre 14"/>
              <p:cNvSpPr/>
              <p:nvPr/>
            </p:nvSpPr>
            <p:spPr>
              <a:xfrm>
                <a:off x="5638736" y="5939763"/>
                <a:ext cx="2424624" cy="638877"/>
              </a:xfrm>
              <a:custGeom>
                <a:avLst/>
                <a:gdLst>
                  <a:gd name="connsiteX0" fmla="*/ 0 w 2424624"/>
                  <a:gd name="connsiteY0" fmla="*/ 0 h 638877"/>
                  <a:gd name="connsiteX1" fmla="*/ 2424624 w 2424624"/>
                  <a:gd name="connsiteY1" fmla="*/ 0 h 638877"/>
                  <a:gd name="connsiteX2" fmla="*/ 2424624 w 2424624"/>
                  <a:gd name="connsiteY2" fmla="*/ 638877 h 638877"/>
                  <a:gd name="connsiteX3" fmla="*/ 0 w 2424624"/>
                  <a:gd name="connsiteY3" fmla="*/ 638877 h 638877"/>
                  <a:gd name="connsiteX4" fmla="*/ 0 w 2424624"/>
                  <a:gd name="connsiteY4" fmla="*/ 0 h 63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4624" h="638877">
                    <a:moveTo>
                      <a:pt x="0" y="0"/>
                    </a:moveTo>
                    <a:lnTo>
                      <a:pt x="2424624" y="0"/>
                    </a:lnTo>
                    <a:lnTo>
                      <a:pt x="2424624" y="638877"/>
                    </a:lnTo>
                    <a:lnTo>
                      <a:pt x="0" y="63887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CO" sz="1700" kern="1200" dirty="0" smtClean="0"/>
                  <a:t>Árboles de Regresión</a:t>
                </a:r>
                <a:endParaRPr lang="es-CO" sz="1700" kern="1200" dirty="0"/>
              </a:p>
            </p:txBody>
          </p:sp>
          <p:sp>
            <p:nvSpPr>
              <p:cNvPr id="16" name="Rectángulo redondeado 15"/>
              <p:cNvSpPr/>
              <p:nvPr/>
            </p:nvSpPr>
            <p:spPr>
              <a:xfrm>
                <a:off x="5807048" y="3587905"/>
                <a:ext cx="2088000" cy="1075088"/>
              </a:xfrm>
              <a:prstGeom prst="roundRect">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vert="horz" lIns="0" tIns="0" rIns="0" bIns="0" anchor="ctr" anchorCtr="0">
                <a:noAutofit/>
              </a:bodyPr>
              <a:lstStyle/>
              <a:p>
                <a:pPr algn="ctr"/>
                <a:r>
                  <a:rPr lang="es-ES" sz="1400" dirty="0" smtClean="0"/>
                  <a:t>El mejor </a:t>
                </a:r>
                <a:r>
                  <a:rPr lang="es-ES" sz="1400" dirty="0" err="1"/>
                  <a:t>segmentador</a:t>
                </a:r>
                <a:r>
                  <a:rPr lang="es-ES" sz="1400" dirty="0"/>
                  <a:t> es el subcapítulo, seguido por el proceso que desarrolla el </a:t>
                </a:r>
                <a:r>
                  <a:rPr lang="es-ES" sz="1400" dirty="0" smtClean="0"/>
                  <a:t>contratista</a:t>
                </a:r>
                <a:endParaRPr lang="es-ES" sz="1400" dirty="0"/>
              </a:p>
            </p:txBody>
          </p:sp>
          <p:sp>
            <p:nvSpPr>
              <p:cNvPr id="17" name="Rectángulo redondeado 16"/>
              <p:cNvSpPr/>
              <p:nvPr/>
            </p:nvSpPr>
            <p:spPr>
              <a:xfrm>
                <a:off x="5702648" y="4720783"/>
                <a:ext cx="2296800" cy="1110621"/>
              </a:xfrm>
              <a:prstGeom prst="roundRect">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vert="horz" lIns="0" tIns="0" rIns="0" bIns="0" anchor="ctr" anchorCtr="0">
                <a:noAutofit/>
              </a:bodyPr>
              <a:lstStyle/>
              <a:p>
                <a:pPr algn="ctr"/>
                <a:r>
                  <a:rPr lang="es-CO" sz="1400" dirty="0" smtClean="0"/>
                  <a:t>El margen bruto y el pasivo corriente/activos, son las variables cuantitativas que mejor segmentan</a:t>
                </a:r>
                <a:endParaRPr lang="es-CO" sz="1400" dirty="0"/>
              </a:p>
            </p:txBody>
          </p:sp>
        </p:grpSp>
        <p:grpSp>
          <p:nvGrpSpPr>
            <p:cNvPr id="10" name="Grupo 9"/>
            <p:cNvGrpSpPr/>
            <p:nvPr/>
          </p:nvGrpSpPr>
          <p:grpSpPr>
            <a:xfrm>
              <a:off x="265322" y="3880751"/>
              <a:ext cx="4510432" cy="2697889"/>
              <a:chOff x="265322" y="3880751"/>
              <a:chExt cx="4510432" cy="2697889"/>
            </a:xfrm>
          </p:grpSpPr>
          <p:sp>
            <p:nvSpPr>
              <p:cNvPr id="11" name="Forma libre 10"/>
              <p:cNvSpPr/>
              <p:nvPr/>
            </p:nvSpPr>
            <p:spPr>
              <a:xfrm>
                <a:off x="1308226" y="5939763"/>
                <a:ext cx="2424624" cy="638877"/>
              </a:xfrm>
              <a:custGeom>
                <a:avLst/>
                <a:gdLst>
                  <a:gd name="connsiteX0" fmla="*/ 0 w 2424624"/>
                  <a:gd name="connsiteY0" fmla="*/ 0 h 638877"/>
                  <a:gd name="connsiteX1" fmla="*/ 2424624 w 2424624"/>
                  <a:gd name="connsiteY1" fmla="*/ 0 h 638877"/>
                  <a:gd name="connsiteX2" fmla="*/ 2424624 w 2424624"/>
                  <a:gd name="connsiteY2" fmla="*/ 638877 h 638877"/>
                  <a:gd name="connsiteX3" fmla="*/ 0 w 2424624"/>
                  <a:gd name="connsiteY3" fmla="*/ 638877 h 638877"/>
                  <a:gd name="connsiteX4" fmla="*/ 0 w 2424624"/>
                  <a:gd name="connsiteY4" fmla="*/ 0 h 63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4624" h="638877">
                    <a:moveTo>
                      <a:pt x="0" y="0"/>
                    </a:moveTo>
                    <a:lnTo>
                      <a:pt x="2424624" y="0"/>
                    </a:lnTo>
                    <a:lnTo>
                      <a:pt x="2424624" y="638877"/>
                    </a:lnTo>
                    <a:lnTo>
                      <a:pt x="0" y="63887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CO" sz="1700" kern="1200" dirty="0" smtClean="0"/>
                  <a:t>Variables de entrada</a:t>
                </a:r>
                <a:endParaRPr lang="es-CO" sz="1700" kern="1200" dirty="0"/>
              </a:p>
            </p:txBody>
          </p:sp>
          <p:sp>
            <p:nvSpPr>
              <p:cNvPr id="12" name="Elipse 11"/>
              <p:cNvSpPr/>
              <p:nvPr/>
            </p:nvSpPr>
            <p:spPr>
              <a:xfrm>
                <a:off x="1674538" y="3880751"/>
                <a:ext cx="1692000" cy="1692000"/>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lIns="0" tIns="0" rIns="0" bIns="0"/>
              <a:lstStyle/>
              <a:p>
                <a:pPr algn="ctr"/>
                <a:r>
                  <a:rPr lang="es-CO" sz="1400" b="1" dirty="0"/>
                  <a:t>Estado de </a:t>
                </a:r>
                <a:r>
                  <a:rPr lang="es-CO" sz="1400" b="1" dirty="0" smtClean="0"/>
                  <a:t>Resultados:</a:t>
                </a:r>
              </a:p>
              <a:p>
                <a:pPr marL="109538" indent="-109538" algn="ctr">
                  <a:buFontTx/>
                  <a:buChar char="-"/>
                </a:pPr>
                <a:r>
                  <a:rPr lang="es-CO" sz="1400" dirty="0" smtClean="0"/>
                  <a:t>Ingresos</a:t>
                </a:r>
              </a:p>
              <a:p>
                <a:pPr marL="109538" indent="-109538" algn="ctr">
                  <a:buFontTx/>
                  <a:buChar char="-"/>
                </a:pPr>
                <a:r>
                  <a:rPr lang="es-CO" sz="1400" dirty="0" smtClean="0"/>
                  <a:t>Costos</a:t>
                </a:r>
              </a:p>
              <a:p>
                <a:pPr marL="109538" indent="-109538" algn="ctr">
                  <a:buFontTx/>
                  <a:buChar char="-"/>
                </a:pPr>
                <a:r>
                  <a:rPr lang="es-CO" sz="1400" dirty="0" smtClean="0"/>
                  <a:t>Márgenes utilidad</a:t>
                </a:r>
                <a:endParaRPr lang="es-CO" sz="1400" dirty="0"/>
              </a:p>
            </p:txBody>
          </p:sp>
          <p:sp>
            <p:nvSpPr>
              <p:cNvPr id="13" name="Elipse 12"/>
              <p:cNvSpPr/>
              <p:nvPr/>
            </p:nvSpPr>
            <p:spPr>
              <a:xfrm>
                <a:off x="3083754" y="3880751"/>
                <a:ext cx="1692000" cy="1692000"/>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lIns="0" tIns="0" rIns="0" bIns="0"/>
              <a:lstStyle/>
              <a:p>
                <a:pPr algn="ctr"/>
                <a:r>
                  <a:rPr lang="es-CO" sz="1400" b="1" dirty="0"/>
                  <a:t>Estado de Situación </a:t>
                </a:r>
                <a:r>
                  <a:rPr lang="es-CO" sz="1400" b="1" dirty="0" smtClean="0"/>
                  <a:t>Financiera</a:t>
                </a:r>
              </a:p>
              <a:p>
                <a:pPr marL="109538" indent="-109538" algn="ctr">
                  <a:buFontTx/>
                  <a:buChar char="-"/>
                </a:pPr>
                <a:r>
                  <a:rPr lang="es-CO" sz="1400" dirty="0" smtClean="0"/>
                  <a:t>Activos</a:t>
                </a:r>
              </a:p>
              <a:p>
                <a:pPr marL="109538" indent="-109538" algn="ctr">
                  <a:buFontTx/>
                  <a:buChar char="-"/>
                </a:pPr>
                <a:r>
                  <a:rPr lang="es-CO" sz="1400" dirty="0" smtClean="0"/>
                  <a:t>Pasivos</a:t>
                </a:r>
              </a:p>
              <a:p>
                <a:pPr marL="109538" indent="-109538" algn="ctr">
                  <a:buFontTx/>
                  <a:buChar char="-"/>
                </a:pPr>
                <a:r>
                  <a:rPr lang="es-CO" sz="1400" dirty="0" smtClean="0"/>
                  <a:t>Patrimonio</a:t>
                </a:r>
                <a:endParaRPr lang="es-CO" sz="1400" dirty="0"/>
              </a:p>
            </p:txBody>
          </p:sp>
          <p:sp>
            <p:nvSpPr>
              <p:cNvPr id="14" name="Elipse 13"/>
              <p:cNvSpPr/>
              <p:nvPr/>
            </p:nvSpPr>
            <p:spPr>
              <a:xfrm>
                <a:off x="265322" y="3880751"/>
                <a:ext cx="1692000" cy="1692000"/>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lIns="0" tIns="0" rIns="0" bIns="0"/>
              <a:lstStyle/>
              <a:p>
                <a:pPr algn="ctr"/>
                <a:r>
                  <a:rPr lang="es-CO" sz="1400" b="1" dirty="0" smtClean="0"/>
                  <a:t>Variables cualitativas</a:t>
                </a:r>
              </a:p>
              <a:p>
                <a:pPr marL="26988" indent="-26988" algn="ctr">
                  <a:buFontTx/>
                  <a:buChar char="-"/>
                </a:pPr>
                <a:r>
                  <a:rPr lang="es-CO" sz="1400" dirty="0" smtClean="0"/>
                  <a:t>Capítulos</a:t>
                </a:r>
              </a:p>
              <a:p>
                <a:pPr marL="26988" indent="-26988" algn="ctr">
                  <a:buFontTx/>
                  <a:buChar char="-"/>
                </a:pPr>
                <a:r>
                  <a:rPr lang="es-CO" sz="1400" dirty="0" smtClean="0"/>
                  <a:t>Subcapítulos</a:t>
                </a:r>
              </a:p>
              <a:p>
                <a:pPr marL="26988" indent="-26988" algn="ctr">
                  <a:buFontTx/>
                  <a:buChar char="-"/>
                </a:pPr>
                <a:r>
                  <a:rPr lang="es-CO" sz="1400" dirty="0" smtClean="0"/>
                  <a:t>Procesos</a:t>
                </a:r>
                <a:endParaRPr lang="es-CO" sz="1400" dirty="0"/>
              </a:p>
            </p:txBody>
          </p:sp>
        </p:grpSp>
      </p:grpSp>
      <p:sp>
        <p:nvSpPr>
          <p:cNvPr id="24" name="Rectángulo redondeado 23"/>
          <p:cNvSpPr/>
          <p:nvPr/>
        </p:nvSpPr>
        <p:spPr>
          <a:xfrm>
            <a:off x="6117701" y="3180347"/>
            <a:ext cx="2360712" cy="2808922"/>
          </a:xfrm>
          <a:prstGeom prst="roundRect">
            <a:avLst>
              <a:gd name="adj" fmla="val 6861"/>
            </a:avLst>
          </a:prstGeom>
          <a:solidFill>
            <a:schemeClr val="bg1"/>
          </a:solidFill>
          <a:ln>
            <a:solidFill>
              <a:schemeClr val="accent1"/>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vert="horz" lIns="0" tIns="0" rIns="0" bIns="0" anchor="ctr" anchorCtr="0">
            <a:noAutofit/>
          </a:bodyPr>
          <a:lstStyle/>
          <a:p>
            <a:pPr algn="ctr"/>
            <a:r>
              <a:rPr lang="es-ES" sz="1400" b="1" dirty="0" smtClean="0"/>
              <a:t>Ejemplo resultados obtenidos: </a:t>
            </a:r>
            <a:r>
              <a:rPr lang="es-ES" sz="1400" dirty="0" smtClean="0"/>
              <a:t>El grupo de equipos especiales, diseños, asesorías y estudios tienen en promedio una calificación de 4.71, en comparación con los contratistas de construcción y trabajos preliminares quienes tienen en promedio una calificación de 4.21</a:t>
            </a:r>
            <a:endParaRPr lang="es-ES" sz="1400" dirty="0"/>
          </a:p>
        </p:txBody>
      </p:sp>
      <p:sp>
        <p:nvSpPr>
          <p:cNvPr id="25" name="Rectángulo redondeado 24"/>
          <p:cNvSpPr/>
          <p:nvPr/>
        </p:nvSpPr>
        <p:spPr>
          <a:xfrm>
            <a:off x="6117699" y="3180347"/>
            <a:ext cx="2360712" cy="2808922"/>
          </a:xfrm>
          <a:prstGeom prst="roundRect">
            <a:avLst>
              <a:gd name="adj" fmla="val 7351"/>
            </a:avLst>
          </a:prstGeom>
          <a:solidFill>
            <a:schemeClr val="bg1"/>
          </a:solidFill>
          <a:ln>
            <a:solidFill>
              <a:schemeClr val="accent1"/>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vert="horz" lIns="0" tIns="0" rIns="0" bIns="0" anchor="ctr" anchorCtr="0">
            <a:noAutofit/>
          </a:bodyPr>
          <a:lstStyle/>
          <a:p>
            <a:pPr algn="ctr"/>
            <a:r>
              <a:rPr lang="es-ES" sz="1400" b="1" dirty="0" smtClean="0"/>
              <a:t>Ejemplo resultados obtenidos:</a:t>
            </a:r>
            <a:r>
              <a:rPr lang="es-ES" sz="1400" dirty="0" smtClean="0"/>
              <a:t> Compañías con pasivo corriente /activos superior al 0.382, tienen en promedio calificaciones de 3.55. Por otro lado, contratistas con margen bruto menor a 0.352 y activo corriente /activos menor a 0.861, tienen calificaciones promedio de 4.9</a:t>
            </a:r>
            <a:endParaRPr lang="es-ES" sz="1400" dirty="0"/>
          </a:p>
        </p:txBody>
      </p:sp>
    </p:spTree>
    <p:extLst>
      <p:ext uri="{BB962C8B-B14F-4D97-AF65-F5344CB8AC3E}">
        <p14:creationId xmlns:p14="http://schemas.microsoft.com/office/powerpoint/2010/main" val="346272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265322" y="133771"/>
            <a:ext cx="11412557" cy="70351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p>
            <a:r>
              <a:rPr lang="es-CO" sz="2400" dirty="0" smtClean="0">
                <a:latin typeface="+mj-lt"/>
              </a:rPr>
              <a:t>ANÁLISIS </a:t>
            </a:r>
            <a:r>
              <a:rPr lang="es-CO" sz="2400" dirty="0">
                <a:latin typeface="+mj-lt"/>
              </a:rPr>
              <a:t>DE </a:t>
            </a:r>
            <a:r>
              <a:rPr lang="es-CO" sz="2400" dirty="0" smtClean="0">
                <a:latin typeface="+mj-lt"/>
              </a:rPr>
              <a:t>COMPETENCIA - RESUMEN</a:t>
            </a:r>
            <a:endParaRPr lang="es-CO" sz="2400" dirty="0">
              <a:latin typeface="+mj-lt"/>
            </a:endParaRPr>
          </a:p>
        </p:txBody>
      </p:sp>
      <p:sp>
        <p:nvSpPr>
          <p:cNvPr id="5" name="Marcador de contenido 2"/>
          <p:cNvSpPr txBox="1">
            <a:spLocks/>
          </p:cNvSpPr>
          <p:nvPr/>
        </p:nvSpPr>
        <p:spPr>
          <a:xfrm>
            <a:off x="265323" y="885753"/>
            <a:ext cx="11412556" cy="3315111"/>
          </a:xfrm>
          <a:prstGeom prst="rect">
            <a:avLst/>
          </a:prstGeom>
        </p:spPr>
        <p:txBody>
          <a:bodyPr>
            <a:normAutofit/>
          </a:bodyPr>
          <a:lstStyle>
            <a:defPPr>
              <a:defRPr lang="es-ES_tradnl"/>
            </a:defPPr>
            <a:lvl1pPr marL="0" indent="0" algn="just" defTabSz="914400" eaLnBrk="0" hangingPunct="0">
              <a:spcBef>
                <a:spcPts val="1800"/>
              </a:spcBef>
              <a:buClr>
                <a:schemeClr val="accent1"/>
              </a:buClr>
              <a:buSzPct val="100000"/>
              <a:buFont typeface="Wingdings 2" pitchFamily="18" charset="2"/>
              <a:buNone/>
              <a:defRPr sz="2000" b="1">
                <a:solidFill>
                  <a:srgbClr val="595959"/>
                </a:solidFill>
                <a:latin typeface="Calibri" panose="020F0502020204030204" pitchFamily="34" charset="0"/>
                <a:cs typeface="Calibri" panose="020F0502020204030204" pitchFamily="34" charset="0"/>
              </a:defRPr>
            </a:lvl1pPr>
            <a:lvl2pPr indent="-228600" eaLnBrk="0" hangingPunct="0">
              <a:spcBef>
                <a:spcPts val="600"/>
              </a:spcBef>
              <a:buClr>
                <a:schemeClr val="accent2"/>
              </a:buClr>
              <a:buSzPct val="100000"/>
              <a:buFont typeface="Wingdings 2" pitchFamily="18" charset="2"/>
              <a:buChar char="¡"/>
              <a:defRPr sz="1600">
                <a:solidFill>
                  <a:srgbClr val="595959"/>
                </a:solidFill>
                <a:latin typeface="Franklin Gothic Book"/>
                <a:cs typeface="Franklin Gothic Book"/>
              </a:defRPr>
            </a:lvl2pPr>
            <a:lvl3pPr marL="685800" indent="-228600" eaLnBrk="0" hangingPunct="0">
              <a:spcBef>
                <a:spcPts val="600"/>
              </a:spcBef>
              <a:buClr>
                <a:srgbClr val="C6874C"/>
              </a:buClr>
              <a:buSzPct val="100000"/>
              <a:buFont typeface="Wingdings 2" pitchFamily="18" charset="2"/>
              <a:buChar char="¡"/>
              <a:defRPr sz="1600">
                <a:solidFill>
                  <a:srgbClr val="595959"/>
                </a:solidFill>
                <a:latin typeface="Franklin Gothic Book"/>
                <a:cs typeface="Franklin Gothic Book"/>
              </a:defRPr>
            </a:lvl3pPr>
            <a:lvl4pPr marL="914400" indent="-228600" eaLnBrk="0" hangingPunct="0">
              <a:spcBef>
                <a:spcPts val="600"/>
              </a:spcBef>
              <a:buClr>
                <a:srgbClr val="F45569"/>
              </a:buClr>
              <a:buSzPct val="100000"/>
              <a:buFont typeface="Wingdings 2" pitchFamily="18" charset="2"/>
              <a:buChar char="¡"/>
              <a:defRPr sz="1600">
                <a:solidFill>
                  <a:srgbClr val="595959"/>
                </a:solidFill>
                <a:latin typeface="Franklin Gothic Book"/>
                <a:cs typeface="Franklin Gothic Book"/>
              </a:defRPr>
            </a:lvl4pPr>
            <a:lvl5pPr marL="1143000" indent="-228600" eaLnBrk="0" hangingPunct="0">
              <a:spcBef>
                <a:spcPts val="600"/>
              </a:spcBef>
              <a:buClr>
                <a:srgbClr val="FBC6CD"/>
              </a:buClr>
              <a:buSzPct val="100000"/>
              <a:buFont typeface="Wingdings 2" pitchFamily="18" charset="2"/>
              <a:buChar char="¡"/>
              <a:defRPr sz="1600">
                <a:solidFill>
                  <a:srgbClr val="595959"/>
                </a:solidFill>
                <a:latin typeface="Franklin Gothic Book"/>
                <a:cs typeface="Franklin Gothic Book"/>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es-CO" dirty="0"/>
              <a:t>Objetivo: </a:t>
            </a:r>
            <a:r>
              <a:rPr lang="es-ES" b="0" dirty="0"/>
              <a:t>Analizar la información financiera de la competencia de Payc, con el fin de encontrar patrones y establecer las políticas que debería aplicar la compañía para aumentar su </a:t>
            </a:r>
            <a:r>
              <a:rPr lang="es-ES" b="0" dirty="0" err="1" smtClean="0"/>
              <a:t>Market</a:t>
            </a:r>
            <a:r>
              <a:rPr lang="es-ES" b="0" dirty="0" smtClean="0"/>
              <a:t> Share</a:t>
            </a:r>
            <a:r>
              <a:rPr lang="es-ES" b="0" dirty="0"/>
              <a:t>.</a:t>
            </a:r>
          </a:p>
          <a:p>
            <a:r>
              <a:rPr lang="es-ES" dirty="0"/>
              <a:t>Metodología: </a:t>
            </a:r>
            <a:r>
              <a:rPr lang="es-ES" b="0" dirty="0"/>
              <a:t>Encontrar grupos de compañías similares, buscando los competidores más eficientes, para posteriormente analizar qué hacen los más eficientes que debería hacer </a:t>
            </a:r>
            <a:r>
              <a:rPr lang="es-ES" b="0" dirty="0" err="1" smtClean="0"/>
              <a:t>Payc</a:t>
            </a:r>
            <a:r>
              <a:rPr lang="es-ES" b="0" dirty="0" smtClean="0"/>
              <a:t> haciendo uso de la técnica DEA (Data </a:t>
            </a:r>
            <a:r>
              <a:rPr lang="es-ES" b="0" dirty="0" err="1" smtClean="0"/>
              <a:t>Envelopment</a:t>
            </a:r>
            <a:r>
              <a:rPr lang="es-ES" b="0" dirty="0" smtClean="0"/>
              <a:t> </a:t>
            </a:r>
            <a:r>
              <a:rPr lang="es-ES" b="0" dirty="0" err="1" smtClean="0"/>
              <a:t>Analysis</a:t>
            </a:r>
            <a:r>
              <a:rPr lang="es-ES" b="0" dirty="0" smtClean="0"/>
              <a:t>) .</a:t>
            </a:r>
            <a:endParaRPr lang="es-ES" b="0" dirty="0"/>
          </a:p>
          <a:p>
            <a:r>
              <a:rPr lang="es-ES" dirty="0"/>
              <a:t>Origen de la información: </a:t>
            </a:r>
            <a:r>
              <a:rPr lang="es-ES" b="0" dirty="0"/>
              <a:t>Base de datos disponible en el Portal de Información Empresarial (PIE) del Gobierno de Colombia, buscando por un lado compararnos con empresas del sector construcción (Top 50 empresas de construcción) junto con empresas de consultoría del mismo sector.</a:t>
            </a:r>
          </a:p>
        </p:txBody>
      </p:sp>
      <p:graphicFrame>
        <p:nvGraphicFramePr>
          <p:cNvPr id="6" name="Tabla 5"/>
          <p:cNvGraphicFramePr>
            <a:graphicFrameLocks noGrp="1"/>
          </p:cNvGraphicFramePr>
          <p:nvPr>
            <p:extLst>
              <p:ext uri="{D42A27DB-BD31-4B8C-83A1-F6EECF244321}">
                <p14:modId xmlns:p14="http://schemas.microsoft.com/office/powerpoint/2010/main" val="1261283188"/>
              </p:ext>
            </p:extLst>
          </p:nvPr>
        </p:nvGraphicFramePr>
        <p:xfrm>
          <a:off x="3626426" y="4636292"/>
          <a:ext cx="5418666" cy="1478280"/>
        </p:xfrm>
        <a:graphic>
          <a:graphicData uri="http://schemas.openxmlformats.org/drawingml/2006/table">
            <a:tbl>
              <a:tblPr firstRow="1" bandRow="1">
                <a:tableStyleId>{5C22544A-7EE6-4342-B048-85BDC9FD1C3A}</a:tableStyleId>
              </a:tblPr>
              <a:tblGrid>
                <a:gridCol w="2709333"/>
                <a:gridCol w="2709333"/>
              </a:tblGrid>
              <a:tr h="293336">
                <a:tc>
                  <a:txBody>
                    <a:bodyPr/>
                    <a:lstStyle/>
                    <a:p>
                      <a:pPr algn="ctr"/>
                      <a:r>
                        <a:rPr lang="es-CO" dirty="0" smtClean="0"/>
                        <a:t>Tipo</a:t>
                      </a:r>
                      <a:endParaRPr lang="es-CO" dirty="0"/>
                    </a:p>
                  </a:txBody>
                  <a:tcPr/>
                </a:tc>
                <a:tc>
                  <a:txBody>
                    <a:bodyPr/>
                    <a:lstStyle/>
                    <a:p>
                      <a:pPr algn="ctr"/>
                      <a:r>
                        <a:rPr lang="es-CO" dirty="0" smtClean="0"/>
                        <a:t>Detalle</a:t>
                      </a:r>
                      <a:endParaRPr lang="es-CO" dirty="0"/>
                    </a:p>
                  </a:txBody>
                  <a:tcPr/>
                </a:tc>
              </a:tr>
              <a:tr h="370840">
                <a:tc>
                  <a:txBody>
                    <a:bodyPr/>
                    <a:lstStyle/>
                    <a:p>
                      <a:pPr algn="ctr"/>
                      <a:r>
                        <a:rPr lang="es-CO" dirty="0" smtClean="0"/>
                        <a:t>Período del</a:t>
                      </a:r>
                      <a:r>
                        <a:rPr lang="es-CO" baseline="0" dirty="0" smtClean="0"/>
                        <a:t> análisis</a:t>
                      </a:r>
                      <a:endParaRPr lang="es-CO" dirty="0"/>
                    </a:p>
                  </a:txBody>
                  <a:tcPr/>
                </a:tc>
                <a:tc>
                  <a:txBody>
                    <a:bodyPr/>
                    <a:lstStyle/>
                    <a:p>
                      <a:pPr algn="ctr"/>
                      <a:r>
                        <a:rPr lang="es-CO" dirty="0" smtClean="0"/>
                        <a:t>Abril-2019</a:t>
                      </a:r>
                      <a:endParaRPr lang="es-CO" dirty="0"/>
                    </a:p>
                  </a:txBody>
                  <a:tcPr/>
                </a:tc>
              </a:tr>
              <a:tr h="370840">
                <a:tc>
                  <a:txBody>
                    <a:bodyPr/>
                    <a:lstStyle/>
                    <a:p>
                      <a:pPr algn="ctr"/>
                      <a:r>
                        <a:rPr lang="es-CO" dirty="0" smtClean="0"/>
                        <a:t>Años de análisis</a:t>
                      </a:r>
                      <a:endParaRPr lang="es-CO" dirty="0"/>
                    </a:p>
                  </a:txBody>
                  <a:tcPr/>
                </a:tc>
                <a:tc>
                  <a:txBody>
                    <a:bodyPr/>
                    <a:lstStyle/>
                    <a:p>
                      <a:pPr algn="ctr"/>
                      <a:r>
                        <a:rPr lang="es-CO" dirty="0" smtClean="0"/>
                        <a:t>2016, 2017, 2018</a:t>
                      </a:r>
                      <a:endParaRPr lang="es-CO" dirty="0"/>
                    </a:p>
                  </a:txBody>
                  <a:tcPr/>
                </a:tc>
              </a:tr>
              <a:tr h="370840">
                <a:tc>
                  <a:txBody>
                    <a:bodyPr/>
                    <a:lstStyle/>
                    <a:p>
                      <a:pPr algn="ctr"/>
                      <a:r>
                        <a:rPr lang="es-CO" dirty="0" smtClean="0"/>
                        <a:t>Número de empresas</a:t>
                      </a:r>
                      <a:endParaRPr lang="es-CO" dirty="0"/>
                    </a:p>
                  </a:txBody>
                  <a:tcPr/>
                </a:tc>
                <a:tc>
                  <a:txBody>
                    <a:bodyPr/>
                    <a:lstStyle/>
                    <a:p>
                      <a:pPr algn="ctr"/>
                      <a:r>
                        <a:rPr lang="es-CO" dirty="0" smtClean="0"/>
                        <a:t>72</a:t>
                      </a:r>
                      <a:endParaRPr lang="es-CO" dirty="0"/>
                    </a:p>
                  </a:txBody>
                  <a:tcPr/>
                </a:tc>
              </a:tr>
            </a:tbl>
          </a:graphicData>
        </a:graphic>
      </p:graphicFrame>
    </p:spTree>
    <p:extLst>
      <p:ext uri="{BB962C8B-B14F-4D97-AF65-F5344CB8AC3E}">
        <p14:creationId xmlns:p14="http://schemas.microsoft.com/office/powerpoint/2010/main" val="154016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376432" y="6448356"/>
            <a:ext cx="7477857" cy="1905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4" name="Título 1"/>
          <p:cNvSpPr>
            <a:spLocks noGrp="1"/>
          </p:cNvSpPr>
          <p:nvPr>
            <p:ph type="title"/>
          </p:nvPr>
        </p:nvSpPr>
        <p:spPr>
          <a:xfrm>
            <a:off x="265322" y="133771"/>
            <a:ext cx="11412557" cy="70351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p>
            <a:r>
              <a:rPr lang="es-CO" sz="2400" dirty="0" smtClean="0">
                <a:latin typeface="+mj-lt"/>
              </a:rPr>
              <a:t>ANÁLISIS </a:t>
            </a:r>
            <a:r>
              <a:rPr lang="es-CO" sz="2400" dirty="0">
                <a:latin typeface="+mj-lt"/>
              </a:rPr>
              <a:t>DE </a:t>
            </a:r>
            <a:r>
              <a:rPr lang="es-CO" sz="2400" dirty="0" smtClean="0">
                <a:latin typeface="+mj-lt"/>
              </a:rPr>
              <a:t>COMPETENCIA - RESULTADOS</a:t>
            </a:r>
            <a:endParaRPr lang="es-CO" sz="2400" dirty="0">
              <a:latin typeface="+mj-lt"/>
            </a:endParaRPr>
          </a:p>
        </p:txBody>
      </p:sp>
      <p:graphicFrame>
        <p:nvGraphicFramePr>
          <p:cNvPr id="5" name="Tabla 4"/>
          <p:cNvGraphicFramePr>
            <a:graphicFrameLocks noGrp="1"/>
          </p:cNvGraphicFramePr>
          <p:nvPr>
            <p:extLst>
              <p:ext uri="{D42A27DB-BD31-4B8C-83A1-F6EECF244321}">
                <p14:modId xmlns:p14="http://schemas.microsoft.com/office/powerpoint/2010/main" val="2082163492"/>
              </p:ext>
            </p:extLst>
          </p:nvPr>
        </p:nvGraphicFramePr>
        <p:xfrm>
          <a:off x="612018" y="3291840"/>
          <a:ext cx="6752591" cy="3048000"/>
        </p:xfrm>
        <a:graphic>
          <a:graphicData uri="http://schemas.openxmlformats.org/drawingml/2006/table">
            <a:tbl>
              <a:tblPr firstRow="1" firstCol="1">
                <a:tableStyleId>{5C22544A-7EE6-4342-B048-85BDC9FD1C3A}</a:tableStyleId>
              </a:tblPr>
              <a:tblGrid>
                <a:gridCol w="1019260"/>
                <a:gridCol w="4864651"/>
                <a:gridCol w="868680"/>
              </a:tblGrid>
              <a:tr h="190500">
                <a:tc>
                  <a:txBody>
                    <a:bodyPr/>
                    <a:lstStyle/>
                    <a:p>
                      <a:pPr algn="ctr" fontAlgn="b"/>
                      <a:r>
                        <a:rPr lang="es-CO" sz="1000" u="none" strike="noStrike" dirty="0">
                          <a:effectLst/>
                        </a:rPr>
                        <a:t>RANKING</a:t>
                      </a:r>
                      <a:endParaRPr lang="es-CO"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CO" sz="1000" u="none" strike="noStrike" dirty="0">
                          <a:effectLst/>
                        </a:rPr>
                        <a:t>COMPAÑÍA</a:t>
                      </a:r>
                      <a:endParaRPr lang="es-CO"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CO" sz="1000" u="none" strike="noStrike" dirty="0">
                          <a:effectLst/>
                        </a:rPr>
                        <a:t>Eficiencia</a:t>
                      </a:r>
                      <a:endParaRPr lang="es-CO" sz="10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s-CO" sz="1000" u="none" strike="noStrike" dirty="0">
                          <a:effectLst/>
                        </a:rPr>
                        <a:t>1</a:t>
                      </a:r>
                      <a:endParaRPr lang="es-CO"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CO" sz="1000" u="none" strike="noStrike" dirty="0">
                          <a:effectLst/>
                        </a:rPr>
                        <a:t> INVERSIONES </a:t>
                      </a:r>
                      <a:r>
                        <a:rPr lang="es-CO" sz="1000" u="none" strike="noStrike" dirty="0" err="1">
                          <a:effectLst/>
                        </a:rPr>
                        <a:t>ALCABAMA</a:t>
                      </a:r>
                      <a:r>
                        <a:rPr lang="es-CO" sz="1000" u="none" strike="noStrike" dirty="0">
                          <a:effectLst/>
                        </a:rPr>
                        <a:t> </a:t>
                      </a:r>
                      <a:r>
                        <a:rPr lang="es-CO" sz="1000" u="none" strike="noStrike" dirty="0" err="1">
                          <a:effectLst/>
                        </a:rPr>
                        <a:t>SA</a:t>
                      </a:r>
                      <a:r>
                        <a:rPr lang="es-CO" sz="1000" u="none" strike="noStrike" dirty="0">
                          <a:effectLst/>
                        </a:rPr>
                        <a:t> </a:t>
                      </a:r>
                      <a:endParaRPr lang="es-CO"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CO" sz="1000" u="none" strike="noStrike" dirty="0">
                          <a:effectLst/>
                        </a:rPr>
                        <a:t>1</a:t>
                      </a:r>
                      <a:endParaRPr lang="es-CO" sz="10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s-CO" sz="1000" u="none" strike="noStrike" dirty="0">
                          <a:effectLst/>
                        </a:rPr>
                        <a:t>2</a:t>
                      </a:r>
                      <a:endParaRPr lang="es-CO"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CO" sz="1000" u="none" strike="noStrike">
                          <a:effectLst/>
                        </a:rPr>
                        <a:t> ODINSA SERVICIOS S.A.S </a:t>
                      </a:r>
                      <a:endParaRPr lang="es-CO" sz="1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O" sz="1000" u="none" strike="noStrike" dirty="0">
                          <a:effectLst/>
                        </a:rPr>
                        <a:t>1</a:t>
                      </a:r>
                      <a:endParaRPr lang="es-CO" sz="10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s-CO" sz="1000" u="none" strike="noStrike" dirty="0">
                          <a:effectLst/>
                        </a:rPr>
                        <a:t>3</a:t>
                      </a:r>
                      <a:endParaRPr lang="es-CO"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CO" sz="1000" u="none" strike="noStrike" dirty="0">
                          <a:effectLst/>
                        </a:rPr>
                        <a:t> RESTREPO Y URIBE </a:t>
                      </a:r>
                      <a:r>
                        <a:rPr lang="es-CO" sz="1000" u="none" strike="noStrike" dirty="0" err="1">
                          <a:effectLst/>
                        </a:rPr>
                        <a:t>SAS</a:t>
                      </a:r>
                      <a:r>
                        <a:rPr lang="es-CO" sz="1000" u="none" strike="noStrike" dirty="0">
                          <a:effectLst/>
                        </a:rPr>
                        <a:t> </a:t>
                      </a:r>
                      <a:endParaRPr lang="es-CO"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CO" sz="1000" u="none" strike="noStrike" dirty="0">
                          <a:effectLst/>
                        </a:rPr>
                        <a:t>1</a:t>
                      </a:r>
                      <a:endParaRPr lang="es-CO" sz="10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s-CO" sz="1000" u="none" strike="noStrike" dirty="0">
                          <a:effectLst/>
                        </a:rPr>
                        <a:t>4</a:t>
                      </a:r>
                      <a:endParaRPr lang="es-CO"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ES" sz="1000" u="none" strike="noStrike">
                          <a:effectLst/>
                        </a:rPr>
                        <a:t> CONSULTORES TECNICOS Y ECONOMICOS SAS </a:t>
                      </a:r>
                      <a:endParaRPr lang="es-ES" sz="1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O" sz="1000" u="none" strike="noStrike" dirty="0">
                          <a:effectLst/>
                        </a:rPr>
                        <a:t>1</a:t>
                      </a:r>
                      <a:endParaRPr lang="es-CO" sz="10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s-CO" sz="1000" u="none" strike="noStrike">
                          <a:effectLst/>
                        </a:rPr>
                        <a:t>5</a:t>
                      </a:r>
                      <a:endParaRPr lang="es-CO"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000" u="none" strike="noStrike" dirty="0">
                          <a:effectLst/>
                        </a:rPr>
                        <a:t> </a:t>
                      </a:r>
                      <a:r>
                        <a:rPr lang="es-ES" sz="1000" u="none" strike="noStrike" dirty="0" err="1">
                          <a:effectLst/>
                        </a:rPr>
                        <a:t>ODINSA</a:t>
                      </a:r>
                      <a:r>
                        <a:rPr lang="es-ES" sz="1000" u="none" strike="noStrike" dirty="0">
                          <a:effectLst/>
                        </a:rPr>
                        <a:t> PROYECTOS E INVERSIONES </a:t>
                      </a:r>
                      <a:r>
                        <a:rPr lang="es-ES" sz="1000" u="none" strike="noStrike" dirty="0" err="1">
                          <a:effectLst/>
                        </a:rPr>
                        <a:t>S.A</a:t>
                      </a:r>
                      <a:r>
                        <a:rPr lang="es-ES" sz="1000" u="none" strike="noStrike" dirty="0">
                          <a:effectLst/>
                        </a:rPr>
                        <a:t> - </a:t>
                      </a:r>
                      <a:r>
                        <a:rPr lang="es-ES" sz="1000" u="none" strike="noStrike" dirty="0" err="1">
                          <a:effectLst/>
                        </a:rPr>
                        <a:t>ODINSA</a:t>
                      </a:r>
                      <a:r>
                        <a:rPr lang="es-ES" sz="1000" u="none" strike="noStrike" dirty="0">
                          <a:effectLst/>
                        </a:rPr>
                        <a:t> PI S.A. </a:t>
                      </a:r>
                      <a:endParaRPr lang="es-E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CO" sz="1000" u="none" strike="noStrike" dirty="0">
                          <a:effectLst/>
                        </a:rPr>
                        <a:t>1</a:t>
                      </a:r>
                      <a:endParaRPr lang="es-CO" sz="10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s-CO" sz="1000" u="none" strike="noStrike">
                          <a:effectLst/>
                        </a:rPr>
                        <a:t>6</a:t>
                      </a:r>
                      <a:endParaRPr lang="es-CO"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O" sz="1000" u="none" strike="noStrike">
                          <a:effectLst/>
                        </a:rPr>
                        <a:t> MARVAL S.A. </a:t>
                      </a:r>
                      <a:endParaRPr lang="es-CO" sz="1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O" sz="1000" u="none" strike="noStrike" dirty="0">
                          <a:effectLst/>
                        </a:rPr>
                        <a:t>1</a:t>
                      </a:r>
                      <a:endParaRPr lang="es-CO" sz="10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s-CO" sz="1000" u="none" strike="noStrike" dirty="0">
                          <a:effectLst/>
                        </a:rPr>
                        <a:t>7</a:t>
                      </a:r>
                      <a:endParaRPr lang="es-CO"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CO" sz="1000" u="none" strike="noStrike">
                          <a:effectLst/>
                        </a:rPr>
                        <a:t> CARTAGENA II SA </a:t>
                      </a:r>
                      <a:endParaRPr lang="es-CO" sz="1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O" sz="1000" u="none" strike="noStrike" dirty="0">
                          <a:effectLst/>
                        </a:rPr>
                        <a:t>1</a:t>
                      </a:r>
                      <a:endParaRPr lang="es-CO" sz="10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s-CO" sz="1000" u="none" strike="noStrike" dirty="0">
                          <a:effectLst/>
                        </a:rPr>
                        <a:t>8</a:t>
                      </a:r>
                      <a:endParaRPr lang="es-CO"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CO" sz="1000" u="none" strike="noStrike">
                          <a:effectLst/>
                        </a:rPr>
                        <a:t> JMV CONSTRUKTORA SAS </a:t>
                      </a:r>
                      <a:endParaRPr lang="es-CO" sz="1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O" sz="1000" u="none" strike="noStrike" dirty="0">
                          <a:effectLst/>
                        </a:rPr>
                        <a:t>1</a:t>
                      </a:r>
                      <a:endParaRPr lang="es-CO" sz="10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s-CO" sz="1000" u="none" strike="noStrike" dirty="0">
                          <a:effectLst/>
                        </a:rPr>
                        <a:t>9</a:t>
                      </a:r>
                      <a:endParaRPr lang="es-CO"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CO" sz="1000" u="none" strike="noStrike">
                          <a:effectLst/>
                        </a:rPr>
                        <a:t> CONSTRUCCIONES COLOMBIANAS OHL SAS </a:t>
                      </a:r>
                      <a:endParaRPr lang="es-CO" sz="1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O" sz="1000" u="none" strike="noStrike" dirty="0">
                          <a:effectLst/>
                        </a:rPr>
                        <a:t>1</a:t>
                      </a:r>
                      <a:endParaRPr lang="es-CO" sz="10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s-CO" sz="1000" u="none" strike="noStrike" dirty="0">
                          <a:effectLst/>
                        </a:rPr>
                        <a:t>10</a:t>
                      </a:r>
                      <a:endParaRPr lang="es-CO"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CO" sz="1000" u="none" strike="noStrike">
                          <a:effectLst/>
                        </a:rPr>
                        <a:t> MAB INGENIERIA DE VALOR S.A. </a:t>
                      </a:r>
                      <a:endParaRPr lang="es-CO" sz="1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O" sz="1000" u="none" strike="noStrike" dirty="0">
                          <a:effectLst/>
                        </a:rPr>
                        <a:t>0.9564</a:t>
                      </a:r>
                      <a:endParaRPr lang="es-CO" sz="10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s-CO" sz="1000" u="none" strike="noStrike" dirty="0">
                          <a:effectLst/>
                        </a:rPr>
                        <a:t>11</a:t>
                      </a:r>
                      <a:endParaRPr lang="es-CO"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CO" sz="1000" u="none" strike="noStrike">
                          <a:effectLst/>
                        </a:rPr>
                        <a:t> CONSTRUCTORA CAPITAL MEDELLIN S.A.S </a:t>
                      </a:r>
                      <a:endParaRPr lang="es-CO" sz="1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O" sz="1000" u="none" strike="noStrike" dirty="0">
                          <a:effectLst/>
                        </a:rPr>
                        <a:t>0.9328</a:t>
                      </a:r>
                      <a:endParaRPr lang="es-CO" sz="10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s-CO" sz="1000" u="none" strike="noStrike" dirty="0">
                          <a:effectLst/>
                        </a:rPr>
                        <a:t>12</a:t>
                      </a:r>
                      <a:endParaRPr lang="es-CO"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CO" sz="1000" u="none" strike="noStrike">
                          <a:effectLst/>
                        </a:rPr>
                        <a:t> PAYC SAS </a:t>
                      </a:r>
                      <a:endParaRPr lang="es-CO" sz="1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O" sz="1000" u="none" strike="noStrike" dirty="0">
                          <a:effectLst/>
                        </a:rPr>
                        <a:t>0.9245</a:t>
                      </a:r>
                      <a:endParaRPr lang="es-CO" sz="10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s-CO" sz="1000" u="none" strike="noStrike" dirty="0">
                          <a:effectLst/>
                        </a:rPr>
                        <a:t>13</a:t>
                      </a:r>
                      <a:endParaRPr lang="es-CO"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CO" sz="1000" u="none" strike="noStrike">
                          <a:effectLst/>
                        </a:rPr>
                        <a:t> INGETEC GERENCIA &amp; SUPERVISION S.A. </a:t>
                      </a:r>
                      <a:endParaRPr lang="es-CO" sz="1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O" sz="1000" u="none" strike="noStrike" dirty="0">
                          <a:effectLst/>
                        </a:rPr>
                        <a:t>0.9151</a:t>
                      </a:r>
                      <a:endParaRPr lang="es-CO" sz="10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s-CO" sz="1000" u="none" strike="noStrike" dirty="0">
                          <a:effectLst/>
                        </a:rPr>
                        <a:t>14</a:t>
                      </a:r>
                      <a:endParaRPr lang="es-CO"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ES" sz="1000" u="none" strike="noStrike" dirty="0">
                          <a:effectLst/>
                        </a:rPr>
                        <a:t> </a:t>
                      </a:r>
                      <a:r>
                        <a:rPr lang="es-ES" sz="1000" u="none" strike="noStrike" dirty="0" err="1">
                          <a:effectLst/>
                        </a:rPr>
                        <a:t>INGENIERIA</a:t>
                      </a:r>
                      <a:r>
                        <a:rPr lang="es-ES" sz="1000" u="none" strike="noStrike" dirty="0">
                          <a:effectLst/>
                        </a:rPr>
                        <a:t> Y SOLUCIONES ESPECIALIZADAS </a:t>
                      </a:r>
                      <a:r>
                        <a:rPr lang="es-ES" sz="1000" u="none" strike="noStrike" dirty="0" smtClean="0">
                          <a:effectLst/>
                        </a:rPr>
                        <a:t>S.A.S.</a:t>
                      </a:r>
                      <a:endParaRPr lang="es-E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CO" sz="1000" u="none" strike="noStrike" dirty="0">
                          <a:effectLst/>
                        </a:rPr>
                        <a:t>0.8989</a:t>
                      </a:r>
                      <a:endParaRPr lang="es-CO" sz="10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s-CO" sz="1000" u="none" strike="noStrike" dirty="0">
                          <a:effectLst/>
                        </a:rPr>
                        <a:t>15</a:t>
                      </a:r>
                      <a:endParaRPr lang="es-CO"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CO" sz="1000" u="none" strike="noStrike" dirty="0">
                          <a:effectLst/>
                        </a:rPr>
                        <a:t> </a:t>
                      </a:r>
                      <a:r>
                        <a:rPr lang="es-CO" sz="1000" u="none" strike="noStrike" dirty="0" err="1">
                          <a:effectLst/>
                        </a:rPr>
                        <a:t>INGENIERIA</a:t>
                      </a:r>
                      <a:r>
                        <a:rPr lang="es-CO" sz="1000" u="none" strike="noStrike" dirty="0">
                          <a:effectLst/>
                        </a:rPr>
                        <a:t> ESTRUCTURAL S.A. </a:t>
                      </a:r>
                      <a:endParaRPr lang="es-CO"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CO" sz="1000" u="none" strike="noStrike" dirty="0">
                          <a:effectLst/>
                        </a:rPr>
                        <a:t>0.8954</a:t>
                      </a:r>
                      <a:endParaRPr lang="es-CO" sz="10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6" name="Rectángulo redondeado 5"/>
          <p:cNvSpPr/>
          <p:nvPr/>
        </p:nvSpPr>
        <p:spPr>
          <a:xfrm>
            <a:off x="612018" y="5585075"/>
            <a:ext cx="6752592" cy="196365"/>
          </a:xfrm>
          <a:prstGeom prst="roundRect">
            <a:avLst/>
          </a:prstGeom>
          <a:solidFill>
            <a:schemeClr val="accent1">
              <a:alpha val="40000"/>
            </a:schemeClr>
          </a:solidFill>
          <a:ln w="38100">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CO"/>
          </a:p>
        </p:txBody>
      </p:sp>
      <p:sp>
        <p:nvSpPr>
          <p:cNvPr id="7" name="Marcador de contenido 2"/>
          <p:cNvSpPr txBox="1">
            <a:spLocks/>
          </p:cNvSpPr>
          <p:nvPr/>
        </p:nvSpPr>
        <p:spPr>
          <a:xfrm>
            <a:off x="265323" y="885753"/>
            <a:ext cx="11412556" cy="2584515"/>
          </a:xfrm>
          <a:prstGeom prst="rect">
            <a:avLst/>
          </a:prstGeom>
        </p:spPr>
        <p:txBody>
          <a:bodyPr>
            <a:normAutofit/>
          </a:bodyPr>
          <a:lstStyle>
            <a:defPPr>
              <a:defRPr lang="es-ES_tradnl"/>
            </a:defPPr>
            <a:lvl1pPr marL="0" indent="0" algn="just" defTabSz="914400" eaLnBrk="0" hangingPunct="0">
              <a:spcBef>
                <a:spcPts val="1800"/>
              </a:spcBef>
              <a:buClr>
                <a:schemeClr val="accent1"/>
              </a:buClr>
              <a:buSzPct val="100000"/>
              <a:buFont typeface="Wingdings 2" pitchFamily="18" charset="2"/>
              <a:buNone/>
              <a:defRPr sz="2000" b="1">
                <a:solidFill>
                  <a:srgbClr val="595959"/>
                </a:solidFill>
                <a:latin typeface="Calibri" panose="020F0502020204030204" pitchFamily="34" charset="0"/>
                <a:cs typeface="Calibri" panose="020F0502020204030204" pitchFamily="34" charset="0"/>
              </a:defRPr>
            </a:lvl1pPr>
            <a:lvl2pPr indent="-228600" eaLnBrk="0" hangingPunct="0">
              <a:spcBef>
                <a:spcPts val="600"/>
              </a:spcBef>
              <a:buClr>
                <a:schemeClr val="accent2"/>
              </a:buClr>
              <a:buSzPct val="100000"/>
              <a:buFont typeface="Wingdings 2" pitchFamily="18" charset="2"/>
              <a:buChar char="¡"/>
              <a:defRPr sz="1600">
                <a:solidFill>
                  <a:srgbClr val="595959"/>
                </a:solidFill>
                <a:latin typeface="Franklin Gothic Book"/>
                <a:cs typeface="Franklin Gothic Book"/>
              </a:defRPr>
            </a:lvl2pPr>
            <a:lvl3pPr marL="685800" indent="-228600" eaLnBrk="0" hangingPunct="0">
              <a:spcBef>
                <a:spcPts val="600"/>
              </a:spcBef>
              <a:buClr>
                <a:srgbClr val="C6874C"/>
              </a:buClr>
              <a:buSzPct val="100000"/>
              <a:buFont typeface="Wingdings 2" pitchFamily="18" charset="2"/>
              <a:buChar char="¡"/>
              <a:defRPr sz="1600">
                <a:solidFill>
                  <a:srgbClr val="595959"/>
                </a:solidFill>
                <a:latin typeface="Franklin Gothic Book"/>
                <a:cs typeface="Franklin Gothic Book"/>
              </a:defRPr>
            </a:lvl3pPr>
            <a:lvl4pPr marL="914400" indent="-228600" eaLnBrk="0" hangingPunct="0">
              <a:spcBef>
                <a:spcPts val="600"/>
              </a:spcBef>
              <a:buClr>
                <a:srgbClr val="F45569"/>
              </a:buClr>
              <a:buSzPct val="100000"/>
              <a:buFont typeface="Wingdings 2" pitchFamily="18" charset="2"/>
              <a:buChar char="¡"/>
              <a:defRPr sz="1600">
                <a:solidFill>
                  <a:srgbClr val="595959"/>
                </a:solidFill>
                <a:latin typeface="Franklin Gothic Book"/>
                <a:cs typeface="Franklin Gothic Book"/>
              </a:defRPr>
            </a:lvl4pPr>
            <a:lvl5pPr marL="1143000" indent="-228600" eaLnBrk="0" hangingPunct="0">
              <a:spcBef>
                <a:spcPts val="600"/>
              </a:spcBef>
              <a:buClr>
                <a:srgbClr val="FBC6CD"/>
              </a:buClr>
              <a:buSzPct val="100000"/>
              <a:buFont typeface="Wingdings 2" pitchFamily="18" charset="2"/>
              <a:buChar char="¡"/>
              <a:defRPr sz="1600">
                <a:solidFill>
                  <a:srgbClr val="595959"/>
                </a:solidFill>
                <a:latin typeface="Franklin Gothic Book"/>
                <a:cs typeface="Franklin Gothic Book"/>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a:spcBef>
                <a:spcPts val="600"/>
              </a:spcBef>
            </a:pPr>
            <a:r>
              <a:rPr lang="es-CO" dirty="0"/>
              <a:t>Resultados preliminares: </a:t>
            </a:r>
            <a:r>
              <a:rPr lang="es-ES" b="0" dirty="0"/>
              <a:t>PAYC se encuentra en el grupo de compañías que a pesar de generar volúmenes de ingresos bajos, sus utilidades son importantes. Nuestra compañía se encuentra en los primeros 15 puestos de las 72 compañías analizadas.</a:t>
            </a:r>
          </a:p>
          <a:p>
            <a:pPr marL="342900" indent="-342900">
              <a:spcBef>
                <a:spcPts val="600"/>
              </a:spcBef>
              <a:buFont typeface="Arial" panose="020B0604020202020204" pitchFamily="34" charset="0"/>
              <a:buChar char="•"/>
            </a:pPr>
            <a:r>
              <a:rPr lang="es-ES" b="0" dirty="0"/>
              <a:t>La compañía que a través de todos los ejercicios de eficiencia es recurrente en sus buenos resultados es Restrepo y Uribe </a:t>
            </a:r>
            <a:r>
              <a:rPr lang="es-ES" b="0" dirty="0" err="1"/>
              <a:t>SAS</a:t>
            </a:r>
            <a:endParaRPr lang="es-ES" b="0" dirty="0"/>
          </a:p>
          <a:p>
            <a:pPr marL="342900" indent="-342900">
              <a:spcBef>
                <a:spcPts val="600"/>
              </a:spcBef>
              <a:buFont typeface="Arial" panose="020B0604020202020204" pitchFamily="34" charset="0"/>
              <a:buChar char="•"/>
            </a:pPr>
            <a:r>
              <a:rPr lang="es-ES" b="0" dirty="0"/>
              <a:t>Las compañías que reciben ingresos de participación en las ganancias (pérdidas) de asociadas, son las que </a:t>
            </a:r>
            <a:r>
              <a:rPr lang="es-ES" b="0" dirty="0" smtClean="0"/>
              <a:t>tienen mejores </a:t>
            </a:r>
            <a:r>
              <a:rPr lang="es-ES" b="0" dirty="0"/>
              <a:t>utilidades</a:t>
            </a:r>
            <a:r>
              <a:rPr lang="es-ES" b="0" dirty="0" smtClean="0"/>
              <a:t>.</a:t>
            </a:r>
            <a:endParaRPr lang="es-ES" b="0" dirty="0"/>
          </a:p>
        </p:txBody>
      </p:sp>
      <p:sp>
        <p:nvSpPr>
          <p:cNvPr id="2" name="Rectángulo 1"/>
          <p:cNvSpPr/>
          <p:nvPr/>
        </p:nvSpPr>
        <p:spPr>
          <a:xfrm>
            <a:off x="7854290" y="3561875"/>
            <a:ext cx="3991428" cy="1569660"/>
          </a:xfrm>
          <a:prstGeom prst="rect">
            <a:avLst/>
          </a:prstGeom>
        </p:spPr>
        <p:txBody>
          <a:bodyPr wrap="square">
            <a:spAutoFit/>
          </a:bodyPr>
          <a:lstStyle/>
          <a:p>
            <a:pPr algn="ctr">
              <a:spcBef>
                <a:spcPts val="600"/>
              </a:spcBef>
            </a:pPr>
            <a:r>
              <a:rPr lang="es-ES" dirty="0" smtClean="0"/>
              <a:t>En su mayoría, las compañías más eficientes que PAYC son constructoras.</a:t>
            </a:r>
            <a:endParaRPr lang="es-ES" dirty="0"/>
          </a:p>
        </p:txBody>
      </p:sp>
      <p:graphicFrame>
        <p:nvGraphicFramePr>
          <p:cNvPr id="3" name="Tabla 2"/>
          <p:cNvGraphicFramePr>
            <a:graphicFrameLocks noGrp="1"/>
          </p:cNvGraphicFramePr>
          <p:nvPr>
            <p:extLst>
              <p:ext uri="{D42A27DB-BD31-4B8C-83A1-F6EECF244321}">
                <p14:modId xmlns:p14="http://schemas.microsoft.com/office/powerpoint/2010/main" val="225931500"/>
              </p:ext>
            </p:extLst>
          </p:nvPr>
        </p:nvGraphicFramePr>
        <p:xfrm>
          <a:off x="612018" y="6448356"/>
          <a:ext cx="6752591" cy="190500"/>
        </p:xfrm>
        <a:graphic>
          <a:graphicData uri="http://schemas.openxmlformats.org/drawingml/2006/table">
            <a:tbl>
              <a:tblPr firstCol="1">
                <a:tableStyleId>{5C22544A-7EE6-4342-B048-85BDC9FD1C3A}</a:tableStyleId>
              </a:tblPr>
              <a:tblGrid>
                <a:gridCol w="1019260"/>
                <a:gridCol w="4864651"/>
                <a:gridCol w="868680"/>
              </a:tblGrid>
              <a:tr h="190500">
                <a:tc>
                  <a:txBody>
                    <a:bodyPr/>
                    <a:lstStyle/>
                    <a:p>
                      <a:pPr algn="ctr" fontAlgn="b"/>
                      <a:r>
                        <a:rPr lang="es-CO" sz="1000" u="none" strike="noStrike" dirty="0" smtClean="0">
                          <a:effectLst/>
                        </a:rPr>
                        <a:t>38</a:t>
                      </a:r>
                      <a:endParaRPr lang="es-CO"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ES" sz="1000" b="0" i="0" u="none" strike="noStrike" dirty="0">
                          <a:solidFill>
                            <a:srgbClr val="000000"/>
                          </a:solidFill>
                          <a:effectLst/>
                          <a:latin typeface="+mj-lt"/>
                        </a:rPr>
                        <a:t> </a:t>
                      </a:r>
                      <a:r>
                        <a:rPr lang="es-ES" sz="1000" b="0" i="0" u="none" strike="noStrike" dirty="0" err="1">
                          <a:solidFill>
                            <a:srgbClr val="000000"/>
                          </a:solidFill>
                          <a:effectLst/>
                          <a:latin typeface="+mj-lt"/>
                        </a:rPr>
                        <a:t>GUTIERREZ</a:t>
                      </a:r>
                      <a:r>
                        <a:rPr lang="es-ES" sz="1000" b="0" i="0" u="none" strike="noStrike" dirty="0">
                          <a:solidFill>
                            <a:srgbClr val="000000"/>
                          </a:solidFill>
                          <a:effectLst/>
                          <a:latin typeface="+mj-lt"/>
                        </a:rPr>
                        <a:t> </a:t>
                      </a:r>
                      <a:r>
                        <a:rPr lang="es-ES" sz="1000" b="0" i="0" u="none" strike="noStrike" dirty="0" err="1">
                          <a:solidFill>
                            <a:srgbClr val="000000"/>
                          </a:solidFill>
                          <a:effectLst/>
                          <a:latin typeface="+mj-lt"/>
                        </a:rPr>
                        <a:t>DIAZ</a:t>
                      </a:r>
                      <a:r>
                        <a:rPr lang="es-ES" sz="1000" b="0" i="0" u="none" strike="noStrike" dirty="0">
                          <a:solidFill>
                            <a:srgbClr val="000000"/>
                          </a:solidFill>
                          <a:effectLst/>
                          <a:latin typeface="+mj-lt"/>
                        </a:rPr>
                        <a:t> Y CIA </a:t>
                      </a:r>
                      <a:r>
                        <a:rPr lang="es-ES" sz="1000" b="0" i="0" u="none" strike="noStrike" dirty="0" err="1">
                          <a:solidFill>
                            <a:srgbClr val="000000"/>
                          </a:solidFill>
                          <a:effectLst/>
                          <a:latin typeface="+mj-lt"/>
                        </a:rPr>
                        <a:t>SA</a:t>
                      </a:r>
                      <a:r>
                        <a:rPr lang="es-ES" sz="1000" b="0" i="0" u="none" strike="noStrike" dirty="0">
                          <a:solidFill>
                            <a:srgbClr val="000000"/>
                          </a:solidFill>
                          <a:effectLst/>
                          <a:latin typeface="+mj-lt"/>
                        </a:rPr>
                        <a:t> </a:t>
                      </a:r>
                    </a:p>
                  </a:txBody>
                  <a:tcPr marL="9525" marR="9525" marT="9525" marB="0" anchor="b"/>
                </a:tc>
                <a:tc>
                  <a:txBody>
                    <a:bodyPr/>
                    <a:lstStyle/>
                    <a:p>
                      <a:pPr algn="ctr" fontAlgn="b"/>
                      <a:r>
                        <a:rPr lang="es-CO" sz="1000" b="0" i="0" u="none" strike="noStrike" dirty="0">
                          <a:solidFill>
                            <a:srgbClr val="000000"/>
                          </a:solidFill>
                          <a:effectLst/>
                          <a:latin typeface="+mj-lt"/>
                        </a:rPr>
                        <a:t>0.2978</a:t>
                      </a:r>
                    </a:p>
                  </a:txBody>
                  <a:tcPr marL="9525" marR="9525" marT="9525" marB="0" anchor="b"/>
                </a:tc>
              </a:tr>
            </a:tbl>
          </a:graphicData>
        </a:graphic>
      </p:graphicFrame>
    </p:spTree>
    <p:extLst>
      <p:ext uri="{BB962C8B-B14F-4D97-AF65-F5344CB8AC3E}">
        <p14:creationId xmlns:p14="http://schemas.microsoft.com/office/powerpoint/2010/main" val="15628537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6" name="Imagen 45"/>
          <p:cNvPicPr>
            <a:picLocks noChangeAspect="1"/>
          </p:cNvPicPr>
          <p:nvPr/>
        </p:nvPicPr>
        <p:blipFill>
          <a:blip r:embed="rId4"/>
          <a:stretch>
            <a:fillRect/>
          </a:stretch>
        </p:blipFill>
        <p:spPr>
          <a:xfrm>
            <a:off x="3502741" y="3503086"/>
            <a:ext cx="5584323" cy="2366644"/>
          </a:xfrm>
          <a:prstGeom prst="rect">
            <a:avLst/>
          </a:prstGeom>
        </p:spPr>
      </p:pic>
      <p:pic>
        <p:nvPicPr>
          <p:cNvPr id="36" name="Imagen 35"/>
          <p:cNvPicPr>
            <a:picLocks noChangeAspect="1"/>
          </p:cNvPicPr>
          <p:nvPr/>
        </p:nvPicPr>
        <p:blipFill>
          <a:blip r:embed="rId5"/>
          <a:stretch>
            <a:fillRect/>
          </a:stretch>
        </p:blipFill>
        <p:spPr>
          <a:xfrm>
            <a:off x="6500221" y="3450094"/>
            <a:ext cx="5496887" cy="2310426"/>
          </a:xfrm>
          <a:prstGeom prst="rect">
            <a:avLst/>
          </a:prstGeom>
        </p:spPr>
      </p:pic>
      <p:grpSp>
        <p:nvGrpSpPr>
          <p:cNvPr id="3" name="Grupo 2"/>
          <p:cNvGrpSpPr/>
          <p:nvPr/>
        </p:nvGrpSpPr>
        <p:grpSpPr>
          <a:xfrm>
            <a:off x="435092" y="3413440"/>
            <a:ext cx="5505399" cy="3086301"/>
            <a:chOff x="25652" y="3602122"/>
            <a:chExt cx="5505399" cy="3086301"/>
          </a:xfrm>
        </p:grpSpPr>
        <p:grpSp>
          <p:nvGrpSpPr>
            <p:cNvPr id="37" name="Grupo 36"/>
            <p:cNvGrpSpPr/>
            <p:nvPr/>
          </p:nvGrpSpPr>
          <p:grpSpPr>
            <a:xfrm>
              <a:off x="25652" y="3988423"/>
              <a:ext cx="5505399" cy="2700000"/>
              <a:chOff x="323540" y="3624747"/>
              <a:chExt cx="5505399" cy="2700000"/>
            </a:xfrm>
          </p:grpSpPr>
          <p:pic>
            <p:nvPicPr>
              <p:cNvPr id="38" name="Imagen 37">
                <a:extLst>
                  <a:ext uri="{FF2B5EF4-FFF2-40B4-BE49-F238E27FC236}">
                    <a16:creationId xmlns="" xmlns:a16="http://schemas.microsoft.com/office/drawing/2014/main" id="{A484C390-9A94-4004-B4F5-F84018CA1FA3}"/>
                  </a:ext>
                </a:extLst>
              </p:cNvPr>
              <p:cNvPicPr>
                <a:picLocks noChangeAspect="1"/>
              </p:cNvPicPr>
              <p:nvPr/>
            </p:nvPicPr>
            <p:blipFill>
              <a:blip r:embed="rId6"/>
              <a:stretch>
                <a:fillRect/>
              </a:stretch>
            </p:blipFill>
            <p:spPr>
              <a:xfrm>
                <a:off x="323540" y="3642747"/>
                <a:ext cx="3131260" cy="2664000"/>
              </a:xfrm>
              <a:prstGeom prst="rect">
                <a:avLst/>
              </a:prstGeom>
            </p:spPr>
          </p:pic>
          <p:pic>
            <p:nvPicPr>
              <p:cNvPr id="39" name="Imagen 38">
                <a:extLst>
                  <a:ext uri="{FF2B5EF4-FFF2-40B4-BE49-F238E27FC236}">
                    <a16:creationId xmlns="" xmlns:a16="http://schemas.microsoft.com/office/drawing/2014/main" id="{64ABFE55-0BEB-453B-9AF9-3F7D2897F535}"/>
                  </a:ext>
                </a:extLst>
              </p:cNvPr>
              <p:cNvPicPr>
                <a:picLocks noChangeAspect="1"/>
              </p:cNvPicPr>
              <p:nvPr/>
            </p:nvPicPr>
            <p:blipFill>
              <a:blip r:embed="rId7"/>
              <a:stretch>
                <a:fillRect/>
              </a:stretch>
            </p:blipFill>
            <p:spPr>
              <a:xfrm>
                <a:off x="3454800" y="3624747"/>
                <a:ext cx="2374139" cy="2700000"/>
              </a:xfrm>
              <a:prstGeom prst="rect">
                <a:avLst/>
              </a:prstGeom>
            </p:spPr>
          </p:pic>
        </p:grpSp>
        <p:sp>
          <p:nvSpPr>
            <p:cNvPr id="40" name="Rectángulo 39"/>
            <p:cNvSpPr/>
            <p:nvPr/>
          </p:nvSpPr>
          <p:spPr>
            <a:xfrm>
              <a:off x="25652" y="3602122"/>
              <a:ext cx="5496887" cy="369332"/>
            </a:xfrm>
            <a:prstGeom prst="rect">
              <a:avLst/>
            </a:prstGeom>
          </p:spPr>
          <p:txBody>
            <a:bodyPr wrap="square">
              <a:spAutoFit/>
            </a:bodyPr>
            <a:lstStyle/>
            <a:p>
              <a:pPr algn="ctr"/>
              <a:r>
                <a:rPr lang="es-CO" sz="1800" b="1" dirty="0" smtClean="0">
                  <a:solidFill>
                    <a:srgbClr val="00B7A9"/>
                  </a:solidFill>
                </a:rPr>
                <a:t>ASPECTOS - POSITIVOS</a:t>
              </a:r>
              <a:endParaRPr lang="es-CO" sz="1800" b="1" dirty="0">
                <a:solidFill>
                  <a:srgbClr val="00B7A9"/>
                </a:solidFill>
              </a:endParaRPr>
            </a:p>
          </p:txBody>
        </p:sp>
      </p:grpSp>
      <p:grpSp>
        <p:nvGrpSpPr>
          <p:cNvPr id="41" name="Grupo 40"/>
          <p:cNvGrpSpPr/>
          <p:nvPr/>
        </p:nvGrpSpPr>
        <p:grpSpPr>
          <a:xfrm>
            <a:off x="3373040" y="3440243"/>
            <a:ext cx="5691728" cy="3104301"/>
            <a:chOff x="6325585" y="3313108"/>
            <a:chExt cx="5691728" cy="3104301"/>
          </a:xfrm>
        </p:grpSpPr>
        <p:grpSp>
          <p:nvGrpSpPr>
            <p:cNvPr id="42" name="Grupo 41"/>
            <p:cNvGrpSpPr/>
            <p:nvPr/>
          </p:nvGrpSpPr>
          <p:grpSpPr>
            <a:xfrm>
              <a:off x="6325585" y="3681409"/>
              <a:ext cx="5691728" cy="2736000"/>
              <a:chOff x="6325585" y="3693467"/>
              <a:chExt cx="5691728" cy="2736000"/>
            </a:xfrm>
          </p:grpSpPr>
          <p:pic>
            <p:nvPicPr>
              <p:cNvPr id="44" name="Imagen 43">
                <a:extLst>
                  <a:ext uri="{FF2B5EF4-FFF2-40B4-BE49-F238E27FC236}">
                    <a16:creationId xmlns="" xmlns:a16="http://schemas.microsoft.com/office/drawing/2014/main" id="{B9327B7E-9AF1-47AF-A48D-0726D5061D2C}"/>
                  </a:ext>
                </a:extLst>
              </p:cNvPr>
              <p:cNvPicPr>
                <a:picLocks noChangeAspect="1"/>
              </p:cNvPicPr>
              <p:nvPr/>
            </p:nvPicPr>
            <p:blipFill>
              <a:blip r:embed="rId8"/>
              <a:stretch>
                <a:fillRect/>
              </a:stretch>
            </p:blipFill>
            <p:spPr>
              <a:xfrm>
                <a:off x="6325585" y="3729467"/>
                <a:ext cx="3018412" cy="2664000"/>
              </a:xfrm>
              <a:prstGeom prst="rect">
                <a:avLst/>
              </a:prstGeom>
            </p:spPr>
          </p:pic>
          <p:pic>
            <p:nvPicPr>
              <p:cNvPr id="45" name="Imagen 44">
                <a:extLst>
                  <a:ext uri="{FF2B5EF4-FFF2-40B4-BE49-F238E27FC236}">
                    <a16:creationId xmlns="" xmlns:a16="http://schemas.microsoft.com/office/drawing/2014/main" id="{7DA3D9E2-2A2A-414D-9B63-DA49970B582A}"/>
                  </a:ext>
                </a:extLst>
              </p:cNvPr>
              <p:cNvPicPr>
                <a:picLocks noChangeAspect="1"/>
              </p:cNvPicPr>
              <p:nvPr/>
            </p:nvPicPr>
            <p:blipFill>
              <a:blip r:embed="rId9"/>
              <a:stretch>
                <a:fillRect/>
              </a:stretch>
            </p:blipFill>
            <p:spPr>
              <a:xfrm>
                <a:off x="9365873" y="3693467"/>
                <a:ext cx="2651440" cy="2736000"/>
              </a:xfrm>
              <a:prstGeom prst="rect">
                <a:avLst/>
              </a:prstGeom>
            </p:spPr>
          </p:pic>
        </p:grpSp>
        <p:sp>
          <p:nvSpPr>
            <p:cNvPr id="43" name="Rectángulo 42"/>
            <p:cNvSpPr/>
            <p:nvPr/>
          </p:nvSpPr>
          <p:spPr>
            <a:xfrm>
              <a:off x="6325585" y="3313108"/>
              <a:ext cx="5584322" cy="369332"/>
            </a:xfrm>
            <a:prstGeom prst="rect">
              <a:avLst/>
            </a:prstGeom>
          </p:spPr>
          <p:txBody>
            <a:bodyPr wrap="square">
              <a:spAutoFit/>
            </a:bodyPr>
            <a:lstStyle/>
            <a:p>
              <a:pPr algn="ctr"/>
              <a:r>
                <a:rPr lang="es-CO" sz="1800" b="1" dirty="0" smtClean="0">
                  <a:solidFill>
                    <a:schemeClr val="accent2">
                      <a:lumMod val="60000"/>
                      <a:lumOff val="40000"/>
                    </a:schemeClr>
                  </a:solidFill>
                </a:rPr>
                <a:t>ASPECTOS - NEGATIVOS</a:t>
              </a:r>
              <a:endParaRPr lang="es-CO" sz="1800" b="1" dirty="0">
                <a:solidFill>
                  <a:schemeClr val="accent2">
                    <a:lumMod val="60000"/>
                    <a:lumOff val="40000"/>
                  </a:schemeClr>
                </a:solidFill>
              </a:endParaRPr>
            </a:p>
          </p:txBody>
        </p:sp>
      </p:grpSp>
      <p:sp>
        <p:nvSpPr>
          <p:cNvPr id="29" name="Rectángulo redondeado 28"/>
          <p:cNvSpPr/>
          <p:nvPr/>
        </p:nvSpPr>
        <p:spPr>
          <a:xfrm>
            <a:off x="1747791" y="2480903"/>
            <a:ext cx="2880000" cy="953453"/>
          </a:xfrm>
          <a:prstGeom prst="roundRect">
            <a:avLst/>
          </a:prstGeom>
        </p:spPr>
        <p:style>
          <a:lnRef idx="2">
            <a:schemeClr val="accent3"/>
          </a:lnRef>
          <a:fillRef idx="1">
            <a:schemeClr val="lt1"/>
          </a:fillRef>
          <a:effectRef idx="0">
            <a:schemeClr val="accent3"/>
          </a:effectRef>
          <a:fontRef idx="minor">
            <a:schemeClr val="dk1"/>
          </a:fontRef>
        </p:style>
        <p:txBody>
          <a:bodyPr lIns="0" tIns="0" rIns="0" bIns="0" rtlCol="0" anchor="ctr">
            <a:spAutoFit/>
          </a:bodyPr>
          <a:lstStyle/>
          <a:p>
            <a:pPr algn="ctr" defTabSz="914400"/>
            <a:r>
              <a:rPr lang="es-CO" sz="1400" dirty="0" smtClean="0">
                <a:solidFill>
                  <a:schemeClr val="tx1"/>
                </a:solidFill>
              </a:rPr>
              <a:t>Principales </a:t>
            </a:r>
            <a:r>
              <a:rPr lang="es-CO" sz="1400" dirty="0">
                <a:solidFill>
                  <a:schemeClr val="tx1"/>
                </a:solidFill>
              </a:rPr>
              <a:t>aspectos positivos son: Compromiso, </a:t>
            </a:r>
            <a:r>
              <a:rPr lang="es-CO" sz="1400" dirty="0" smtClean="0">
                <a:solidFill>
                  <a:schemeClr val="tx1"/>
                </a:solidFill>
              </a:rPr>
              <a:t>Experiencia</a:t>
            </a:r>
            <a:r>
              <a:rPr lang="es-CO" sz="1400" dirty="0">
                <a:solidFill>
                  <a:schemeClr val="tx1"/>
                </a:solidFill>
              </a:rPr>
              <a:t>, </a:t>
            </a:r>
            <a:r>
              <a:rPr lang="es-CO" sz="1400" dirty="0" smtClean="0">
                <a:solidFill>
                  <a:schemeClr val="tx1"/>
                </a:solidFill>
              </a:rPr>
              <a:t>Conocimiento</a:t>
            </a:r>
            <a:r>
              <a:rPr lang="es-CO" sz="1400" dirty="0">
                <a:solidFill>
                  <a:schemeClr val="tx1"/>
                </a:solidFill>
              </a:rPr>
              <a:t>, </a:t>
            </a:r>
            <a:r>
              <a:rPr lang="es-CO" sz="1400" dirty="0" smtClean="0">
                <a:solidFill>
                  <a:schemeClr val="tx1"/>
                </a:solidFill>
              </a:rPr>
              <a:t>Disposición</a:t>
            </a:r>
            <a:r>
              <a:rPr lang="es-CO" sz="1400" dirty="0">
                <a:solidFill>
                  <a:schemeClr val="tx1"/>
                </a:solidFill>
              </a:rPr>
              <a:t>, </a:t>
            </a:r>
            <a:r>
              <a:rPr lang="es-CO" sz="1400" dirty="0" smtClean="0">
                <a:solidFill>
                  <a:schemeClr val="tx1"/>
                </a:solidFill>
              </a:rPr>
              <a:t>Atención </a:t>
            </a:r>
            <a:r>
              <a:rPr lang="es-CO" sz="1400" dirty="0">
                <a:solidFill>
                  <a:schemeClr val="tx1"/>
                </a:solidFill>
              </a:rPr>
              <a:t>y </a:t>
            </a:r>
            <a:r>
              <a:rPr lang="es-CO" sz="1400" dirty="0" smtClean="0">
                <a:solidFill>
                  <a:schemeClr val="tx1"/>
                </a:solidFill>
              </a:rPr>
              <a:t>Profesionalismo.</a:t>
            </a:r>
            <a:endParaRPr lang="es-CO" sz="1400" dirty="0">
              <a:solidFill>
                <a:schemeClr val="tx1"/>
              </a:solidFill>
            </a:endParaRPr>
          </a:p>
        </p:txBody>
      </p:sp>
      <p:sp>
        <p:nvSpPr>
          <p:cNvPr id="2" name="Rectángulo redondeado 1"/>
          <p:cNvSpPr/>
          <p:nvPr/>
        </p:nvSpPr>
        <p:spPr>
          <a:xfrm>
            <a:off x="7808665" y="2520716"/>
            <a:ext cx="2880000" cy="715089"/>
          </a:xfrm>
          <a:prstGeom prst="roundRect">
            <a:avLst/>
          </a:prstGeom>
        </p:spPr>
        <p:style>
          <a:lnRef idx="2">
            <a:schemeClr val="accent3"/>
          </a:lnRef>
          <a:fillRef idx="1">
            <a:schemeClr val="lt1"/>
          </a:fillRef>
          <a:effectRef idx="0">
            <a:schemeClr val="accent3"/>
          </a:effectRef>
          <a:fontRef idx="minor">
            <a:schemeClr val="dk1"/>
          </a:fontRef>
        </p:style>
        <p:txBody>
          <a:bodyPr lIns="0" tIns="0" rIns="0" bIns="0" rtlCol="0" anchor="ctr">
            <a:spAutoFit/>
          </a:bodyPr>
          <a:lstStyle/>
          <a:p>
            <a:pPr algn="ctr" defTabSz="914400"/>
            <a:r>
              <a:rPr lang="es-CO" sz="1400" dirty="0">
                <a:solidFill>
                  <a:schemeClr val="tx1"/>
                </a:solidFill>
              </a:rPr>
              <a:t>No existe una tendencia con respecto al grado de satisfacción</a:t>
            </a:r>
          </a:p>
        </p:txBody>
      </p:sp>
      <p:sp>
        <p:nvSpPr>
          <p:cNvPr id="30" name="Rectángulo redondeado 29"/>
          <p:cNvSpPr/>
          <p:nvPr/>
        </p:nvSpPr>
        <p:spPr>
          <a:xfrm>
            <a:off x="4778904" y="2030650"/>
            <a:ext cx="2880000" cy="1430179"/>
          </a:xfrm>
          <a:prstGeom prst="roundRect">
            <a:avLst/>
          </a:prstGeom>
        </p:spPr>
        <p:style>
          <a:lnRef idx="2">
            <a:schemeClr val="accent3"/>
          </a:lnRef>
          <a:fillRef idx="1">
            <a:schemeClr val="lt1"/>
          </a:fillRef>
          <a:effectRef idx="0">
            <a:schemeClr val="accent3"/>
          </a:effectRef>
          <a:fontRef idx="minor">
            <a:schemeClr val="dk1"/>
          </a:fontRef>
        </p:style>
        <p:txBody>
          <a:bodyPr lIns="0" tIns="0" rIns="0" bIns="0" rtlCol="0" anchor="ctr">
            <a:spAutoFit/>
          </a:bodyPr>
          <a:lstStyle/>
          <a:p>
            <a:pPr algn="ctr" defTabSz="914400"/>
            <a:r>
              <a:rPr lang="es-CO" sz="1400" dirty="0" smtClean="0">
                <a:solidFill>
                  <a:schemeClr val="tx1"/>
                </a:solidFill>
              </a:rPr>
              <a:t>Principales </a:t>
            </a:r>
            <a:r>
              <a:rPr lang="es-CO" sz="1400" dirty="0">
                <a:solidFill>
                  <a:schemeClr val="tx1"/>
                </a:solidFill>
              </a:rPr>
              <a:t>aspectos negativos son: Oportunidad de la información, rotación del personal, oportunidad en los informes, falta de proactividad y oportunidad en la entrega</a:t>
            </a:r>
            <a:r>
              <a:rPr lang="es-CO" sz="1400" dirty="0" smtClean="0">
                <a:solidFill>
                  <a:schemeClr val="tx1"/>
                </a:solidFill>
              </a:rPr>
              <a:t>.</a:t>
            </a:r>
            <a:endParaRPr lang="es-CO" sz="1400" dirty="0">
              <a:solidFill>
                <a:schemeClr val="tx1"/>
              </a:solidFill>
            </a:endParaRPr>
          </a:p>
        </p:txBody>
      </p:sp>
      <p:sp>
        <p:nvSpPr>
          <p:cNvPr id="9" name="Título 1"/>
          <p:cNvSpPr txBox="1">
            <a:spLocks/>
          </p:cNvSpPr>
          <p:nvPr/>
        </p:nvSpPr>
        <p:spPr bwMode="auto">
          <a:xfrm>
            <a:off x="398927" y="847556"/>
            <a:ext cx="11434484" cy="152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b="0" kern="1200">
                <a:solidFill>
                  <a:schemeClr val="accent1"/>
                </a:solidFill>
                <a:latin typeface="Alte DIN 1451 Mittelschrift"/>
                <a:ea typeface="MS PGothic" pitchFamily="34" charset="-128"/>
                <a:cs typeface="Alte DIN 1451 Mittelschrift"/>
              </a:defRPr>
            </a:lvl1pPr>
            <a:lvl2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2pPr>
            <a:lvl3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3pPr>
            <a:lvl4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4pPr>
            <a:lvl5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5pPr>
            <a:lvl6pPr marL="457200" algn="l" rtl="0" fontAlgn="base">
              <a:spcBef>
                <a:spcPct val="0"/>
              </a:spcBef>
              <a:spcAft>
                <a:spcPct val="0"/>
              </a:spcAft>
              <a:defRPr sz="3200">
                <a:solidFill>
                  <a:schemeClr val="accent1"/>
                </a:solidFill>
                <a:latin typeface="Alte DIN 1451 Mittelschrift" charset="0"/>
                <a:ea typeface="ＭＳ Ｐゴシック" charset="0"/>
              </a:defRPr>
            </a:lvl6pPr>
            <a:lvl7pPr marL="914400" algn="l" rtl="0" fontAlgn="base">
              <a:spcBef>
                <a:spcPct val="0"/>
              </a:spcBef>
              <a:spcAft>
                <a:spcPct val="0"/>
              </a:spcAft>
              <a:defRPr sz="3200">
                <a:solidFill>
                  <a:schemeClr val="accent1"/>
                </a:solidFill>
                <a:latin typeface="Alte DIN 1451 Mittelschrift" charset="0"/>
                <a:ea typeface="ＭＳ Ｐゴシック" charset="0"/>
              </a:defRPr>
            </a:lvl7pPr>
            <a:lvl8pPr marL="1371600" algn="l" rtl="0" fontAlgn="base">
              <a:spcBef>
                <a:spcPct val="0"/>
              </a:spcBef>
              <a:spcAft>
                <a:spcPct val="0"/>
              </a:spcAft>
              <a:defRPr sz="3200">
                <a:solidFill>
                  <a:schemeClr val="accent1"/>
                </a:solidFill>
                <a:latin typeface="Alte DIN 1451 Mittelschrift" charset="0"/>
                <a:ea typeface="ＭＳ Ｐゴシック" charset="0"/>
              </a:defRPr>
            </a:lvl8pPr>
            <a:lvl9pPr marL="1828800" algn="l" rtl="0" fontAlgn="base">
              <a:spcBef>
                <a:spcPct val="0"/>
              </a:spcBef>
              <a:spcAft>
                <a:spcPct val="0"/>
              </a:spcAft>
              <a:defRPr sz="3200">
                <a:solidFill>
                  <a:schemeClr val="accent1"/>
                </a:solidFill>
                <a:latin typeface="Alte DIN 1451 Mittelschrift" charset="0"/>
                <a:ea typeface="ＭＳ Ｐゴシック" charset="0"/>
              </a:defRPr>
            </a:lvl9pPr>
          </a:lstStyle>
          <a:p>
            <a:pPr algn="just" defTabSz="914400"/>
            <a:r>
              <a:rPr lang="es-CO" sz="1600" b="1" dirty="0" smtClean="0">
                <a:solidFill>
                  <a:schemeClr val="tx1">
                    <a:lumMod val="65000"/>
                    <a:lumOff val="35000"/>
                  </a:schemeClr>
                </a:solidFill>
                <a:latin typeface="+mj-lt"/>
              </a:rPr>
              <a:t>METODOLOGÍA: </a:t>
            </a:r>
            <a:r>
              <a:rPr lang="es-CO" sz="1600" dirty="0" smtClean="0">
                <a:solidFill>
                  <a:schemeClr val="tx1">
                    <a:lumMod val="65000"/>
                    <a:lumOff val="35000"/>
                  </a:schemeClr>
                </a:solidFill>
                <a:latin typeface="+mj-lt"/>
              </a:rPr>
              <a:t>Se recolectó la información histórica de las encuestas y se realizó minería de datos sobre la misma para describir aspectos de la satisfacción y buscar patrones entre las variables con metodologías de análisis predictivo (regresiones logísticas, árboles de regresión, </a:t>
            </a:r>
            <a:r>
              <a:rPr lang="es-CO" sz="1600" dirty="0" err="1">
                <a:solidFill>
                  <a:schemeClr val="tx1">
                    <a:lumMod val="65000"/>
                    <a:lumOff val="35000"/>
                  </a:schemeClr>
                </a:solidFill>
                <a:latin typeface="+mj-lt"/>
              </a:rPr>
              <a:t>B</a:t>
            </a:r>
            <a:r>
              <a:rPr lang="es-CO" sz="1600" dirty="0" err="1" smtClean="0">
                <a:solidFill>
                  <a:schemeClr val="tx1">
                    <a:lumMod val="65000"/>
                    <a:lumOff val="35000"/>
                  </a:schemeClr>
                </a:solidFill>
                <a:latin typeface="+mj-lt"/>
              </a:rPr>
              <a:t>oruta</a:t>
            </a:r>
            <a:r>
              <a:rPr lang="es-CO" sz="1600" dirty="0" smtClean="0">
                <a:solidFill>
                  <a:schemeClr val="tx1">
                    <a:lumMod val="65000"/>
                    <a:lumOff val="35000"/>
                  </a:schemeClr>
                </a:solidFill>
                <a:latin typeface="+mj-lt"/>
              </a:rPr>
              <a:t>, </a:t>
            </a:r>
            <a:r>
              <a:rPr lang="es-CO" sz="1600" dirty="0" err="1" smtClean="0">
                <a:solidFill>
                  <a:schemeClr val="tx1">
                    <a:lumMod val="65000"/>
                    <a:lumOff val="35000"/>
                  </a:schemeClr>
                </a:solidFill>
                <a:latin typeface="+mj-lt"/>
              </a:rPr>
              <a:t>etc</a:t>
            </a:r>
            <a:r>
              <a:rPr lang="es-CO" sz="1600" dirty="0" smtClean="0">
                <a:solidFill>
                  <a:schemeClr val="tx1">
                    <a:lumMod val="65000"/>
                    <a:lumOff val="35000"/>
                  </a:schemeClr>
                </a:solidFill>
                <a:latin typeface="+mj-lt"/>
              </a:rPr>
              <a:t>). Así mismo se digitalizó la encuesta actual </a:t>
            </a:r>
            <a:r>
              <a:rPr lang="es-CO" sz="1600" dirty="0">
                <a:solidFill>
                  <a:schemeClr val="tx1">
                    <a:lumMod val="65000"/>
                    <a:lumOff val="35000"/>
                  </a:schemeClr>
                </a:solidFill>
                <a:latin typeface="+mj-lt"/>
              </a:rPr>
              <a:t>sobre </a:t>
            </a:r>
            <a:r>
              <a:rPr lang="es-CO" sz="1600" dirty="0" smtClean="0">
                <a:solidFill>
                  <a:schemeClr val="tx1">
                    <a:lumMod val="65000"/>
                    <a:lumOff val="35000"/>
                  </a:schemeClr>
                </a:solidFill>
                <a:latin typeface="+mj-lt"/>
              </a:rPr>
              <a:t>“Google </a:t>
            </a:r>
            <a:r>
              <a:rPr lang="es-CO" sz="1600" dirty="0" err="1" smtClean="0">
                <a:solidFill>
                  <a:schemeClr val="tx1">
                    <a:lumMod val="65000"/>
                    <a:lumOff val="35000"/>
                  </a:schemeClr>
                </a:solidFill>
                <a:latin typeface="+mj-lt"/>
              </a:rPr>
              <a:t>Forms</a:t>
            </a:r>
            <a:r>
              <a:rPr lang="es-CO" sz="1600" dirty="0" smtClean="0">
                <a:solidFill>
                  <a:schemeClr val="tx1">
                    <a:lumMod val="65000"/>
                    <a:lumOff val="35000"/>
                  </a:schemeClr>
                </a:solidFill>
                <a:latin typeface="+mj-lt"/>
              </a:rPr>
              <a:t>” para asegurar una fuente de información centralizada para el futuro.</a:t>
            </a:r>
          </a:p>
          <a:p>
            <a:pPr algn="just" defTabSz="914400"/>
            <a:endParaRPr lang="es-CO" sz="1600" dirty="0" smtClean="0">
              <a:solidFill>
                <a:schemeClr val="tx1">
                  <a:lumMod val="65000"/>
                  <a:lumOff val="35000"/>
                </a:schemeClr>
              </a:solidFill>
              <a:latin typeface="+mj-lt"/>
            </a:endParaRPr>
          </a:p>
          <a:p>
            <a:pPr algn="just" defTabSz="914400"/>
            <a:r>
              <a:rPr lang="es-CO" sz="1600" b="1" dirty="0" smtClean="0">
                <a:solidFill>
                  <a:schemeClr val="tx1">
                    <a:lumMod val="65000"/>
                    <a:lumOff val="35000"/>
                  </a:schemeClr>
                </a:solidFill>
                <a:latin typeface="+mj-lt"/>
              </a:rPr>
              <a:t>CONCLUSIONES:</a:t>
            </a:r>
          </a:p>
        </p:txBody>
      </p:sp>
      <p:sp>
        <p:nvSpPr>
          <p:cNvPr id="12" name="Diagrama de flujo: proceso 11">
            <a:extLst>
              <a:ext uri="{FF2B5EF4-FFF2-40B4-BE49-F238E27FC236}">
                <a16:creationId xmlns="" xmlns:a16="http://schemas.microsoft.com/office/drawing/2014/main" id="{5D398ABA-24CD-44D2-BE58-D1BFFE473715}"/>
              </a:ext>
            </a:extLst>
          </p:cNvPr>
          <p:cNvSpPr/>
          <p:nvPr/>
        </p:nvSpPr>
        <p:spPr>
          <a:xfrm>
            <a:off x="9974685" y="6184140"/>
            <a:ext cx="180000" cy="144000"/>
          </a:xfrm>
          <a:prstGeom prst="flowChart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000" dirty="0">
              <a:latin typeface="Calibri" panose="020F0502020204030204" pitchFamily="34" charset="0"/>
              <a:cs typeface="Calibri" panose="020F0502020204030204" pitchFamily="34" charset="0"/>
            </a:endParaRPr>
          </a:p>
        </p:txBody>
      </p:sp>
      <p:sp>
        <p:nvSpPr>
          <p:cNvPr id="13" name="Diagrama de flujo: proceso 12">
            <a:extLst>
              <a:ext uri="{FF2B5EF4-FFF2-40B4-BE49-F238E27FC236}">
                <a16:creationId xmlns="" xmlns:a16="http://schemas.microsoft.com/office/drawing/2014/main" id="{390E6255-3D40-45E2-B6A9-B38E72CEF0CA}"/>
              </a:ext>
            </a:extLst>
          </p:cNvPr>
          <p:cNvSpPr/>
          <p:nvPr/>
        </p:nvSpPr>
        <p:spPr>
          <a:xfrm>
            <a:off x="10813091" y="6184140"/>
            <a:ext cx="180000" cy="144000"/>
          </a:xfrm>
          <a:prstGeom prst="flowChartProcess">
            <a:avLst/>
          </a:prstGeom>
          <a:solidFill>
            <a:srgbClr val="FAEC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000">
              <a:latin typeface="Calibri" panose="020F0502020204030204" pitchFamily="34" charset="0"/>
              <a:cs typeface="Calibri" panose="020F0502020204030204" pitchFamily="34" charset="0"/>
            </a:endParaRPr>
          </a:p>
        </p:txBody>
      </p:sp>
      <p:sp>
        <p:nvSpPr>
          <p:cNvPr id="14" name="Diagrama de flujo: proceso 13">
            <a:extLst>
              <a:ext uri="{FF2B5EF4-FFF2-40B4-BE49-F238E27FC236}">
                <a16:creationId xmlns="" xmlns:a16="http://schemas.microsoft.com/office/drawing/2014/main" id="{029A9972-63DC-4620-8CC7-9309B0D4E391}"/>
              </a:ext>
            </a:extLst>
          </p:cNvPr>
          <p:cNvSpPr/>
          <p:nvPr/>
        </p:nvSpPr>
        <p:spPr>
          <a:xfrm>
            <a:off x="11651513" y="6184140"/>
            <a:ext cx="180000" cy="144000"/>
          </a:xfrm>
          <a:prstGeom prst="flowChart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000">
              <a:latin typeface="Calibri" panose="020F0502020204030204" pitchFamily="34" charset="0"/>
              <a:cs typeface="Calibri" panose="020F0502020204030204" pitchFamily="34" charset="0"/>
            </a:endParaRPr>
          </a:p>
        </p:txBody>
      </p:sp>
      <p:sp>
        <p:nvSpPr>
          <p:cNvPr id="15" name="Rectángulo 14">
            <a:extLst>
              <a:ext uri="{FF2B5EF4-FFF2-40B4-BE49-F238E27FC236}">
                <a16:creationId xmlns="" xmlns:a16="http://schemas.microsoft.com/office/drawing/2014/main" id="{162BE001-6E25-4380-B1E3-0349C54367F4}"/>
              </a:ext>
            </a:extLst>
          </p:cNvPr>
          <p:cNvSpPr/>
          <p:nvPr/>
        </p:nvSpPr>
        <p:spPr>
          <a:xfrm>
            <a:off x="9792546" y="6299686"/>
            <a:ext cx="480324" cy="276999"/>
          </a:xfrm>
          <a:prstGeom prst="rect">
            <a:avLst/>
          </a:prstGeom>
        </p:spPr>
        <p:txBody>
          <a:bodyPr wrap="none">
            <a:spAutoFit/>
          </a:bodyPr>
          <a:lstStyle/>
          <a:p>
            <a:r>
              <a:rPr lang="es-CO" sz="1200" dirty="0">
                <a:solidFill>
                  <a:schemeClr val="tx2"/>
                </a:solidFill>
                <a:latin typeface="Calibri" panose="020F0502020204030204" pitchFamily="34" charset="0"/>
                <a:cs typeface="Calibri" panose="020F0502020204030204" pitchFamily="34" charset="0"/>
              </a:rPr>
              <a:t>ALTA</a:t>
            </a:r>
            <a:endParaRPr lang="es-CO" sz="1200" dirty="0">
              <a:latin typeface="Calibri" panose="020F0502020204030204" pitchFamily="34" charset="0"/>
              <a:cs typeface="Calibri" panose="020F0502020204030204" pitchFamily="34" charset="0"/>
            </a:endParaRPr>
          </a:p>
        </p:txBody>
      </p:sp>
      <p:sp>
        <p:nvSpPr>
          <p:cNvPr id="16" name="Rectángulo 15">
            <a:extLst>
              <a:ext uri="{FF2B5EF4-FFF2-40B4-BE49-F238E27FC236}">
                <a16:creationId xmlns="" xmlns:a16="http://schemas.microsoft.com/office/drawing/2014/main" id="{2FA6CD44-FEF9-4891-BEB7-991B735CCDA2}"/>
              </a:ext>
            </a:extLst>
          </p:cNvPr>
          <p:cNvSpPr/>
          <p:nvPr/>
        </p:nvSpPr>
        <p:spPr>
          <a:xfrm>
            <a:off x="10538972" y="6299686"/>
            <a:ext cx="614271" cy="276999"/>
          </a:xfrm>
          <a:prstGeom prst="rect">
            <a:avLst/>
          </a:prstGeom>
        </p:spPr>
        <p:txBody>
          <a:bodyPr wrap="none">
            <a:spAutoFit/>
          </a:bodyPr>
          <a:lstStyle/>
          <a:p>
            <a:r>
              <a:rPr lang="es-CO" sz="1200" dirty="0">
                <a:solidFill>
                  <a:schemeClr val="tx2"/>
                </a:solidFill>
                <a:latin typeface="Calibri" panose="020F0502020204030204" pitchFamily="34" charset="0"/>
                <a:cs typeface="Calibri" panose="020F0502020204030204" pitchFamily="34" charset="0"/>
              </a:rPr>
              <a:t>MEDIA</a:t>
            </a:r>
            <a:endParaRPr lang="es-CO" sz="1200" dirty="0">
              <a:latin typeface="Calibri" panose="020F0502020204030204" pitchFamily="34" charset="0"/>
              <a:cs typeface="Calibri" panose="020F0502020204030204" pitchFamily="34" charset="0"/>
            </a:endParaRPr>
          </a:p>
        </p:txBody>
      </p:sp>
      <p:sp>
        <p:nvSpPr>
          <p:cNvPr id="17" name="Rectángulo 16">
            <a:extLst>
              <a:ext uri="{FF2B5EF4-FFF2-40B4-BE49-F238E27FC236}">
                <a16:creationId xmlns="" xmlns:a16="http://schemas.microsoft.com/office/drawing/2014/main" id="{F6D31F04-A8ED-4FBB-9D37-1C5B68E817F8}"/>
              </a:ext>
            </a:extLst>
          </p:cNvPr>
          <p:cNvSpPr/>
          <p:nvPr/>
        </p:nvSpPr>
        <p:spPr>
          <a:xfrm>
            <a:off x="11465183" y="6299686"/>
            <a:ext cx="494879" cy="276999"/>
          </a:xfrm>
          <a:prstGeom prst="rect">
            <a:avLst/>
          </a:prstGeom>
        </p:spPr>
        <p:txBody>
          <a:bodyPr wrap="none">
            <a:spAutoFit/>
          </a:bodyPr>
          <a:lstStyle/>
          <a:p>
            <a:r>
              <a:rPr lang="es-CO" sz="1200" dirty="0">
                <a:solidFill>
                  <a:schemeClr val="tx2"/>
                </a:solidFill>
                <a:latin typeface="Calibri" panose="020F0502020204030204" pitchFamily="34" charset="0"/>
                <a:cs typeface="Calibri" panose="020F0502020204030204" pitchFamily="34" charset="0"/>
              </a:rPr>
              <a:t>BAJA</a:t>
            </a:r>
            <a:endParaRPr lang="es-CO" sz="1200" dirty="0">
              <a:latin typeface="Calibri" panose="020F0502020204030204" pitchFamily="34" charset="0"/>
              <a:cs typeface="Calibri" panose="020F0502020204030204" pitchFamily="34" charset="0"/>
            </a:endParaRPr>
          </a:p>
        </p:txBody>
      </p:sp>
      <p:sp>
        <p:nvSpPr>
          <p:cNvPr id="18" name="Rectángulo 17">
            <a:extLst>
              <a:ext uri="{FF2B5EF4-FFF2-40B4-BE49-F238E27FC236}">
                <a16:creationId xmlns="" xmlns:a16="http://schemas.microsoft.com/office/drawing/2014/main" id="{2E1A993F-7859-411E-9F97-B16347C46094}"/>
              </a:ext>
            </a:extLst>
          </p:cNvPr>
          <p:cNvSpPr/>
          <p:nvPr/>
        </p:nvSpPr>
        <p:spPr>
          <a:xfrm>
            <a:off x="9611082" y="5860400"/>
            <a:ext cx="2764017" cy="276999"/>
          </a:xfrm>
          <a:prstGeom prst="rect">
            <a:avLst/>
          </a:prstGeom>
        </p:spPr>
        <p:txBody>
          <a:bodyPr wrap="square">
            <a:spAutoFit/>
          </a:bodyPr>
          <a:lstStyle/>
          <a:p>
            <a:pPr algn="just"/>
            <a:r>
              <a:rPr lang="es-CO" sz="1200" dirty="0" smtClean="0">
                <a:solidFill>
                  <a:schemeClr val="bg2">
                    <a:lumMod val="25000"/>
                  </a:schemeClr>
                </a:solidFill>
                <a:latin typeface="Calibri" panose="020F0502020204030204" pitchFamily="34" charset="0"/>
                <a:cs typeface="Calibri" panose="020F0502020204030204" pitchFamily="34" charset="0"/>
              </a:rPr>
              <a:t>NIVEL DE CONFIANZA CONCLUSIONES</a:t>
            </a:r>
            <a:endParaRPr lang="es-CO" sz="1200" dirty="0">
              <a:solidFill>
                <a:schemeClr val="bg2">
                  <a:lumMod val="25000"/>
                </a:schemeClr>
              </a:solidFill>
              <a:latin typeface="Calibri" panose="020F0502020204030204" pitchFamily="34" charset="0"/>
              <a:cs typeface="Calibri" panose="020F0502020204030204" pitchFamily="34" charset="0"/>
            </a:endParaRPr>
          </a:p>
        </p:txBody>
      </p:sp>
      <p:sp>
        <p:nvSpPr>
          <p:cNvPr id="20" name="Título 1"/>
          <p:cNvSpPr txBox="1">
            <a:spLocks/>
          </p:cNvSpPr>
          <p:nvPr/>
        </p:nvSpPr>
        <p:spPr bwMode="auto">
          <a:xfrm>
            <a:off x="265322" y="133771"/>
            <a:ext cx="11412557" cy="703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0" fontAlgn="base" hangingPunct="0">
              <a:spcBef>
                <a:spcPct val="0"/>
              </a:spcBef>
              <a:spcAft>
                <a:spcPct val="0"/>
              </a:spcAft>
              <a:defRPr sz="2800" b="0" kern="1200">
                <a:solidFill>
                  <a:schemeClr val="accent1"/>
                </a:solidFill>
                <a:latin typeface="Alte DIN 1451 Mittelschrift"/>
                <a:ea typeface="MS PGothic" pitchFamily="34" charset="-128"/>
                <a:cs typeface="Alte DIN 1451 Mittelschrift"/>
              </a:defRPr>
            </a:lvl1pPr>
            <a:lvl2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2pPr>
            <a:lvl3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3pPr>
            <a:lvl4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4pPr>
            <a:lvl5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5pPr>
            <a:lvl6pPr marL="457200" algn="l" rtl="0" fontAlgn="base">
              <a:spcBef>
                <a:spcPct val="0"/>
              </a:spcBef>
              <a:spcAft>
                <a:spcPct val="0"/>
              </a:spcAft>
              <a:defRPr sz="3200">
                <a:solidFill>
                  <a:schemeClr val="accent1"/>
                </a:solidFill>
                <a:latin typeface="Alte DIN 1451 Mittelschrift" charset="0"/>
                <a:ea typeface="ＭＳ Ｐゴシック" charset="0"/>
              </a:defRPr>
            </a:lvl6pPr>
            <a:lvl7pPr marL="914400" algn="l" rtl="0" fontAlgn="base">
              <a:spcBef>
                <a:spcPct val="0"/>
              </a:spcBef>
              <a:spcAft>
                <a:spcPct val="0"/>
              </a:spcAft>
              <a:defRPr sz="3200">
                <a:solidFill>
                  <a:schemeClr val="accent1"/>
                </a:solidFill>
                <a:latin typeface="Alte DIN 1451 Mittelschrift" charset="0"/>
                <a:ea typeface="ＭＳ Ｐゴシック" charset="0"/>
              </a:defRPr>
            </a:lvl7pPr>
            <a:lvl8pPr marL="1371600" algn="l" rtl="0" fontAlgn="base">
              <a:spcBef>
                <a:spcPct val="0"/>
              </a:spcBef>
              <a:spcAft>
                <a:spcPct val="0"/>
              </a:spcAft>
              <a:defRPr sz="3200">
                <a:solidFill>
                  <a:schemeClr val="accent1"/>
                </a:solidFill>
                <a:latin typeface="Alte DIN 1451 Mittelschrift" charset="0"/>
                <a:ea typeface="ＭＳ Ｐゴシック" charset="0"/>
              </a:defRPr>
            </a:lvl8pPr>
            <a:lvl9pPr marL="1828800" algn="l" rtl="0" fontAlgn="base">
              <a:spcBef>
                <a:spcPct val="0"/>
              </a:spcBef>
              <a:spcAft>
                <a:spcPct val="0"/>
              </a:spcAft>
              <a:defRPr sz="3200">
                <a:solidFill>
                  <a:schemeClr val="accent1"/>
                </a:solidFill>
                <a:latin typeface="Alte DIN 1451 Mittelschrift" charset="0"/>
                <a:ea typeface="ＭＳ Ｐゴシック" charset="0"/>
              </a:defRPr>
            </a:lvl9pPr>
          </a:lstStyle>
          <a:p>
            <a:pPr defTabSz="914400"/>
            <a:r>
              <a:rPr lang="es-ES" sz="2400" dirty="0">
                <a:latin typeface="+mj-lt"/>
              </a:rPr>
              <a:t>SATISFACCIÓN CLIENTES -  ANÁLISIS Y CONCLUSIONES</a:t>
            </a:r>
            <a:endParaRPr lang="es-CO" sz="2400" dirty="0">
              <a:latin typeface="+mj-lt"/>
            </a:endParaRPr>
          </a:p>
        </p:txBody>
      </p:sp>
      <p:sp>
        <p:nvSpPr>
          <p:cNvPr id="31" name="Rectángulo redondeado 30"/>
          <p:cNvSpPr/>
          <p:nvPr/>
        </p:nvSpPr>
        <p:spPr>
          <a:xfrm>
            <a:off x="4490091" y="4362242"/>
            <a:ext cx="3145011" cy="1430179"/>
          </a:xfrm>
          <a:prstGeom prst="roundRect">
            <a:avLst/>
          </a:prstGeom>
        </p:spPr>
        <p:style>
          <a:lnRef idx="2">
            <a:schemeClr val="accent6"/>
          </a:lnRef>
          <a:fillRef idx="1">
            <a:schemeClr val="lt1"/>
          </a:fillRef>
          <a:effectRef idx="0">
            <a:schemeClr val="accent6"/>
          </a:effectRef>
          <a:fontRef idx="minor">
            <a:schemeClr val="dk1"/>
          </a:fontRef>
        </p:style>
        <p:txBody>
          <a:bodyPr lIns="0" tIns="0" rIns="0" bIns="0" rtlCol="0" anchor="ctr">
            <a:spAutoFit/>
          </a:bodyPr>
          <a:lstStyle/>
          <a:p>
            <a:pPr algn="ctr" defTabSz="914400"/>
            <a:r>
              <a:rPr lang="es-ES" sz="1400" dirty="0">
                <a:solidFill>
                  <a:schemeClr val="tx1"/>
                </a:solidFill>
              </a:rPr>
              <a:t>No se pudo comprobar que ninguna variable impacta el retorno de los </a:t>
            </a:r>
            <a:r>
              <a:rPr lang="es-ES" sz="1400" dirty="0" smtClean="0">
                <a:solidFill>
                  <a:schemeClr val="tx1"/>
                </a:solidFill>
              </a:rPr>
              <a:t>clientes. Sin </a:t>
            </a:r>
            <a:r>
              <a:rPr lang="es-ES" sz="1400" dirty="0">
                <a:solidFill>
                  <a:schemeClr val="tx1"/>
                </a:solidFill>
              </a:rPr>
              <a:t>embargo, la calificación del soporte directivo es la que más impacta el retorno de los clientes</a:t>
            </a:r>
            <a:r>
              <a:rPr lang="es-ES" sz="1400" dirty="0" smtClean="0">
                <a:solidFill>
                  <a:schemeClr val="tx1"/>
                </a:solidFill>
              </a:rPr>
              <a:t>.</a:t>
            </a:r>
            <a:endParaRPr lang="es-ES" sz="1400" dirty="0">
              <a:solidFill>
                <a:schemeClr val="tx1"/>
              </a:solidFill>
            </a:endParaRPr>
          </a:p>
        </p:txBody>
      </p:sp>
      <p:sp>
        <p:nvSpPr>
          <p:cNvPr id="33" name="Rectángulo redondeado 32"/>
          <p:cNvSpPr/>
          <p:nvPr/>
        </p:nvSpPr>
        <p:spPr>
          <a:xfrm>
            <a:off x="6597457" y="2421300"/>
            <a:ext cx="3145011" cy="1668542"/>
          </a:xfrm>
          <a:prstGeom prst="roundRect">
            <a:avLst/>
          </a:prstGeom>
        </p:spPr>
        <p:style>
          <a:lnRef idx="2">
            <a:schemeClr val="accent6"/>
          </a:lnRef>
          <a:fillRef idx="1">
            <a:schemeClr val="lt1"/>
          </a:fillRef>
          <a:effectRef idx="0">
            <a:schemeClr val="accent6"/>
          </a:effectRef>
          <a:fontRef idx="minor">
            <a:schemeClr val="dk1"/>
          </a:fontRef>
        </p:style>
        <p:txBody>
          <a:bodyPr lIns="0" tIns="0" rIns="0" bIns="0" rtlCol="0" anchor="ctr">
            <a:spAutoFit/>
          </a:bodyPr>
          <a:lstStyle/>
          <a:p>
            <a:pPr algn="ctr" defTabSz="914400"/>
            <a:r>
              <a:rPr lang="es-ES" sz="1400" dirty="0">
                <a:solidFill>
                  <a:schemeClr val="tx1"/>
                </a:solidFill>
              </a:rPr>
              <a:t>No se pudo corroborar ninguna relación significativa entre el multiplicador y las </a:t>
            </a:r>
            <a:r>
              <a:rPr lang="es-ES" sz="1400" dirty="0" smtClean="0">
                <a:solidFill>
                  <a:schemeClr val="tx1"/>
                </a:solidFill>
              </a:rPr>
              <a:t>encuestas </a:t>
            </a:r>
            <a:r>
              <a:rPr lang="es-ES" sz="1400" dirty="0">
                <a:solidFill>
                  <a:schemeClr val="tx1"/>
                </a:solidFill>
              </a:rPr>
              <a:t>de satisfacción. </a:t>
            </a:r>
            <a:r>
              <a:rPr lang="es-ES" sz="1400" dirty="0" smtClean="0">
                <a:solidFill>
                  <a:schemeClr val="tx1"/>
                </a:solidFill>
              </a:rPr>
              <a:t>No </a:t>
            </a:r>
            <a:r>
              <a:rPr lang="es-ES" sz="1400" dirty="0">
                <a:solidFill>
                  <a:schemeClr val="tx1"/>
                </a:solidFill>
              </a:rPr>
              <a:t>obstante, compromisos y productos podrían estar relacionados con el multiplicador</a:t>
            </a:r>
            <a:r>
              <a:rPr lang="es-ES" sz="1400" dirty="0" smtClean="0">
                <a:solidFill>
                  <a:schemeClr val="tx1"/>
                </a:solidFill>
              </a:rPr>
              <a:t>.</a:t>
            </a:r>
            <a:endParaRPr lang="es-CO" sz="1600" b="1" dirty="0">
              <a:solidFill>
                <a:schemeClr val="tx1"/>
              </a:solidFill>
            </a:endParaRPr>
          </a:p>
        </p:txBody>
      </p:sp>
      <p:sp>
        <p:nvSpPr>
          <p:cNvPr id="21" name="Rectángulo redondeado 20"/>
          <p:cNvSpPr/>
          <p:nvPr/>
        </p:nvSpPr>
        <p:spPr>
          <a:xfrm>
            <a:off x="2135832" y="2302119"/>
            <a:ext cx="3145011" cy="1906905"/>
          </a:xfrm>
          <a:prstGeom prst="roundRect">
            <a:avLst/>
          </a:prstGeom>
        </p:spPr>
        <p:style>
          <a:lnRef idx="2">
            <a:schemeClr val="accent6"/>
          </a:lnRef>
          <a:fillRef idx="1">
            <a:schemeClr val="lt1"/>
          </a:fillRef>
          <a:effectRef idx="0">
            <a:schemeClr val="accent6"/>
          </a:effectRef>
          <a:fontRef idx="minor">
            <a:schemeClr val="dk1"/>
          </a:fontRef>
        </p:style>
        <p:txBody>
          <a:bodyPr lIns="0" tIns="0" rIns="0" bIns="0" rtlCol="0" anchor="ctr">
            <a:spAutoFit/>
          </a:bodyPr>
          <a:lstStyle/>
          <a:p>
            <a:pPr algn="ctr" defTabSz="914400"/>
            <a:r>
              <a:rPr lang="es-ES" sz="1400" dirty="0">
                <a:solidFill>
                  <a:schemeClr val="tx1"/>
                </a:solidFill>
              </a:rPr>
              <a:t>A mayor calificación en compromiso o mejor calificación en </a:t>
            </a:r>
            <a:r>
              <a:rPr lang="es-ES" sz="1400" dirty="0" smtClean="0">
                <a:solidFill>
                  <a:schemeClr val="tx1"/>
                </a:solidFill>
              </a:rPr>
              <a:t>“</a:t>
            </a:r>
            <a:r>
              <a:rPr lang="es-ES" sz="1400" dirty="0">
                <a:solidFill>
                  <a:schemeClr val="tx1"/>
                </a:solidFill>
              </a:rPr>
              <a:t>Volver a contratar”, mayor satisfacción del cliente. Esto se confirma al tener en cuenta que compromiso es el principal aspecto positivo mencionado en las preguntas abiertas</a:t>
            </a:r>
            <a:r>
              <a:rPr lang="es-ES" sz="1400" dirty="0" smtClean="0">
                <a:solidFill>
                  <a:schemeClr val="tx1"/>
                </a:solidFill>
              </a:rPr>
              <a:t>.</a:t>
            </a:r>
            <a:endParaRPr lang="es-CO" sz="1400" dirty="0">
              <a:solidFill>
                <a:schemeClr val="tx1"/>
              </a:solidFill>
            </a:endParaRPr>
          </a:p>
        </p:txBody>
      </p:sp>
      <p:sp>
        <p:nvSpPr>
          <p:cNvPr id="22" name="Rectángulo redondeado 21"/>
          <p:cNvSpPr/>
          <p:nvPr/>
        </p:nvSpPr>
        <p:spPr>
          <a:xfrm>
            <a:off x="1747791" y="2821734"/>
            <a:ext cx="3994379" cy="1668542"/>
          </a:xfrm>
          <a:prstGeom prst="roundRect">
            <a:avLst/>
          </a:prstGeom>
        </p:spPr>
        <p:style>
          <a:lnRef idx="2">
            <a:schemeClr val="accent2"/>
          </a:lnRef>
          <a:fillRef idx="1">
            <a:schemeClr val="lt1"/>
          </a:fillRef>
          <a:effectRef idx="0">
            <a:schemeClr val="accent2"/>
          </a:effectRef>
          <a:fontRef idx="minor">
            <a:schemeClr val="dk1"/>
          </a:fontRef>
        </p:style>
        <p:txBody>
          <a:bodyPr lIns="0" tIns="0" rIns="0" bIns="0" rtlCol="0" anchor="ctr">
            <a:spAutoFit/>
          </a:bodyPr>
          <a:lstStyle/>
          <a:p>
            <a:pPr algn="ctr" defTabSz="914400"/>
            <a:r>
              <a:rPr lang="es-CO" sz="1400" dirty="0">
                <a:solidFill>
                  <a:schemeClr val="tx1"/>
                </a:solidFill>
              </a:rPr>
              <a:t>Las respuestas a las preguntas que </a:t>
            </a:r>
            <a:r>
              <a:rPr lang="es-CO" sz="1400" dirty="0" smtClean="0">
                <a:solidFill>
                  <a:schemeClr val="tx1"/>
                </a:solidFill>
              </a:rPr>
              <a:t>mejor </a:t>
            </a:r>
            <a:r>
              <a:rPr lang="es-CO" sz="1400" dirty="0">
                <a:solidFill>
                  <a:schemeClr val="tx1"/>
                </a:solidFill>
              </a:rPr>
              <a:t>predicen la satisfacción del cliente son: Idoneidad del personal, Satisface expectativas de los compromisos pactados y soporte administrativo, calidad del soporte técnico y el apoyo/presencia en el proyecto por parte del personal </a:t>
            </a:r>
            <a:r>
              <a:rPr lang="es-CO" sz="1400" dirty="0" smtClean="0">
                <a:solidFill>
                  <a:schemeClr val="tx1"/>
                </a:solidFill>
              </a:rPr>
              <a:t>directivo.</a:t>
            </a:r>
            <a:endParaRPr lang="es-CO" sz="1400" dirty="0">
              <a:solidFill>
                <a:schemeClr val="tx1"/>
              </a:solidFill>
            </a:endParaRPr>
          </a:p>
        </p:txBody>
      </p:sp>
      <p:sp>
        <p:nvSpPr>
          <p:cNvPr id="23" name="Rectángulo redondeado 22"/>
          <p:cNvSpPr/>
          <p:nvPr/>
        </p:nvSpPr>
        <p:spPr>
          <a:xfrm>
            <a:off x="6138774" y="2702553"/>
            <a:ext cx="3994379" cy="1906905"/>
          </a:xfrm>
          <a:prstGeom prst="roundRect">
            <a:avLst/>
          </a:prstGeom>
        </p:spPr>
        <p:style>
          <a:lnRef idx="2">
            <a:schemeClr val="accent2"/>
          </a:lnRef>
          <a:fillRef idx="1">
            <a:schemeClr val="lt1"/>
          </a:fillRef>
          <a:effectRef idx="0">
            <a:schemeClr val="accent2"/>
          </a:effectRef>
          <a:fontRef idx="minor">
            <a:schemeClr val="dk1"/>
          </a:fontRef>
        </p:style>
        <p:txBody>
          <a:bodyPr lIns="0" tIns="0" rIns="0" bIns="0" rtlCol="0" anchor="ctr">
            <a:spAutoFit/>
          </a:bodyPr>
          <a:lstStyle/>
          <a:p>
            <a:pPr algn="ctr" defTabSz="914400"/>
            <a:r>
              <a:rPr lang="es-ES" sz="1400" dirty="0">
                <a:solidFill>
                  <a:schemeClr val="tx1"/>
                </a:solidFill>
              </a:rPr>
              <a:t>A mayor calificación de soporte técnico se tiene mayor probabilidad de aparición de </a:t>
            </a:r>
            <a:r>
              <a:rPr lang="es-ES" sz="1400" dirty="0" smtClean="0">
                <a:solidFill>
                  <a:schemeClr val="tx1"/>
                </a:solidFill>
              </a:rPr>
              <a:t>otrosí</a:t>
            </a:r>
            <a:r>
              <a:rPr lang="es-ES" sz="1400" dirty="0">
                <a:solidFill>
                  <a:schemeClr val="tx1"/>
                </a:solidFill>
              </a:rPr>
              <a:t>. Cuando el soporte técnico es bajo y el compromiso es alto no se debería esperar </a:t>
            </a:r>
            <a:r>
              <a:rPr lang="es-ES" sz="1400" dirty="0" smtClean="0">
                <a:solidFill>
                  <a:schemeClr val="tx1"/>
                </a:solidFill>
              </a:rPr>
              <a:t>otrosí</a:t>
            </a:r>
            <a:r>
              <a:rPr lang="es-ES" sz="1400" dirty="0">
                <a:solidFill>
                  <a:schemeClr val="tx1"/>
                </a:solidFill>
              </a:rPr>
              <a:t>. De igual manera, si el soporte técnico, la calificación de personal y </a:t>
            </a:r>
            <a:r>
              <a:rPr lang="es-ES" sz="1400" dirty="0" smtClean="0">
                <a:solidFill>
                  <a:schemeClr val="tx1"/>
                </a:solidFill>
              </a:rPr>
              <a:t>el </a:t>
            </a:r>
            <a:r>
              <a:rPr lang="es-ES" sz="1400" dirty="0">
                <a:solidFill>
                  <a:schemeClr val="tx1"/>
                </a:solidFill>
              </a:rPr>
              <a:t>compromiso son bajas, tampoco se deberían esperar </a:t>
            </a:r>
            <a:r>
              <a:rPr lang="es-ES" sz="1400" dirty="0" smtClean="0">
                <a:solidFill>
                  <a:schemeClr val="tx1"/>
                </a:solidFill>
              </a:rPr>
              <a:t>otrosíes.</a:t>
            </a:r>
            <a:endParaRPr lang="es-ES" sz="1400" dirty="0">
              <a:solidFill>
                <a:schemeClr val="tx1"/>
              </a:solidFill>
            </a:endParaRPr>
          </a:p>
        </p:txBody>
      </p:sp>
      <p:sp>
        <p:nvSpPr>
          <p:cNvPr id="27" name="Rectángulo redondeado 26"/>
          <p:cNvSpPr/>
          <p:nvPr/>
        </p:nvSpPr>
        <p:spPr>
          <a:xfrm>
            <a:off x="4790548" y="2642892"/>
            <a:ext cx="2880000" cy="715089"/>
          </a:xfrm>
          <a:prstGeom prst="roundRect">
            <a:avLst/>
          </a:prstGeom>
        </p:spPr>
        <p:style>
          <a:lnRef idx="2">
            <a:schemeClr val="accent3"/>
          </a:lnRef>
          <a:fillRef idx="1">
            <a:schemeClr val="lt1"/>
          </a:fillRef>
          <a:effectRef idx="0">
            <a:schemeClr val="accent3"/>
          </a:effectRef>
          <a:fontRef idx="minor">
            <a:schemeClr val="dk1"/>
          </a:fontRef>
        </p:style>
        <p:txBody>
          <a:bodyPr lIns="0" tIns="0" rIns="0" bIns="0" rtlCol="0" anchor="ctr">
            <a:spAutoFit/>
          </a:bodyPr>
          <a:lstStyle/>
          <a:p>
            <a:pPr algn="ctr" defTabSz="914400"/>
            <a:r>
              <a:rPr lang="es-CO" sz="1400" dirty="0">
                <a:solidFill>
                  <a:schemeClr val="tx1"/>
                </a:solidFill>
              </a:rPr>
              <a:t>El servicio de interventoría genera un mayor grado de satisfacción que </a:t>
            </a:r>
            <a:r>
              <a:rPr lang="es-CO" sz="1400" dirty="0" smtClean="0">
                <a:solidFill>
                  <a:schemeClr val="tx1"/>
                </a:solidFill>
              </a:rPr>
              <a:t>gerencia</a:t>
            </a:r>
            <a:endParaRPr lang="es-CO" sz="1400" dirty="0">
              <a:solidFill>
                <a:schemeClr val="tx1"/>
              </a:solidFill>
            </a:endParaRPr>
          </a:p>
        </p:txBody>
      </p:sp>
    </p:spTree>
    <p:extLst>
      <p:ext uri="{BB962C8B-B14F-4D97-AF65-F5344CB8AC3E}">
        <p14:creationId xmlns:p14="http://schemas.microsoft.com/office/powerpoint/2010/main" val="19131970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2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3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4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2"/>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3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27"/>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46"/>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21"/>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3"/>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1"/>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2" grpId="0" animBg="1"/>
      <p:bldP spid="2" grpId="1" animBg="1"/>
      <p:bldP spid="30" grpId="0" animBg="1"/>
      <p:bldP spid="30" grpId="1" animBg="1"/>
      <p:bldP spid="31" grpId="0" animBg="1"/>
      <p:bldP spid="31" grpId="1" animBg="1"/>
      <p:bldP spid="33" grpId="0" animBg="1"/>
      <p:bldP spid="33" grpId="1" animBg="1"/>
      <p:bldP spid="21" grpId="0" animBg="1"/>
      <p:bldP spid="21" grpId="1" animBg="1"/>
      <p:bldP spid="22" grpId="0" animBg="1"/>
      <p:bldP spid="23" grpId="0" animBg="1"/>
      <p:bldP spid="27" grpId="0" animBg="1"/>
      <p:bldP spid="27" grpId="1" animBg="1"/>
    </p:bldLst>
  </p:timing>
</p:sld>
</file>

<file path=ppt/theme/theme1.xml><?xml version="1.0" encoding="utf-8"?>
<a:theme xmlns:a="http://schemas.openxmlformats.org/drawingml/2006/main" name="Payc_2013">
  <a:themeElements>
    <a:clrScheme name="PAYC 1">
      <a:dk1>
        <a:sysClr val="windowText" lastClr="000000"/>
      </a:dk1>
      <a:lt1>
        <a:sysClr val="window" lastClr="FFFFFF"/>
      </a:lt1>
      <a:dk2>
        <a:srgbClr val="321B0B"/>
      </a:dk2>
      <a:lt2>
        <a:srgbClr val="F6EBE0"/>
      </a:lt2>
      <a:accent1>
        <a:srgbClr val="58391C"/>
      </a:accent1>
      <a:accent2>
        <a:srgbClr val="C20D24"/>
      </a:accent2>
      <a:accent3>
        <a:srgbClr val="268C36"/>
      </a:accent3>
      <a:accent4>
        <a:srgbClr val="731769"/>
      </a:accent4>
      <a:accent5>
        <a:srgbClr val="4C639D"/>
      </a:accent5>
      <a:accent6>
        <a:srgbClr val="EC9E21"/>
      </a:accent6>
      <a:hlink>
        <a:srgbClr val="AB1321"/>
      </a:hlink>
      <a:folHlink>
        <a:srgbClr val="930B22"/>
      </a:folHlink>
    </a:clrScheme>
    <a:fontScheme name="Plaza">
      <a:majorFont>
        <a:latin typeface="Century Gothic"/>
        <a:ea typeface=""/>
        <a:cs typeface=""/>
        <a:font script="Jpan" typeface="メイリオ"/>
      </a:majorFont>
      <a:minorFont>
        <a:latin typeface="Century Gothic"/>
        <a:ea typeface=""/>
        <a:cs typeface=""/>
        <a:font script="Jpan" typeface="メイリオ"/>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ersonalizar 6">
    <a:dk1>
      <a:sysClr val="windowText" lastClr="000000"/>
    </a:dk1>
    <a:lt1>
      <a:sysClr val="window" lastClr="FFFFFF"/>
    </a:lt1>
    <a:dk2>
      <a:srgbClr val="58391C"/>
    </a:dk2>
    <a:lt2>
      <a:srgbClr val="F6EBE0"/>
    </a:lt2>
    <a:accent1>
      <a:srgbClr val="58391C"/>
    </a:accent1>
    <a:accent2>
      <a:srgbClr val="C20D24"/>
    </a:accent2>
    <a:accent3>
      <a:srgbClr val="268C36"/>
    </a:accent3>
    <a:accent4>
      <a:srgbClr val="731769"/>
    </a:accent4>
    <a:accent5>
      <a:srgbClr val="4C639D"/>
    </a:accent5>
    <a:accent6>
      <a:srgbClr val="EC9E21"/>
    </a:accent6>
    <a:hlink>
      <a:srgbClr val="AB1321"/>
    </a:hlink>
    <a:folHlink>
      <a:srgbClr val="930B22"/>
    </a:folHlink>
  </a:clrScheme>
  <a:fontScheme name="Plaza">
    <a:majorFont>
      <a:latin typeface="Century Gothic"/>
      <a:ea typeface=""/>
      <a:cs typeface=""/>
      <a:font script="Jpan" typeface="メイリオ"/>
    </a:majorFont>
    <a:minorFont>
      <a:latin typeface="Century Gothic"/>
      <a:ea typeface=""/>
      <a:cs typeface=""/>
      <a:font script="Jpan" typeface="メイリオ"/>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PAYC 1">
    <a:dk1>
      <a:sysClr val="windowText" lastClr="000000"/>
    </a:dk1>
    <a:lt1>
      <a:sysClr val="window" lastClr="FFFFFF"/>
    </a:lt1>
    <a:dk2>
      <a:srgbClr val="321B0B"/>
    </a:dk2>
    <a:lt2>
      <a:srgbClr val="F6EBE0"/>
    </a:lt2>
    <a:accent1>
      <a:srgbClr val="58391C"/>
    </a:accent1>
    <a:accent2>
      <a:srgbClr val="C20D24"/>
    </a:accent2>
    <a:accent3>
      <a:srgbClr val="268C36"/>
    </a:accent3>
    <a:accent4>
      <a:srgbClr val="731769"/>
    </a:accent4>
    <a:accent5>
      <a:srgbClr val="4C639D"/>
    </a:accent5>
    <a:accent6>
      <a:srgbClr val="EC9E21"/>
    </a:accent6>
    <a:hlink>
      <a:srgbClr val="AB1321"/>
    </a:hlink>
    <a:folHlink>
      <a:srgbClr val="930B2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42CC5B04E8355940916980C2C076635F" ma:contentTypeVersion="6" ma:contentTypeDescription="Crear nuevo documento." ma:contentTypeScope="" ma:versionID="d9c7c5a24208959142e5e209fbb39228">
  <xsd:schema xmlns:xsd="http://www.w3.org/2001/XMLSchema" xmlns:xs="http://www.w3.org/2001/XMLSchema" xmlns:p="http://schemas.microsoft.com/office/2006/metadata/properties" xmlns:ns2="0e2cf358-d86d-4586-9b9c-cbb4c6cbc5f2" targetNamespace="http://schemas.microsoft.com/office/2006/metadata/properties" ma:root="true" ma:fieldsID="29a63f171001ba8373048ddb8fa6177d" ns2:_="">
    <xsd:import namespace="0e2cf358-d86d-4586-9b9c-cbb4c6cbc5f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2cf358-d86d-4586-9b9c-cbb4c6cbc5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FFE743-C040-4B60-B642-2EA3B9325609}">
  <ds:schemaRefs>
    <ds:schemaRef ds:uri="http://purl.org/dc/terms/"/>
    <ds:schemaRef ds:uri="http://schemas.microsoft.com/office/2006/documentManagement/types"/>
    <ds:schemaRef ds:uri="http://www.w3.org/XML/1998/namespace"/>
    <ds:schemaRef ds:uri="http://schemas.microsoft.com/office/infopath/2007/PartnerControls"/>
    <ds:schemaRef ds:uri="http://purl.org/dc/elements/1.1/"/>
    <ds:schemaRef ds:uri="http://purl.org/dc/dcmitype/"/>
    <ds:schemaRef ds:uri="http://schemas.openxmlformats.org/package/2006/metadata/core-properties"/>
    <ds:schemaRef ds:uri="0e2cf358-d86d-4586-9b9c-cbb4c6cbc5f2"/>
    <ds:schemaRef ds:uri="http://schemas.microsoft.com/office/2006/metadata/properties"/>
  </ds:schemaRefs>
</ds:datastoreItem>
</file>

<file path=customXml/itemProps2.xml><?xml version="1.0" encoding="utf-8"?>
<ds:datastoreItem xmlns:ds="http://schemas.openxmlformats.org/officeDocument/2006/customXml" ds:itemID="{22C54B99-4FCE-4EA5-8DB5-65C4C5E319DB}">
  <ds:schemaRefs>
    <ds:schemaRef ds:uri="http://schemas.microsoft.com/sharepoint/v3/contenttype/forms"/>
  </ds:schemaRefs>
</ds:datastoreItem>
</file>

<file path=customXml/itemProps3.xml><?xml version="1.0" encoding="utf-8"?>
<ds:datastoreItem xmlns:ds="http://schemas.openxmlformats.org/officeDocument/2006/customXml" ds:itemID="{B8B1E49A-96BA-4695-86E0-5A07594C75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2cf358-d86d-4586-9b9c-cbb4c6cbc5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37568</TotalTime>
  <Words>1704</Words>
  <Application>Microsoft Office PowerPoint</Application>
  <PresentationFormat>Panorámica</PresentationFormat>
  <Paragraphs>255</Paragraphs>
  <Slides>13</Slides>
  <Notes>2</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13</vt:i4>
      </vt:variant>
    </vt:vector>
  </HeadingPairs>
  <TitlesOfParts>
    <vt:vector size="24" baseType="lpstr">
      <vt:lpstr>ＭＳ Ｐゴシック</vt:lpstr>
      <vt:lpstr>ＭＳ Ｐゴシック</vt:lpstr>
      <vt:lpstr>Alte DIN 1451 Mittelschrift</vt:lpstr>
      <vt:lpstr>Arial</vt:lpstr>
      <vt:lpstr>Calibri</vt:lpstr>
      <vt:lpstr>Century Gothic</vt:lpstr>
      <vt:lpstr>Franklin Gothic Book</vt:lpstr>
      <vt:lpstr>Franklin Gothic Demi</vt:lpstr>
      <vt:lpstr>Wingdings</vt:lpstr>
      <vt:lpstr>Wingdings 2</vt:lpstr>
      <vt:lpstr>Payc_2013</vt:lpstr>
      <vt:lpstr>AVANCES ANALÍTICA  29-ABR-2019 A 29-JUL-2019</vt:lpstr>
      <vt:lpstr>Presentación de PowerPoint</vt:lpstr>
      <vt:lpstr>PROGRAMA DE PROYECTOS Y PROCESOS – TRIMESTRE</vt:lpstr>
      <vt:lpstr>PROYECTO CALIFICACIÓN DE CONTRATISTAS</vt:lpstr>
      <vt:lpstr>PROYECTO CALIFICACIÓN DE CONTRATISTAS</vt:lpstr>
      <vt:lpstr>PROYECTO CALIFICACIÓN DE CONTRATISTAS</vt:lpstr>
      <vt:lpstr>ANÁLISIS DE COMPETENCIA - RESUMEN</vt:lpstr>
      <vt:lpstr>ANÁLISIS DE COMPETENCIA - RESULTADOS</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QUIÉNES SOMOS</dc:title>
  <dc:creator>Javier Piraquive</dc:creator>
  <cp:lastModifiedBy>PROYECTO</cp:lastModifiedBy>
  <cp:revision>1153</cp:revision>
  <dcterms:created xsi:type="dcterms:W3CDTF">2013-08-15T16:23:06Z</dcterms:created>
  <dcterms:modified xsi:type="dcterms:W3CDTF">2019-07-29T19:25:05Z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0x01010042CC5B04E8355940916980C2C076635F</vt:lpwstr>
  </property>
</Properties>
</file>