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C6E0B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2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00021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81537" y="65380"/>
          <a:ext cx="11853580" cy="6374790"/>
        </p:xfrm>
        <a:graphic>
          <a:graphicData uri="http://schemas.openxmlformats.org/drawingml/2006/table">
            <a:tbl>
              <a:tblPr/>
              <a:tblGrid>
                <a:gridCol w="1594485"/>
                <a:gridCol w="3973556"/>
                <a:gridCol w="2353762"/>
                <a:gridCol w="137581"/>
                <a:gridCol w="137581"/>
                <a:gridCol w="137581"/>
                <a:gridCol w="137581"/>
                <a:gridCol w="372555"/>
                <a:gridCol w="372555"/>
                <a:gridCol w="372555"/>
                <a:gridCol w="372555"/>
                <a:gridCol w="372555"/>
                <a:gridCol w="372555"/>
                <a:gridCol w="401013"/>
                <a:gridCol w="372555"/>
                <a:gridCol w="372555"/>
              </a:tblGrid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RESULTADOS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s-C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  <a:endParaRPr lang="es-CO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  <a:endParaRPr lang="es-CO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requerimientos ajustada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Cronograma de trabajo realizado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 de inicio con Gerencias Financiera y Comercial realizada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computacionales definidos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CO" sz="1100" b="0" i="0" u="none" strike="noStrike" kern="12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entidad relación diseñado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 de desarrollo y pruebas implementado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y formatos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datos implementado sobre motor de bases de datos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de datos con información cargada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6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Flujo de uso de la herramienta y diseño de modelo de datos ajustado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 implementada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2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 con componentes realizado y documentación realizados</a:t>
                      </a: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62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CO" sz="1100" b="0" i="0" u="none" strike="noStrike" kern="1200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0" marR="6020" marT="60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ángulo 17"/>
          <p:cNvSpPr/>
          <p:nvPr/>
        </p:nvSpPr>
        <p:spPr>
          <a:xfrm>
            <a:off x="40343" y="6562164"/>
            <a:ext cx="282388" cy="242047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1428992" y="6559043"/>
            <a:ext cx="282388" cy="24204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4391200" y="6575737"/>
            <a:ext cx="282388" cy="242047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318763" y="6491661"/>
            <a:ext cx="12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avance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691108" y="6502115"/>
            <a:ext cx="277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fuera de tiempo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80336" y="6493331"/>
            <a:ext cx="21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Terminada a tiempo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674504" y="6530251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6887704" y="6485200"/>
            <a:ext cx="372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Desvío semanas vs cronograma inicial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615093" y="6545723"/>
            <a:ext cx="282388" cy="242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897480" y="6461773"/>
            <a:ext cx="12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Iteraciones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540244"/>
            <a:ext cx="117187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LEVANTAMIENTO Y CARGUE DE INFORMACIÓN: SE INICIÓ EL LEVANTAMIENTO DE LAS CONDICIONES CONTRACTUALES CON EL APOYO DEL ÁREA COMERCIAL Y CONTABILIDAD.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SE IMPLEMENTARON LOS AJUSTES DETECTADOS EN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PRUEBAS MÓDULO “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CONTRATOS, MODIFICACIONES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CONTRACTUALES, CONDICIONES DE PAGO Y PROYECTOS”</a:t>
            </a:r>
            <a:r>
              <a:rPr lang="es-CO" dirty="0" smtClean="0"/>
              <a:t>: SE IDENTIFICARON Y DIAGNOSTICARON 12 CORRECCIONES Y OPORTUNIDADES DE MEJORA QUE REPRESENTAN 76 HORAS HOMBRE DE UN DESARROLLADOR EN EL PEOR ESCENARIO.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IMPLEMENTACIÓN MÓDULO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 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Y NOVEDADES DE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NÓMINA: </a:t>
            </a:r>
            <a:r>
              <a:rPr lang="es-CO" dirty="0"/>
              <a:t>SE IDENTIFICARON Y DIAGNOSTICARON </a:t>
            </a:r>
            <a:r>
              <a:rPr lang="es-CO" dirty="0" smtClean="0"/>
              <a:t>10 </a:t>
            </a:r>
            <a:r>
              <a:rPr lang="es-CO" dirty="0"/>
              <a:t>CORRECCIONES Y OPORTUNIDADES DE MEJORA QUE REPRESENTAN 76 HORAS HOMBRE DE UN DESARROLLADOR EN EL PEOR ESCENARIO</a:t>
            </a:r>
            <a:r>
              <a:rPr lang="es-CO" dirty="0" smtClean="0"/>
              <a:t>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CONTRATACIÓN PROFESIONAL: SE REALIZARON PRUEBAS Y SE SELECCIONÓ UN PROGRAMADOR QUE ESTA PENDIENTE DE INGRESO PARA EL MIÉRCOLES 8 DE AGOSTO.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b="1" dirty="0" smtClean="0"/>
              <a:t>CUELLOS DE BOTELLA O RETOS</a:t>
            </a:r>
          </a:p>
          <a:p>
            <a:pPr marL="342900" indent="-342900">
              <a:buAutoNum type="arabicPeriod"/>
            </a:pPr>
            <a:r>
              <a:rPr lang="es-CO" dirty="0" smtClean="0"/>
              <a:t>CONSOLIDACIÓN DE INFORMACIÓN: SE ENCONTRÓ QUE PARTE DE LA INFORMACIÓN DE LOS CONTRATOS NO SE ENCUENTRA REGISTRADA EN LAS CARPETAS DE COMERCIAL Y FACTURACIÓN, Y POR LO TANTO, TENDRÁ QUE RECOGERSE MANUALMENTE.</a:t>
            </a:r>
          </a:p>
          <a:p>
            <a:pPr marL="342900" indent="-342900">
              <a:buAutoNum type="arabicPeriod"/>
            </a:pPr>
            <a:r>
              <a:rPr lang="es-CO" dirty="0" smtClean="0"/>
              <a:t>INTEGRACIÓN CON SIPE: SE IDENTIFICÓ Y PRIORIZÓ LA NECESIDAD DE INICIAR LA INTEGRACIÓN CON LA HERRAMIETNA DE NÓMINA SIPE Y POR LO TANTO SE DEBERAN RESOLVER POSIBLES PROBLEMÁTICAS DE INTEGRACIÓN DEBIDO A QUE SIPE CUENTA CON UNA ARQUITECTURA COMPUTACIONAL DIFERENTE A LA DE PSL Y LA APLICACIÓN QUE ESTAMOS DESARROLLANDO</a:t>
            </a:r>
          </a:p>
          <a:p>
            <a:pPr marL="342900" indent="-342900">
              <a:buAutoNum type="arabicPeriod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13112</TotalTime>
  <Words>610</Words>
  <Application>Microsoft Office PowerPoint</Application>
  <PresentationFormat>Panorámica</PresentationFormat>
  <Paragraphs>310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140</cp:revision>
  <dcterms:created xsi:type="dcterms:W3CDTF">2018-06-13T17:56:08Z</dcterms:created>
  <dcterms:modified xsi:type="dcterms:W3CDTF">2018-08-06T13:26:49Z</dcterms:modified>
</cp:coreProperties>
</file>